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9" r:id="rId4"/>
    <p:sldId id="261" r:id="rId5"/>
    <p:sldId id="262" r:id="rId6"/>
    <p:sldId id="263" r:id="rId7"/>
    <p:sldId id="272" r:id="rId8"/>
    <p:sldId id="274" r:id="rId9"/>
    <p:sldId id="264" r:id="rId10"/>
    <p:sldId id="265" r:id="rId11"/>
    <p:sldId id="270" r:id="rId12"/>
    <p:sldId id="271" r:id="rId13"/>
    <p:sldId id="269"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7" autoAdjust="0"/>
    <p:restoredTop sz="94660"/>
  </p:normalViewPr>
  <p:slideViewPr>
    <p:cSldViewPr snapToGrid="0">
      <p:cViewPr varScale="1">
        <p:scale>
          <a:sx n="80" d="100"/>
          <a:sy n="80"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1CDAE9-53F2-4BE4-B328-8796D05F53F1}"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F0138DCD-0BF7-43DB-8444-15BDC694334F}">
      <dgm:prSet/>
      <dgm:spPr/>
      <dgm:t>
        <a:bodyPr/>
        <a:lstStyle/>
        <a:p>
          <a:r>
            <a:rPr lang="en-US"/>
            <a:t>Faulty Equipment is any type of mechanical or electric equipment that is dangerous or unsafe to use.  </a:t>
          </a:r>
        </a:p>
      </dgm:t>
    </dgm:pt>
    <dgm:pt modelId="{D73A8B02-3366-4341-865B-16C988B2AEF2}" type="parTrans" cxnId="{93B70B12-B7AD-448E-AE13-F03EEEA4AD4C}">
      <dgm:prSet/>
      <dgm:spPr/>
      <dgm:t>
        <a:bodyPr/>
        <a:lstStyle/>
        <a:p>
          <a:endParaRPr lang="en-US"/>
        </a:p>
      </dgm:t>
    </dgm:pt>
    <dgm:pt modelId="{24D5B67D-EE8F-4DBB-95E7-712DCD236B11}" type="sibTrans" cxnId="{93B70B12-B7AD-448E-AE13-F03EEEA4AD4C}">
      <dgm:prSet/>
      <dgm:spPr/>
      <dgm:t>
        <a:bodyPr/>
        <a:lstStyle/>
        <a:p>
          <a:endParaRPr lang="en-US"/>
        </a:p>
      </dgm:t>
    </dgm:pt>
    <dgm:pt modelId="{C85647F1-3EF1-432F-84A8-6BE1144A9E34}">
      <dgm:prSet/>
      <dgm:spPr/>
      <dgm:t>
        <a:bodyPr/>
        <a:lstStyle/>
        <a:p>
          <a:r>
            <a:rPr lang="en-US"/>
            <a:t>Most common types:</a:t>
          </a:r>
        </a:p>
      </dgm:t>
    </dgm:pt>
    <dgm:pt modelId="{C0E48B75-3E6D-4693-B059-05C8310D5D55}" type="parTrans" cxnId="{3EA271EF-5ECD-49D9-8C90-5273A698D7C2}">
      <dgm:prSet/>
      <dgm:spPr/>
      <dgm:t>
        <a:bodyPr/>
        <a:lstStyle/>
        <a:p>
          <a:endParaRPr lang="en-US"/>
        </a:p>
      </dgm:t>
    </dgm:pt>
    <dgm:pt modelId="{C9F56516-C51D-4893-BAC9-8978056A4838}" type="sibTrans" cxnId="{3EA271EF-5ECD-49D9-8C90-5273A698D7C2}">
      <dgm:prSet/>
      <dgm:spPr/>
      <dgm:t>
        <a:bodyPr/>
        <a:lstStyle/>
        <a:p>
          <a:endParaRPr lang="en-US"/>
        </a:p>
      </dgm:t>
    </dgm:pt>
    <dgm:pt modelId="{2AF89AF3-B7B4-4AAA-AE62-7AC74127D10C}">
      <dgm:prSet/>
      <dgm:spPr/>
      <dgm:t>
        <a:bodyPr/>
        <a:lstStyle/>
        <a:p>
          <a:r>
            <a:rPr lang="en-US" b="0" i="0"/>
            <a:t>Forklifts;</a:t>
          </a:r>
          <a:endParaRPr lang="en-US"/>
        </a:p>
      </dgm:t>
    </dgm:pt>
    <dgm:pt modelId="{67DEB599-B88A-4B99-AFC3-642A118765B9}" type="parTrans" cxnId="{5DBF5BC2-60E6-430D-A498-362B87EC9C2D}">
      <dgm:prSet/>
      <dgm:spPr/>
      <dgm:t>
        <a:bodyPr/>
        <a:lstStyle/>
        <a:p>
          <a:endParaRPr lang="en-US"/>
        </a:p>
      </dgm:t>
    </dgm:pt>
    <dgm:pt modelId="{000D3197-9467-43D5-A03D-7E9290197AC4}" type="sibTrans" cxnId="{5DBF5BC2-60E6-430D-A498-362B87EC9C2D}">
      <dgm:prSet/>
      <dgm:spPr/>
      <dgm:t>
        <a:bodyPr/>
        <a:lstStyle/>
        <a:p>
          <a:endParaRPr lang="en-US"/>
        </a:p>
      </dgm:t>
    </dgm:pt>
    <dgm:pt modelId="{8BA59EDD-6152-401B-8B86-BCAEB5985077}">
      <dgm:prSet/>
      <dgm:spPr/>
      <dgm:t>
        <a:bodyPr/>
        <a:lstStyle/>
        <a:p>
          <a:r>
            <a:rPr lang="en-US" b="0" i="0"/>
            <a:t>Dump trucks;</a:t>
          </a:r>
          <a:endParaRPr lang="en-US"/>
        </a:p>
      </dgm:t>
    </dgm:pt>
    <dgm:pt modelId="{80192CEF-BE8C-4817-9058-B734C8B4DD29}" type="parTrans" cxnId="{9A6CF043-EED9-4F0B-97BF-D9E213B36C45}">
      <dgm:prSet/>
      <dgm:spPr/>
      <dgm:t>
        <a:bodyPr/>
        <a:lstStyle/>
        <a:p>
          <a:endParaRPr lang="en-US"/>
        </a:p>
      </dgm:t>
    </dgm:pt>
    <dgm:pt modelId="{E3F9E394-4D63-4FF2-AAA7-61EC77A7F03C}" type="sibTrans" cxnId="{9A6CF043-EED9-4F0B-97BF-D9E213B36C45}">
      <dgm:prSet/>
      <dgm:spPr/>
      <dgm:t>
        <a:bodyPr/>
        <a:lstStyle/>
        <a:p>
          <a:endParaRPr lang="en-US"/>
        </a:p>
      </dgm:t>
    </dgm:pt>
    <dgm:pt modelId="{869CD485-3D0D-4E9D-86F1-4F5393A06DBC}">
      <dgm:prSet/>
      <dgm:spPr/>
      <dgm:t>
        <a:bodyPr/>
        <a:lstStyle/>
        <a:p>
          <a:r>
            <a:rPr lang="en-US" b="0" i="0"/>
            <a:t>Bladed tools, such as power saws;</a:t>
          </a:r>
          <a:endParaRPr lang="en-US"/>
        </a:p>
      </dgm:t>
    </dgm:pt>
    <dgm:pt modelId="{8C734328-1D08-45B0-9F67-930CBE7A72D6}" type="parTrans" cxnId="{0B29D610-0F1E-429B-B619-26286732A1CD}">
      <dgm:prSet/>
      <dgm:spPr/>
      <dgm:t>
        <a:bodyPr/>
        <a:lstStyle/>
        <a:p>
          <a:endParaRPr lang="en-US"/>
        </a:p>
      </dgm:t>
    </dgm:pt>
    <dgm:pt modelId="{CFD74E2B-8B18-4AF3-AA46-5DA71BF85808}" type="sibTrans" cxnId="{0B29D610-0F1E-429B-B619-26286732A1CD}">
      <dgm:prSet/>
      <dgm:spPr/>
      <dgm:t>
        <a:bodyPr/>
        <a:lstStyle/>
        <a:p>
          <a:endParaRPr lang="en-US"/>
        </a:p>
      </dgm:t>
    </dgm:pt>
    <dgm:pt modelId="{50C18FA9-C2C9-4104-B60B-9029E34A517A}">
      <dgm:prSet/>
      <dgm:spPr/>
      <dgm:t>
        <a:bodyPr/>
        <a:lstStyle/>
        <a:p>
          <a:r>
            <a:rPr lang="en-US" b="0" i="0"/>
            <a:t>Nail guns;</a:t>
          </a:r>
          <a:endParaRPr lang="en-US"/>
        </a:p>
      </dgm:t>
    </dgm:pt>
    <dgm:pt modelId="{6E03EF91-98B8-4772-8CBE-B245CF08CE81}" type="parTrans" cxnId="{A1CEB74C-778B-44E7-BF21-D1923D4FAC21}">
      <dgm:prSet/>
      <dgm:spPr/>
      <dgm:t>
        <a:bodyPr/>
        <a:lstStyle/>
        <a:p>
          <a:endParaRPr lang="en-US"/>
        </a:p>
      </dgm:t>
    </dgm:pt>
    <dgm:pt modelId="{C9AFAD87-A44F-4A91-80B9-A17F73EA0635}" type="sibTrans" cxnId="{A1CEB74C-778B-44E7-BF21-D1923D4FAC21}">
      <dgm:prSet/>
      <dgm:spPr/>
      <dgm:t>
        <a:bodyPr/>
        <a:lstStyle/>
        <a:p>
          <a:endParaRPr lang="en-US"/>
        </a:p>
      </dgm:t>
    </dgm:pt>
    <dgm:pt modelId="{208131F6-D535-45C1-8E21-E41C8F5CB71E}">
      <dgm:prSet/>
      <dgm:spPr/>
      <dgm:t>
        <a:bodyPr/>
        <a:lstStyle/>
        <a:p>
          <a:r>
            <a:rPr lang="en-US" b="0" i="0"/>
            <a:t>Pressurized gas containers;</a:t>
          </a:r>
          <a:endParaRPr lang="en-US"/>
        </a:p>
      </dgm:t>
    </dgm:pt>
    <dgm:pt modelId="{2F467B69-837B-4645-ADB6-040F4DFD1A36}" type="parTrans" cxnId="{BF2B2BEC-9181-403D-8908-7307C3F96E7B}">
      <dgm:prSet/>
      <dgm:spPr/>
      <dgm:t>
        <a:bodyPr/>
        <a:lstStyle/>
        <a:p>
          <a:endParaRPr lang="en-US"/>
        </a:p>
      </dgm:t>
    </dgm:pt>
    <dgm:pt modelId="{6832E43C-705E-4DE1-B300-D541BFDFD30B}" type="sibTrans" cxnId="{BF2B2BEC-9181-403D-8908-7307C3F96E7B}">
      <dgm:prSet/>
      <dgm:spPr/>
      <dgm:t>
        <a:bodyPr/>
        <a:lstStyle/>
        <a:p>
          <a:endParaRPr lang="en-US"/>
        </a:p>
      </dgm:t>
    </dgm:pt>
    <dgm:pt modelId="{7C9C39CB-318A-438D-AFDA-F336D586C867}">
      <dgm:prSet/>
      <dgm:spPr/>
      <dgm:t>
        <a:bodyPr/>
        <a:lstStyle/>
        <a:p>
          <a:r>
            <a:rPr lang="en-US" b="0" i="0"/>
            <a:t>Conveyor belts;</a:t>
          </a:r>
          <a:endParaRPr lang="en-US"/>
        </a:p>
      </dgm:t>
    </dgm:pt>
    <dgm:pt modelId="{38DC6355-82A8-4630-AA34-074611B31063}" type="parTrans" cxnId="{5ED3C700-C65D-40DC-A244-E0350C7C7E82}">
      <dgm:prSet/>
      <dgm:spPr/>
      <dgm:t>
        <a:bodyPr/>
        <a:lstStyle/>
        <a:p>
          <a:endParaRPr lang="en-US"/>
        </a:p>
      </dgm:t>
    </dgm:pt>
    <dgm:pt modelId="{8533A7D5-1894-410E-9883-612483753FF5}" type="sibTrans" cxnId="{5ED3C700-C65D-40DC-A244-E0350C7C7E82}">
      <dgm:prSet/>
      <dgm:spPr/>
      <dgm:t>
        <a:bodyPr/>
        <a:lstStyle/>
        <a:p>
          <a:endParaRPr lang="en-US"/>
        </a:p>
      </dgm:t>
    </dgm:pt>
    <dgm:pt modelId="{B89E59B7-2200-4D66-8A1A-BD0D31E97A51}">
      <dgm:prSet/>
      <dgm:spPr/>
      <dgm:t>
        <a:bodyPr/>
        <a:lstStyle/>
        <a:p>
          <a:r>
            <a:rPr lang="en-US" b="0" i="0"/>
            <a:t>Power presses;</a:t>
          </a:r>
          <a:endParaRPr lang="en-US"/>
        </a:p>
      </dgm:t>
    </dgm:pt>
    <dgm:pt modelId="{6C957C89-AA14-4AA2-8AF3-A1C5A9A4EA07}" type="parTrans" cxnId="{16AE4770-BBAB-4336-B21B-5B31B1D0EC93}">
      <dgm:prSet/>
      <dgm:spPr/>
      <dgm:t>
        <a:bodyPr/>
        <a:lstStyle/>
        <a:p>
          <a:endParaRPr lang="en-US"/>
        </a:p>
      </dgm:t>
    </dgm:pt>
    <dgm:pt modelId="{390A71B7-665F-4701-9B85-0912DED10B27}" type="sibTrans" cxnId="{16AE4770-BBAB-4336-B21B-5B31B1D0EC93}">
      <dgm:prSet/>
      <dgm:spPr/>
      <dgm:t>
        <a:bodyPr/>
        <a:lstStyle/>
        <a:p>
          <a:endParaRPr lang="en-US"/>
        </a:p>
      </dgm:t>
    </dgm:pt>
    <dgm:pt modelId="{A175A187-79D9-411F-8A72-021B18E9C159}">
      <dgm:prSet/>
      <dgm:spPr/>
      <dgm:t>
        <a:bodyPr/>
        <a:lstStyle/>
        <a:p>
          <a:r>
            <a:rPr lang="en-US" b="0" i="0"/>
            <a:t>Ladders;</a:t>
          </a:r>
          <a:endParaRPr lang="en-US"/>
        </a:p>
      </dgm:t>
    </dgm:pt>
    <dgm:pt modelId="{ED83084E-286C-4F20-8B26-DB8E7A05FEE5}" type="parTrans" cxnId="{569558A8-32BA-4A97-BA63-473A65716D60}">
      <dgm:prSet/>
      <dgm:spPr/>
      <dgm:t>
        <a:bodyPr/>
        <a:lstStyle/>
        <a:p>
          <a:endParaRPr lang="en-US"/>
        </a:p>
      </dgm:t>
    </dgm:pt>
    <dgm:pt modelId="{1C06A853-D9D0-4507-85C9-E5B820A926AB}" type="sibTrans" cxnId="{569558A8-32BA-4A97-BA63-473A65716D60}">
      <dgm:prSet/>
      <dgm:spPr/>
      <dgm:t>
        <a:bodyPr/>
        <a:lstStyle/>
        <a:p>
          <a:endParaRPr lang="en-US"/>
        </a:p>
      </dgm:t>
    </dgm:pt>
    <dgm:pt modelId="{637EE82A-7C7A-4458-96A6-133134899952}">
      <dgm:prSet/>
      <dgm:spPr/>
      <dgm:t>
        <a:bodyPr/>
        <a:lstStyle/>
        <a:p>
          <a:r>
            <a:rPr lang="en-US" b="0" i="0"/>
            <a:t>Scaffolding;</a:t>
          </a:r>
          <a:endParaRPr lang="en-US"/>
        </a:p>
      </dgm:t>
    </dgm:pt>
    <dgm:pt modelId="{0A2B7468-7E22-4752-BBC0-E0EDDB2C569D}" type="parTrans" cxnId="{55808867-3B4A-40FC-81F7-2CEFC6E58B45}">
      <dgm:prSet/>
      <dgm:spPr/>
      <dgm:t>
        <a:bodyPr/>
        <a:lstStyle/>
        <a:p>
          <a:endParaRPr lang="en-US"/>
        </a:p>
      </dgm:t>
    </dgm:pt>
    <dgm:pt modelId="{72BFC116-E0F1-4129-89A8-2491D89A276B}" type="sibTrans" cxnId="{55808867-3B4A-40FC-81F7-2CEFC6E58B45}">
      <dgm:prSet/>
      <dgm:spPr/>
      <dgm:t>
        <a:bodyPr/>
        <a:lstStyle/>
        <a:p>
          <a:endParaRPr lang="en-US"/>
        </a:p>
      </dgm:t>
    </dgm:pt>
    <dgm:pt modelId="{17E979E3-553B-4A1B-BD28-9A068713AC5D}">
      <dgm:prSet/>
      <dgm:spPr/>
      <dgm:t>
        <a:bodyPr/>
        <a:lstStyle/>
        <a:p>
          <a:r>
            <a:rPr lang="en-US" b="0" i="0"/>
            <a:t>Power tools;</a:t>
          </a:r>
          <a:endParaRPr lang="en-US"/>
        </a:p>
      </dgm:t>
    </dgm:pt>
    <dgm:pt modelId="{DD414A04-DE98-4B4D-B4A7-8FAFEE90737D}" type="parTrans" cxnId="{65B15867-950A-40B7-9760-D98178E31DD8}">
      <dgm:prSet/>
      <dgm:spPr/>
      <dgm:t>
        <a:bodyPr/>
        <a:lstStyle/>
        <a:p>
          <a:endParaRPr lang="en-US"/>
        </a:p>
      </dgm:t>
    </dgm:pt>
    <dgm:pt modelId="{77FFA235-F44E-4F5A-A798-608C4F9D970C}" type="sibTrans" cxnId="{65B15867-950A-40B7-9760-D98178E31DD8}">
      <dgm:prSet/>
      <dgm:spPr/>
      <dgm:t>
        <a:bodyPr/>
        <a:lstStyle/>
        <a:p>
          <a:endParaRPr lang="en-US"/>
        </a:p>
      </dgm:t>
    </dgm:pt>
    <dgm:pt modelId="{7246F330-4725-4114-8691-7EB4AF009496}">
      <dgm:prSet/>
      <dgm:spPr/>
      <dgm:t>
        <a:bodyPr/>
        <a:lstStyle/>
        <a:p>
          <a:r>
            <a:rPr lang="en-US" b="0" i="0"/>
            <a:t>Manufacturing equipment; and</a:t>
          </a:r>
          <a:endParaRPr lang="en-US"/>
        </a:p>
      </dgm:t>
    </dgm:pt>
    <dgm:pt modelId="{01AC2701-CFE3-4EE3-82D5-4B6DCF95C5C6}" type="parTrans" cxnId="{19AE0DEF-92EB-45B3-9DC1-A56A9ED35F4E}">
      <dgm:prSet/>
      <dgm:spPr/>
      <dgm:t>
        <a:bodyPr/>
        <a:lstStyle/>
        <a:p>
          <a:endParaRPr lang="en-US"/>
        </a:p>
      </dgm:t>
    </dgm:pt>
    <dgm:pt modelId="{F3B9A9D2-F959-4E82-8367-A118D0F48996}" type="sibTrans" cxnId="{19AE0DEF-92EB-45B3-9DC1-A56A9ED35F4E}">
      <dgm:prSet/>
      <dgm:spPr/>
      <dgm:t>
        <a:bodyPr/>
        <a:lstStyle/>
        <a:p>
          <a:endParaRPr lang="en-US"/>
        </a:p>
      </dgm:t>
    </dgm:pt>
    <dgm:pt modelId="{6C13B499-666E-4A09-8578-D0312BE14313}">
      <dgm:prSet/>
      <dgm:spPr/>
      <dgm:t>
        <a:bodyPr/>
        <a:lstStyle/>
        <a:p>
          <a:r>
            <a:rPr lang="en-US" b="0" i="0"/>
            <a:t>Work vehicles.</a:t>
          </a:r>
          <a:endParaRPr lang="en-US"/>
        </a:p>
      </dgm:t>
    </dgm:pt>
    <dgm:pt modelId="{9AAAC725-0B31-49D9-9C31-F2E6F96EAD43}" type="parTrans" cxnId="{DE1FA1AA-694F-4116-9ADA-93AE5C1BCA17}">
      <dgm:prSet/>
      <dgm:spPr/>
      <dgm:t>
        <a:bodyPr/>
        <a:lstStyle/>
        <a:p>
          <a:endParaRPr lang="en-US"/>
        </a:p>
      </dgm:t>
    </dgm:pt>
    <dgm:pt modelId="{A5F3A015-89AF-425B-9F5F-7EBAAFB1057C}" type="sibTrans" cxnId="{DE1FA1AA-694F-4116-9ADA-93AE5C1BCA17}">
      <dgm:prSet/>
      <dgm:spPr/>
      <dgm:t>
        <a:bodyPr/>
        <a:lstStyle/>
        <a:p>
          <a:endParaRPr lang="en-US"/>
        </a:p>
      </dgm:t>
    </dgm:pt>
    <dgm:pt modelId="{8E028EB8-ADEC-49C4-8D90-5047EDE4F450}" type="pres">
      <dgm:prSet presAssocID="{031CDAE9-53F2-4BE4-B328-8796D05F53F1}" presName="diagram" presStyleCnt="0">
        <dgm:presLayoutVars>
          <dgm:dir/>
          <dgm:resizeHandles val="exact"/>
        </dgm:presLayoutVars>
      </dgm:prSet>
      <dgm:spPr/>
    </dgm:pt>
    <dgm:pt modelId="{36C34486-3CE3-43A2-858A-C63A0F63431B}" type="pres">
      <dgm:prSet presAssocID="{F0138DCD-0BF7-43DB-8444-15BDC694334F}" presName="node" presStyleLbl="node1" presStyleIdx="0" presStyleCnt="14">
        <dgm:presLayoutVars>
          <dgm:bulletEnabled val="1"/>
        </dgm:presLayoutVars>
      </dgm:prSet>
      <dgm:spPr/>
    </dgm:pt>
    <dgm:pt modelId="{D4D43137-E645-42C3-80F6-90567CE15C0B}" type="pres">
      <dgm:prSet presAssocID="{24D5B67D-EE8F-4DBB-95E7-712DCD236B11}" presName="sibTrans" presStyleCnt="0"/>
      <dgm:spPr/>
    </dgm:pt>
    <dgm:pt modelId="{2214E313-74D6-4E5D-BF45-C9D12E6930E6}" type="pres">
      <dgm:prSet presAssocID="{C85647F1-3EF1-432F-84A8-6BE1144A9E34}" presName="node" presStyleLbl="node1" presStyleIdx="1" presStyleCnt="14">
        <dgm:presLayoutVars>
          <dgm:bulletEnabled val="1"/>
        </dgm:presLayoutVars>
      </dgm:prSet>
      <dgm:spPr/>
    </dgm:pt>
    <dgm:pt modelId="{4AC7D577-6240-457C-9CEC-684FF6A34095}" type="pres">
      <dgm:prSet presAssocID="{C9F56516-C51D-4893-BAC9-8978056A4838}" presName="sibTrans" presStyleCnt="0"/>
      <dgm:spPr/>
    </dgm:pt>
    <dgm:pt modelId="{A200D1A4-ECF3-4BDD-AFB1-B3D518A44670}" type="pres">
      <dgm:prSet presAssocID="{2AF89AF3-B7B4-4AAA-AE62-7AC74127D10C}" presName="node" presStyleLbl="node1" presStyleIdx="2" presStyleCnt="14">
        <dgm:presLayoutVars>
          <dgm:bulletEnabled val="1"/>
        </dgm:presLayoutVars>
      </dgm:prSet>
      <dgm:spPr/>
    </dgm:pt>
    <dgm:pt modelId="{1503D334-3BCE-4C58-8734-5F480DE6F551}" type="pres">
      <dgm:prSet presAssocID="{000D3197-9467-43D5-A03D-7E9290197AC4}" presName="sibTrans" presStyleCnt="0"/>
      <dgm:spPr/>
    </dgm:pt>
    <dgm:pt modelId="{67C06964-867F-4810-9558-80659627EB8F}" type="pres">
      <dgm:prSet presAssocID="{8BA59EDD-6152-401B-8B86-BCAEB5985077}" presName="node" presStyleLbl="node1" presStyleIdx="3" presStyleCnt="14">
        <dgm:presLayoutVars>
          <dgm:bulletEnabled val="1"/>
        </dgm:presLayoutVars>
      </dgm:prSet>
      <dgm:spPr/>
    </dgm:pt>
    <dgm:pt modelId="{E994CE20-9E76-4AC6-9EED-2CE29C2BC1E2}" type="pres">
      <dgm:prSet presAssocID="{E3F9E394-4D63-4FF2-AAA7-61EC77A7F03C}" presName="sibTrans" presStyleCnt="0"/>
      <dgm:spPr/>
    </dgm:pt>
    <dgm:pt modelId="{EE33A791-7286-4364-BF07-3593DDB5C3B7}" type="pres">
      <dgm:prSet presAssocID="{869CD485-3D0D-4E9D-86F1-4F5393A06DBC}" presName="node" presStyleLbl="node1" presStyleIdx="4" presStyleCnt="14">
        <dgm:presLayoutVars>
          <dgm:bulletEnabled val="1"/>
        </dgm:presLayoutVars>
      </dgm:prSet>
      <dgm:spPr/>
    </dgm:pt>
    <dgm:pt modelId="{61A8845A-C2ED-4888-B96D-839F92753006}" type="pres">
      <dgm:prSet presAssocID="{CFD74E2B-8B18-4AF3-AA46-5DA71BF85808}" presName="sibTrans" presStyleCnt="0"/>
      <dgm:spPr/>
    </dgm:pt>
    <dgm:pt modelId="{CE3FFD37-A4C8-4FF8-90D3-8DDC3CB1741F}" type="pres">
      <dgm:prSet presAssocID="{50C18FA9-C2C9-4104-B60B-9029E34A517A}" presName="node" presStyleLbl="node1" presStyleIdx="5" presStyleCnt="14">
        <dgm:presLayoutVars>
          <dgm:bulletEnabled val="1"/>
        </dgm:presLayoutVars>
      </dgm:prSet>
      <dgm:spPr/>
    </dgm:pt>
    <dgm:pt modelId="{280FA481-BD5F-482B-A2CB-944C08738910}" type="pres">
      <dgm:prSet presAssocID="{C9AFAD87-A44F-4A91-80B9-A17F73EA0635}" presName="sibTrans" presStyleCnt="0"/>
      <dgm:spPr/>
    </dgm:pt>
    <dgm:pt modelId="{BEBE9D83-8FE5-4389-9621-AB8DDD884C7E}" type="pres">
      <dgm:prSet presAssocID="{208131F6-D535-45C1-8E21-E41C8F5CB71E}" presName="node" presStyleLbl="node1" presStyleIdx="6" presStyleCnt="14">
        <dgm:presLayoutVars>
          <dgm:bulletEnabled val="1"/>
        </dgm:presLayoutVars>
      </dgm:prSet>
      <dgm:spPr/>
    </dgm:pt>
    <dgm:pt modelId="{22DFF56C-3337-4C1C-8B60-6B6AD43F40B1}" type="pres">
      <dgm:prSet presAssocID="{6832E43C-705E-4DE1-B300-D541BFDFD30B}" presName="sibTrans" presStyleCnt="0"/>
      <dgm:spPr/>
    </dgm:pt>
    <dgm:pt modelId="{176C3098-CEBE-45B9-8EFF-CB05D746F3B3}" type="pres">
      <dgm:prSet presAssocID="{7C9C39CB-318A-438D-AFDA-F336D586C867}" presName="node" presStyleLbl="node1" presStyleIdx="7" presStyleCnt="14">
        <dgm:presLayoutVars>
          <dgm:bulletEnabled val="1"/>
        </dgm:presLayoutVars>
      </dgm:prSet>
      <dgm:spPr/>
    </dgm:pt>
    <dgm:pt modelId="{1A3C3242-198C-4365-B603-C613B6DF58FD}" type="pres">
      <dgm:prSet presAssocID="{8533A7D5-1894-410E-9883-612483753FF5}" presName="sibTrans" presStyleCnt="0"/>
      <dgm:spPr/>
    </dgm:pt>
    <dgm:pt modelId="{73790EF9-5391-41D7-9179-B3748E490E3D}" type="pres">
      <dgm:prSet presAssocID="{B89E59B7-2200-4D66-8A1A-BD0D31E97A51}" presName="node" presStyleLbl="node1" presStyleIdx="8" presStyleCnt="14">
        <dgm:presLayoutVars>
          <dgm:bulletEnabled val="1"/>
        </dgm:presLayoutVars>
      </dgm:prSet>
      <dgm:spPr/>
    </dgm:pt>
    <dgm:pt modelId="{AF61D230-702A-4B04-8E09-AF27512B9110}" type="pres">
      <dgm:prSet presAssocID="{390A71B7-665F-4701-9B85-0912DED10B27}" presName="sibTrans" presStyleCnt="0"/>
      <dgm:spPr/>
    </dgm:pt>
    <dgm:pt modelId="{0C6BC1A4-D0BC-4A24-87B0-D8E5A4DCB581}" type="pres">
      <dgm:prSet presAssocID="{A175A187-79D9-411F-8A72-021B18E9C159}" presName="node" presStyleLbl="node1" presStyleIdx="9" presStyleCnt="14">
        <dgm:presLayoutVars>
          <dgm:bulletEnabled val="1"/>
        </dgm:presLayoutVars>
      </dgm:prSet>
      <dgm:spPr/>
    </dgm:pt>
    <dgm:pt modelId="{3852DD82-F508-479E-8F05-834EAE0BBD95}" type="pres">
      <dgm:prSet presAssocID="{1C06A853-D9D0-4507-85C9-E5B820A926AB}" presName="sibTrans" presStyleCnt="0"/>
      <dgm:spPr/>
    </dgm:pt>
    <dgm:pt modelId="{C5802BC3-9E85-4BA8-B083-81EA4AF31E2F}" type="pres">
      <dgm:prSet presAssocID="{637EE82A-7C7A-4458-96A6-133134899952}" presName="node" presStyleLbl="node1" presStyleIdx="10" presStyleCnt="14">
        <dgm:presLayoutVars>
          <dgm:bulletEnabled val="1"/>
        </dgm:presLayoutVars>
      </dgm:prSet>
      <dgm:spPr/>
    </dgm:pt>
    <dgm:pt modelId="{BA946824-C4DF-4E69-9E36-44446D02BCE1}" type="pres">
      <dgm:prSet presAssocID="{72BFC116-E0F1-4129-89A8-2491D89A276B}" presName="sibTrans" presStyleCnt="0"/>
      <dgm:spPr/>
    </dgm:pt>
    <dgm:pt modelId="{84683218-7173-4AD0-AA38-F25DDFB6D8BC}" type="pres">
      <dgm:prSet presAssocID="{17E979E3-553B-4A1B-BD28-9A068713AC5D}" presName="node" presStyleLbl="node1" presStyleIdx="11" presStyleCnt="14">
        <dgm:presLayoutVars>
          <dgm:bulletEnabled val="1"/>
        </dgm:presLayoutVars>
      </dgm:prSet>
      <dgm:spPr/>
    </dgm:pt>
    <dgm:pt modelId="{2CB0C976-CC5A-4767-9DCB-683916103907}" type="pres">
      <dgm:prSet presAssocID="{77FFA235-F44E-4F5A-A798-608C4F9D970C}" presName="sibTrans" presStyleCnt="0"/>
      <dgm:spPr/>
    </dgm:pt>
    <dgm:pt modelId="{9EE91A32-939E-40F2-AD8E-3822D963A018}" type="pres">
      <dgm:prSet presAssocID="{7246F330-4725-4114-8691-7EB4AF009496}" presName="node" presStyleLbl="node1" presStyleIdx="12" presStyleCnt="14">
        <dgm:presLayoutVars>
          <dgm:bulletEnabled val="1"/>
        </dgm:presLayoutVars>
      </dgm:prSet>
      <dgm:spPr/>
    </dgm:pt>
    <dgm:pt modelId="{A2337BF8-8E2A-4ED2-A7A1-FAE6A34FAD2B}" type="pres">
      <dgm:prSet presAssocID="{F3B9A9D2-F959-4E82-8367-A118D0F48996}" presName="sibTrans" presStyleCnt="0"/>
      <dgm:spPr/>
    </dgm:pt>
    <dgm:pt modelId="{196DFF6D-BF58-4B62-81DA-7659E6F9B891}" type="pres">
      <dgm:prSet presAssocID="{6C13B499-666E-4A09-8578-D0312BE14313}" presName="node" presStyleLbl="node1" presStyleIdx="13" presStyleCnt="14">
        <dgm:presLayoutVars>
          <dgm:bulletEnabled val="1"/>
        </dgm:presLayoutVars>
      </dgm:prSet>
      <dgm:spPr/>
    </dgm:pt>
  </dgm:ptLst>
  <dgm:cxnLst>
    <dgm:cxn modelId="{5ED3C700-C65D-40DC-A244-E0350C7C7E82}" srcId="{031CDAE9-53F2-4BE4-B328-8796D05F53F1}" destId="{7C9C39CB-318A-438D-AFDA-F336D586C867}" srcOrd="7" destOrd="0" parTransId="{38DC6355-82A8-4630-AA34-074611B31063}" sibTransId="{8533A7D5-1894-410E-9883-612483753FF5}"/>
    <dgm:cxn modelId="{1869E104-B552-418E-8EDB-4CE0BBBC69ED}" type="presOf" srcId="{2AF89AF3-B7B4-4AAA-AE62-7AC74127D10C}" destId="{A200D1A4-ECF3-4BDD-AFB1-B3D518A44670}" srcOrd="0" destOrd="0" presId="urn:microsoft.com/office/officeart/2005/8/layout/default"/>
    <dgm:cxn modelId="{87E25109-BCE8-4595-BE5E-8EAFA9F24FCB}" type="presOf" srcId="{F0138DCD-0BF7-43DB-8444-15BDC694334F}" destId="{36C34486-3CE3-43A2-858A-C63A0F63431B}" srcOrd="0" destOrd="0" presId="urn:microsoft.com/office/officeart/2005/8/layout/default"/>
    <dgm:cxn modelId="{0B29D610-0F1E-429B-B619-26286732A1CD}" srcId="{031CDAE9-53F2-4BE4-B328-8796D05F53F1}" destId="{869CD485-3D0D-4E9D-86F1-4F5393A06DBC}" srcOrd="4" destOrd="0" parTransId="{8C734328-1D08-45B0-9F67-930CBE7A72D6}" sibTransId="{CFD74E2B-8B18-4AF3-AA46-5DA71BF85808}"/>
    <dgm:cxn modelId="{93B70B12-B7AD-448E-AE13-F03EEEA4AD4C}" srcId="{031CDAE9-53F2-4BE4-B328-8796D05F53F1}" destId="{F0138DCD-0BF7-43DB-8444-15BDC694334F}" srcOrd="0" destOrd="0" parTransId="{D73A8B02-3366-4341-865B-16C988B2AEF2}" sibTransId="{24D5B67D-EE8F-4DBB-95E7-712DCD236B11}"/>
    <dgm:cxn modelId="{DCCFAE1E-DD21-43BA-B80C-38BD6943871A}" type="presOf" srcId="{8BA59EDD-6152-401B-8B86-BCAEB5985077}" destId="{67C06964-867F-4810-9558-80659627EB8F}" srcOrd="0" destOrd="0" presId="urn:microsoft.com/office/officeart/2005/8/layout/default"/>
    <dgm:cxn modelId="{94186A30-0C39-4775-90C3-E30871081A5B}" type="presOf" srcId="{C85647F1-3EF1-432F-84A8-6BE1144A9E34}" destId="{2214E313-74D6-4E5D-BF45-C9D12E6930E6}" srcOrd="0" destOrd="0" presId="urn:microsoft.com/office/officeart/2005/8/layout/default"/>
    <dgm:cxn modelId="{2DDE633D-16D4-4DCF-AFA5-4901E7C06FE3}" type="presOf" srcId="{A175A187-79D9-411F-8A72-021B18E9C159}" destId="{0C6BC1A4-D0BC-4A24-87B0-D8E5A4DCB581}" srcOrd="0" destOrd="0" presId="urn:microsoft.com/office/officeart/2005/8/layout/default"/>
    <dgm:cxn modelId="{9A6CF043-EED9-4F0B-97BF-D9E213B36C45}" srcId="{031CDAE9-53F2-4BE4-B328-8796D05F53F1}" destId="{8BA59EDD-6152-401B-8B86-BCAEB5985077}" srcOrd="3" destOrd="0" parTransId="{80192CEF-BE8C-4817-9058-B734C8B4DD29}" sibTransId="{E3F9E394-4D63-4FF2-AAA7-61EC77A7F03C}"/>
    <dgm:cxn modelId="{C1CE6145-6371-49A8-BE15-E72C5DBAE8C4}" type="presOf" srcId="{B89E59B7-2200-4D66-8A1A-BD0D31E97A51}" destId="{73790EF9-5391-41D7-9179-B3748E490E3D}" srcOrd="0" destOrd="0" presId="urn:microsoft.com/office/officeart/2005/8/layout/default"/>
    <dgm:cxn modelId="{65B15867-950A-40B7-9760-D98178E31DD8}" srcId="{031CDAE9-53F2-4BE4-B328-8796D05F53F1}" destId="{17E979E3-553B-4A1B-BD28-9A068713AC5D}" srcOrd="11" destOrd="0" parTransId="{DD414A04-DE98-4B4D-B4A7-8FAFEE90737D}" sibTransId="{77FFA235-F44E-4F5A-A798-608C4F9D970C}"/>
    <dgm:cxn modelId="{55808867-3B4A-40FC-81F7-2CEFC6E58B45}" srcId="{031CDAE9-53F2-4BE4-B328-8796D05F53F1}" destId="{637EE82A-7C7A-4458-96A6-133134899952}" srcOrd="10" destOrd="0" parTransId="{0A2B7468-7E22-4752-BBC0-E0EDDB2C569D}" sibTransId="{72BFC116-E0F1-4129-89A8-2491D89A276B}"/>
    <dgm:cxn modelId="{07966C6B-0D00-4A20-A479-A8BA8E2EDDC6}" type="presOf" srcId="{869CD485-3D0D-4E9D-86F1-4F5393A06DBC}" destId="{EE33A791-7286-4364-BF07-3593DDB5C3B7}" srcOrd="0" destOrd="0" presId="urn:microsoft.com/office/officeart/2005/8/layout/default"/>
    <dgm:cxn modelId="{A1CEB74C-778B-44E7-BF21-D1923D4FAC21}" srcId="{031CDAE9-53F2-4BE4-B328-8796D05F53F1}" destId="{50C18FA9-C2C9-4104-B60B-9029E34A517A}" srcOrd="5" destOrd="0" parTransId="{6E03EF91-98B8-4772-8CBE-B245CF08CE81}" sibTransId="{C9AFAD87-A44F-4A91-80B9-A17F73EA0635}"/>
    <dgm:cxn modelId="{16AE4770-BBAB-4336-B21B-5B31B1D0EC93}" srcId="{031CDAE9-53F2-4BE4-B328-8796D05F53F1}" destId="{B89E59B7-2200-4D66-8A1A-BD0D31E97A51}" srcOrd="8" destOrd="0" parTransId="{6C957C89-AA14-4AA2-8AF3-A1C5A9A4EA07}" sibTransId="{390A71B7-665F-4701-9B85-0912DED10B27}"/>
    <dgm:cxn modelId="{EB810B52-F94E-4067-B885-828422ED6BAE}" type="presOf" srcId="{6C13B499-666E-4A09-8578-D0312BE14313}" destId="{196DFF6D-BF58-4B62-81DA-7659E6F9B891}" srcOrd="0" destOrd="0" presId="urn:microsoft.com/office/officeart/2005/8/layout/default"/>
    <dgm:cxn modelId="{DB622C5A-9688-461C-BC15-F1000FC3DD12}" type="presOf" srcId="{50C18FA9-C2C9-4104-B60B-9029E34A517A}" destId="{CE3FFD37-A4C8-4FF8-90D3-8DDC3CB1741F}" srcOrd="0" destOrd="0" presId="urn:microsoft.com/office/officeart/2005/8/layout/default"/>
    <dgm:cxn modelId="{FB448C9C-4BC4-4595-9432-ECB7A503BEFF}" type="presOf" srcId="{17E979E3-553B-4A1B-BD28-9A068713AC5D}" destId="{84683218-7173-4AD0-AA38-F25DDFB6D8BC}" srcOrd="0" destOrd="0" presId="urn:microsoft.com/office/officeart/2005/8/layout/default"/>
    <dgm:cxn modelId="{BB02C69E-748C-40DD-9E4B-E9A605E9648E}" type="presOf" srcId="{637EE82A-7C7A-4458-96A6-133134899952}" destId="{C5802BC3-9E85-4BA8-B083-81EA4AF31E2F}" srcOrd="0" destOrd="0" presId="urn:microsoft.com/office/officeart/2005/8/layout/default"/>
    <dgm:cxn modelId="{569558A8-32BA-4A97-BA63-473A65716D60}" srcId="{031CDAE9-53F2-4BE4-B328-8796D05F53F1}" destId="{A175A187-79D9-411F-8A72-021B18E9C159}" srcOrd="9" destOrd="0" parTransId="{ED83084E-286C-4F20-8B26-DB8E7A05FEE5}" sibTransId="{1C06A853-D9D0-4507-85C9-E5B820A926AB}"/>
    <dgm:cxn modelId="{DE1FA1AA-694F-4116-9ADA-93AE5C1BCA17}" srcId="{031CDAE9-53F2-4BE4-B328-8796D05F53F1}" destId="{6C13B499-666E-4A09-8578-D0312BE14313}" srcOrd="13" destOrd="0" parTransId="{9AAAC725-0B31-49D9-9C31-F2E6F96EAD43}" sibTransId="{A5F3A015-89AF-425B-9F5F-7EBAAFB1057C}"/>
    <dgm:cxn modelId="{5DBF5BC2-60E6-430D-A498-362B87EC9C2D}" srcId="{031CDAE9-53F2-4BE4-B328-8796D05F53F1}" destId="{2AF89AF3-B7B4-4AAA-AE62-7AC74127D10C}" srcOrd="2" destOrd="0" parTransId="{67DEB599-B88A-4B99-AFC3-642A118765B9}" sibTransId="{000D3197-9467-43D5-A03D-7E9290197AC4}"/>
    <dgm:cxn modelId="{C5E36BCA-1627-4B79-A816-1F20900592BE}" type="presOf" srcId="{031CDAE9-53F2-4BE4-B328-8796D05F53F1}" destId="{8E028EB8-ADEC-49C4-8D90-5047EDE4F450}" srcOrd="0" destOrd="0" presId="urn:microsoft.com/office/officeart/2005/8/layout/default"/>
    <dgm:cxn modelId="{24F9FACE-09D9-464D-A3E4-E75B45EF3941}" type="presOf" srcId="{7C9C39CB-318A-438D-AFDA-F336D586C867}" destId="{176C3098-CEBE-45B9-8EFF-CB05D746F3B3}" srcOrd="0" destOrd="0" presId="urn:microsoft.com/office/officeart/2005/8/layout/default"/>
    <dgm:cxn modelId="{4D2B99D7-21DE-4C2D-A3F4-56F0D3E0CBC6}" type="presOf" srcId="{7246F330-4725-4114-8691-7EB4AF009496}" destId="{9EE91A32-939E-40F2-AD8E-3822D963A018}" srcOrd="0" destOrd="0" presId="urn:microsoft.com/office/officeart/2005/8/layout/default"/>
    <dgm:cxn modelId="{BF2B2BEC-9181-403D-8908-7307C3F96E7B}" srcId="{031CDAE9-53F2-4BE4-B328-8796D05F53F1}" destId="{208131F6-D535-45C1-8E21-E41C8F5CB71E}" srcOrd="6" destOrd="0" parTransId="{2F467B69-837B-4645-ADB6-040F4DFD1A36}" sibTransId="{6832E43C-705E-4DE1-B300-D541BFDFD30B}"/>
    <dgm:cxn modelId="{19AE0DEF-92EB-45B3-9DC1-A56A9ED35F4E}" srcId="{031CDAE9-53F2-4BE4-B328-8796D05F53F1}" destId="{7246F330-4725-4114-8691-7EB4AF009496}" srcOrd="12" destOrd="0" parTransId="{01AC2701-CFE3-4EE3-82D5-4B6DCF95C5C6}" sibTransId="{F3B9A9D2-F959-4E82-8367-A118D0F48996}"/>
    <dgm:cxn modelId="{3EA271EF-5ECD-49D9-8C90-5273A698D7C2}" srcId="{031CDAE9-53F2-4BE4-B328-8796D05F53F1}" destId="{C85647F1-3EF1-432F-84A8-6BE1144A9E34}" srcOrd="1" destOrd="0" parTransId="{C0E48B75-3E6D-4693-B059-05C8310D5D55}" sibTransId="{C9F56516-C51D-4893-BAC9-8978056A4838}"/>
    <dgm:cxn modelId="{ECF958F9-60E4-464D-AD09-E8FA80D830F2}" type="presOf" srcId="{208131F6-D535-45C1-8E21-E41C8F5CB71E}" destId="{BEBE9D83-8FE5-4389-9621-AB8DDD884C7E}" srcOrd="0" destOrd="0" presId="urn:microsoft.com/office/officeart/2005/8/layout/default"/>
    <dgm:cxn modelId="{06E4161C-B7F8-48E8-91EA-B9544DD894F3}" type="presParOf" srcId="{8E028EB8-ADEC-49C4-8D90-5047EDE4F450}" destId="{36C34486-3CE3-43A2-858A-C63A0F63431B}" srcOrd="0" destOrd="0" presId="urn:microsoft.com/office/officeart/2005/8/layout/default"/>
    <dgm:cxn modelId="{D7C7DFAE-BE21-4CFF-BDAC-A461D2375D29}" type="presParOf" srcId="{8E028EB8-ADEC-49C4-8D90-5047EDE4F450}" destId="{D4D43137-E645-42C3-80F6-90567CE15C0B}" srcOrd="1" destOrd="0" presId="urn:microsoft.com/office/officeart/2005/8/layout/default"/>
    <dgm:cxn modelId="{DD192584-5CDE-4D6F-B952-98146C2A45E8}" type="presParOf" srcId="{8E028EB8-ADEC-49C4-8D90-5047EDE4F450}" destId="{2214E313-74D6-4E5D-BF45-C9D12E6930E6}" srcOrd="2" destOrd="0" presId="urn:microsoft.com/office/officeart/2005/8/layout/default"/>
    <dgm:cxn modelId="{2FBDCF12-CF24-4F26-9473-E80050431149}" type="presParOf" srcId="{8E028EB8-ADEC-49C4-8D90-5047EDE4F450}" destId="{4AC7D577-6240-457C-9CEC-684FF6A34095}" srcOrd="3" destOrd="0" presId="urn:microsoft.com/office/officeart/2005/8/layout/default"/>
    <dgm:cxn modelId="{1B1C2D86-C26B-4AFC-9F83-35540EAE222A}" type="presParOf" srcId="{8E028EB8-ADEC-49C4-8D90-5047EDE4F450}" destId="{A200D1A4-ECF3-4BDD-AFB1-B3D518A44670}" srcOrd="4" destOrd="0" presId="urn:microsoft.com/office/officeart/2005/8/layout/default"/>
    <dgm:cxn modelId="{D9AEF066-5CE4-4DA0-AD49-E5EA12FDD0C6}" type="presParOf" srcId="{8E028EB8-ADEC-49C4-8D90-5047EDE4F450}" destId="{1503D334-3BCE-4C58-8734-5F480DE6F551}" srcOrd="5" destOrd="0" presId="urn:microsoft.com/office/officeart/2005/8/layout/default"/>
    <dgm:cxn modelId="{AF485FCE-B255-4B19-A315-BCACC73088F4}" type="presParOf" srcId="{8E028EB8-ADEC-49C4-8D90-5047EDE4F450}" destId="{67C06964-867F-4810-9558-80659627EB8F}" srcOrd="6" destOrd="0" presId="urn:microsoft.com/office/officeart/2005/8/layout/default"/>
    <dgm:cxn modelId="{E201367C-1793-4EA2-8B33-C315729789F1}" type="presParOf" srcId="{8E028EB8-ADEC-49C4-8D90-5047EDE4F450}" destId="{E994CE20-9E76-4AC6-9EED-2CE29C2BC1E2}" srcOrd="7" destOrd="0" presId="urn:microsoft.com/office/officeart/2005/8/layout/default"/>
    <dgm:cxn modelId="{FA6E8D6B-AAD7-4852-A690-B1DCA6DB711C}" type="presParOf" srcId="{8E028EB8-ADEC-49C4-8D90-5047EDE4F450}" destId="{EE33A791-7286-4364-BF07-3593DDB5C3B7}" srcOrd="8" destOrd="0" presId="urn:microsoft.com/office/officeart/2005/8/layout/default"/>
    <dgm:cxn modelId="{E03DEE9A-4FEE-4FC6-B5EC-A4A88EA25506}" type="presParOf" srcId="{8E028EB8-ADEC-49C4-8D90-5047EDE4F450}" destId="{61A8845A-C2ED-4888-B96D-839F92753006}" srcOrd="9" destOrd="0" presId="urn:microsoft.com/office/officeart/2005/8/layout/default"/>
    <dgm:cxn modelId="{BC3097B1-51AD-4575-8B02-BE88DB6B3849}" type="presParOf" srcId="{8E028EB8-ADEC-49C4-8D90-5047EDE4F450}" destId="{CE3FFD37-A4C8-4FF8-90D3-8DDC3CB1741F}" srcOrd="10" destOrd="0" presId="urn:microsoft.com/office/officeart/2005/8/layout/default"/>
    <dgm:cxn modelId="{44BB0FAD-DC47-495A-987F-47991D1AE21D}" type="presParOf" srcId="{8E028EB8-ADEC-49C4-8D90-5047EDE4F450}" destId="{280FA481-BD5F-482B-A2CB-944C08738910}" srcOrd="11" destOrd="0" presId="urn:microsoft.com/office/officeart/2005/8/layout/default"/>
    <dgm:cxn modelId="{4FFFBD16-89BC-4540-BC7E-AD95B6058819}" type="presParOf" srcId="{8E028EB8-ADEC-49C4-8D90-5047EDE4F450}" destId="{BEBE9D83-8FE5-4389-9621-AB8DDD884C7E}" srcOrd="12" destOrd="0" presId="urn:microsoft.com/office/officeart/2005/8/layout/default"/>
    <dgm:cxn modelId="{CAE54C6C-6F0E-4FD6-8EE3-9E8E3FBF58B5}" type="presParOf" srcId="{8E028EB8-ADEC-49C4-8D90-5047EDE4F450}" destId="{22DFF56C-3337-4C1C-8B60-6B6AD43F40B1}" srcOrd="13" destOrd="0" presId="urn:microsoft.com/office/officeart/2005/8/layout/default"/>
    <dgm:cxn modelId="{5AB9D642-9FF2-4A1A-AF2D-CA4461527B0D}" type="presParOf" srcId="{8E028EB8-ADEC-49C4-8D90-5047EDE4F450}" destId="{176C3098-CEBE-45B9-8EFF-CB05D746F3B3}" srcOrd="14" destOrd="0" presId="urn:microsoft.com/office/officeart/2005/8/layout/default"/>
    <dgm:cxn modelId="{CC94F842-CEFD-4FF9-8580-5B4EF8897938}" type="presParOf" srcId="{8E028EB8-ADEC-49C4-8D90-5047EDE4F450}" destId="{1A3C3242-198C-4365-B603-C613B6DF58FD}" srcOrd="15" destOrd="0" presId="urn:microsoft.com/office/officeart/2005/8/layout/default"/>
    <dgm:cxn modelId="{9E233F70-FD77-4701-89D3-8F5F6034EBCE}" type="presParOf" srcId="{8E028EB8-ADEC-49C4-8D90-5047EDE4F450}" destId="{73790EF9-5391-41D7-9179-B3748E490E3D}" srcOrd="16" destOrd="0" presId="urn:microsoft.com/office/officeart/2005/8/layout/default"/>
    <dgm:cxn modelId="{7C879AAE-E52F-4966-A8C9-89F6992334E2}" type="presParOf" srcId="{8E028EB8-ADEC-49C4-8D90-5047EDE4F450}" destId="{AF61D230-702A-4B04-8E09-AF27512B9110}" srcOrd="17" destOrd="0" presId="urn:microsoft.com/office/officeart/2005/8/layout/default"/>
    <dgm:cxn modelId="{8E71853F-56F9-443B-846E-1CA47F7AA90F}" type="presParOf" srcId="{8E028EB8-ADEC-49C4-8D90-5047EDE4F450}" destId="{0C6BC1A4-D0BC-4A24-87B0-D8E5A4DCB581}" srcOrd="18" destOrd="0" presId="urn:microsoft.com/office/officeart/2005/8/layout/default"/>
    <dgm:cxn modelId="{0AFE25D6-8ACA-424A-81E8-E8124056D338}" type="presParOf" srcId="{8E028EB8-ADEC-49C4-8D90-5047EDE4F450}" destId="{3852DD82-F508-479E-8F05-834EAE0BBD95}" srcOrd="19" destOrd="0" presId="urn:microsoft.com/office/officeart/2005/8/layout/default"/>
    <dgm:cxn modelId="{32F3D846-D02A-4A6C-9A57-316F31EBDFC4}" type="presParOf" srcId="{8E028EB8-ADEC-49C4-8D90-5047EDE4F450}" destId="{C5802BC3-9E85-4BA8-B083-81EA4AF31E2F}" srcOrd="20" destOrd="0" presId="urn:microsoft.com/office/officeart/2005/8/layout/default"/>
    <dgm:cxn modelId="{A304B547-F513-44D6-BCEF-4DEDD8150321}" type="presParOf" srcId="{8E028EB8-ADEC-49C4-8D90-5047EDE4F450}" destId="{BA946824-C4DF-4E69-9E36-44446D02BCE1}" srcOrd="21" destOrd="0" presId="urn:microsoft.com/office/officeart/2005/8/layout/default"/>
    <dgm:cxn modelId="{EE288A55-D75F-46AE-AEE7-3F6D2CB69259}" type="presParOf" srcId="{8E028EB8-ADEC-49C4-8D90-5047EDE4F450}" destId="{84683218-7173-4AD0-AA38-F25DDFB6D8BC}" srcOrd="22" destOrd="0" presId="urn:microsoft.com/office/officeart/2005/8/layout/default"/>
    <dgm:cxn modelId="{9999129A-8B7F-4632-9551-87B9448469FA}" type="presParOf" srcId="{8E028EB8-ADEC-49C4-8D90-5047EDE4F450}" destId="{2CB0C976-CC5A-4767-9DCB-683916103907}" srcOrd="23" destOrd="0" presId="urn:microsoft.com/office/officeart/2005/8/layout/default"/>
    <dgm:cxn modelId="{0360CCE5-95EA-492D-A4AD-41B14BC3053A}" type="presParOf" srcId="{8E028EB8-ADEC-49C4-8D90-5047EDE4F450}" destId="{9EE91A32-939E-40F2-AD8E-3822D963A018}" srcOrd="24" destOrd="0" presId="urn:microsoft.com/office/officeart/2005/8/layout/default"/>
    <dgm:cxn modelId="{1116442F-3610-4ABE-9FEB-CFD4957F49D1}" type="presParOf" srcId="{8E028EB8-ADEC-49C4-8D90-5047EDE4F450}" destId="{A2337BF8-8E2A-4ED2-A7A1-FAE6A34FAD2B}" srcOrd="25" destOrd="0" presId="urn:microsoft.com/office/officeart/2005/8/layout/default"/>
    <dgm:cxn modelId="{505AB72B-3213-4417-867B-6A1E17443168}" type="presParOf" srcId="{8E028EB8-ADEC-49C4-8D90-5047EDE4F450}" destId="{196DFF6D-BF58-4B62-81DA-7659E6F9B891}"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392554-6C7A-4F4B-972D-074C6EF21D13}"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46D43229-24B1-4AA6-B0D0-AD71FE19F193}">
      <dgm:prSet/>
      <dgm:spPr/>
      <dgm:t>
        <a:bodyPr/>
        <a:lstStyle/>
        <a:p>
          <a:r>
            <a:rPr lang="en-US" b="0" baseline="0"/>
            <a:t>Only designated and qualified Sunrise employees may work on or with exposed energized lines or parts of equipment. </a:t>
          </a:r>
          <a:endParaRPr lang="en-US"/>
        </a:p>
      </dgm:t>
    </dgm:pt>
    <dgm:pt modelId="{A99C7C5E-CEAA-4E70-AC11-967465FB2655}" type="parTrans" cxnId="{634B777F-B648-4686-BB99-6DBCBD3F6598}">
      <dgm:prSet/>
      <dgm:spPr/>
      <dgm:t>
        <a:bodyPr/>
        <a:lstStyle/>
        <a:p>
          <a:endParaRPr lang="en-US"/>
        </a:p>
      </dgm:t>
    </dgm:pt>
    <dgm:pt modelId="{4F737A0B-100B-4903-8CDF-1FCBE6EA4F1E}" type="sibTrans" cxnId="{634B777F-B648-4686-BB99-6DBCBD3F6598}">
      <dgm:prSet/>
      <dgm:spPr/>
      <dgm:t>
        <a:bodyPr/>
        <a:lstStyle/>
        <a:p>
          <a:endParaRPr lang="en-US"/>
        </a:p>
      </dgm:t>
    </dgm:pt>
    <dgm:pt modelId="{A3CC63E2-A582-4C2F-BDFE-495C443371C0}">
      <dgm:prSet/>
      <dgm:spPr/>
      <dgm:t>
        <a:bodyPr/>
        <a:lstStyle/>
        <a:p>
          <a:r>
            <a:rPr lang="en-US" b="0" baseline="0"/>
            <a:t>Only designated and qualified Sunrise employees may work in areas containing unguarded, uninsulated energized lines or parts of equipment operating at 50 volts or more.</a:t>
          </a:r>
          <a:endParaRPr lang="en-US"/>
        </a:p>
      </dgm:t>
    </dgm:pt>
    <dgm:pt modelId="{E580104C-284E-494B-BF67-C5D5DB41F5A3}" type="parTrans" cxnId="{33599BFA-A7F2-43E4-9A7C-201422E01681}">
      <dgm:prSet/>
      <dgm:spPr/>
      <dgm:t>
        <a:bodyPr/>
        <a:lstStyle/>
        <a:p>
          <a:endParaRPr lang="en-US"/>
        </a:p>
      </dgm:t>
    </dgm:pt>
    <dgm:pt modelId="{1F6AAB8F-00E6-486E-8DD6-BD29EC795D7D}" type="sibTrans" cxnId="{33599BFA-A7F2-43E4-9A7C-201422E01681}">
      <dgm:prSet/>
      <dgm:spPr/>
      <dgm:t>
        <a:bodyPr/>
        <a:lstStyle/>
        <a:p>
          <a:endParaRPr lang="en-US"/>
        </a:p>
      </dgm:t>
    </dgm:pt>
    <dgm:pt modelId="{2387B27D-1DFB-4B70-B591-E9C041DCDE25}" type="pres">
      <dgm:prSet presAssocID="{58392554-6C7A-4F4B-972D-074C6EF21D13}" presName="Name0" presStyleCnt="0">
        <dgm:presLayoutVars>
          <dgm:dir/>
          <dgm:animLvl val="lvl"/>
          <dgm:resizeHandles val="exact"/>
        </dgm:presLayoutVars>
      </dgm:prSet>
      <dgm:spPr/>
    </dgm:pt>
    <dgm:pt modelId="{AA99C267-E388-4265-B436-1D395C8B9F7C}" type="pres">
      <dgm:prSet presAssocID="{A3CC63E2-A582-4C2F-BDFE-495C443371C0}" presName="boxAndChildren" presStyleCnt="0"/>
      <dgm:spPr/>
    </dgm:pt>
    <dgm:pt modelId="{CB112AB6-B16B-4D93-9F7D-24DBDDC94D71}" type="pres">
      <dgm:prSet presAssocID="{A3CC63E2-A582-4C2F-BDFE-495C443371C0}" presName="parentTextBox" presStyleLbl="node1" presStyleIdx="0" presStyleCnt="2"/>
      <dgm:spPr/>
    </dgm:pt>
    <dgm:pt modelId="{D602A104-22FC-4CA3-8FBD-FFC1A833732E}" type="pres">
      <dgm:prSet presAssocID="{4F737A0B-100B-4903-8CDF-1FCBE6EA4F1E}" presName="sp" presStyleCnt="0"/>
      <dgm:spPr/>
    </dgm:pt>
    <dgm:pt modelId="{138B0A81-7866-4E68-85F4-252CDAE68AE8}" type="pres">
      <dgm:prSet presAssocID="{46D43229-24B1-4AA6-B0D0-AD71FE19F193}" presName="arrowAndChildren" presStyleCnt="0"/>
      <dgm:spPr/>
    </dgm:pt>
    <dgm:pt modelId="{B2CD1D32-A97D-4FEF-A654-8949B1AB92CF}" type="pres">
      <dgm:prSet presAssocID="{46D43229-24B1-4AA6-B0D0-AD71FE19F193}" presName="parentTextArrow" presStyleLbl="node1" presStyleIdx="1" presStyleCnt="2"/>
      <dgm:spPr/>
    </dgm:pt>
  </dgm:ptLst>
  <dgm:cxnLst>
    <dgm:cxn modelId="{C515AA06-1C2B-4B5B-9D17-1EF6606943E3}" type="presOf" srcId="{A3CC63E2-A582-4C2F-BDFE-495C443371C0}" destId="{CB112AB6-B16B-4D93-9F7D-24DBDDC94D71}" srcOrd="0" destOrd="0" presId="urn:microsoft.com/office/officeart/2005/8/layout/process4"/>
    <dgm:cxn modelId="{610AC508-BD54-4224-B7AC-7320C5CDD789}" type="presOf" srcId="{58392554-6C7A-4F4B-972D-074C6EF21D13}" destId="{2387B27D-1DFB-4B70-B591-E9C041DCDE25}" srcOrd="0" destOrd="0" presId="urn:microsoft.com/office/officeart/2005/8/layout/process4"/>
    <dgm:cxn modelId="{A23F402E-F565-435A-A3AB-DEEC47BB7D56}" type="presOf" srcId="{46D43229-24B1-4AA6-B0D0-AD71FE19F193}" destId="{B2CD1D32-A97D-4FEF-A654-8949B1AB92CF}" srcOrd="0" destOrd="0" presId="urn:microsoft.com/office/officeart/2005/8/layout/process4"/>
    <dgm:cxn modelId="{634B777F-B648-4686-BB99-6DBCBD3F6598}" srcId="{58392554-6C7A-4F4B-972D-074C6EF21D13}" destId="{46D43229-24B1-4AA6-B0D0-AD71FE19F193}" srcOrd="0" destOrd="0" parTransId="{A99C7C5E-CEAA-4E70-AC11-967465FB2655}" sibTransId="{4F737A0B-100B-4903-8CDF-1FCBE6EA4F1E}"/>
    <dgm:cxn modelId="{33599BFA-A7F2-43E4-9A7C-201422E01681}" srcId="{58392554-6C7A-4F4B-972D-074C6EF21D13}" destId="{A3CC63E2-A582-4C2F-BDFE-495C443371C0}" srcOrd="1" destOrd="0" parTransId="{E580104C-284E-494B-BF67-C5D5DB41F5A3}" sibTransId="{1F6AAB8F-00E6-486E-8DD6-BD29EC795D7D}"/>
    <dgm:cxn modelId="{AB32CF06-F3CB-4549-8370-B5579081A577}" type="presParOf" srcId="{2387B27D-1DFB-4B70-B591-E9C041DCDE25}" destId="{AA99C267-E388-4265-B436-1D395C8B9F7C}" srcOrd="0" destOrd="0" presId="urn:microsoft.com/office/officeart/2005/8/layout/process4"/>
    <dgm:cxn modelId="{E52065CF-B6ED-46A2-84ED-79A6AB292D47}" type="presParOf" srcId="{AA99C267-E388-4265-B436-1D395C8B9F7C}" destId="{CB112AB6-B16B-4D93-9F7D-24DBDDC94D71}" srcOrd="0" destOrd="0" presId="urn:microsoft.com/office/officeart/2005/8/layout/process4"/>
    <dgm:cxn modelId="{AC1A4110-8EAD-4EE6-8249-B35DD757CF17}" type="presParOf" srcId="{2387B27D-1DFB-4B70-B591-E9C041DCDE25}" destId="{D602A104-22FC-4CA3-8FBD-FFC1A833732E}" srcOrd="1" destOrd="0" presId="urn:microsoft.com/office/officeart/2005/8/layout/process4"/>
    <dgm:cxn modelId="{7EDA4340-F514-444D-B5F6-3C18138B93D3}" type="presParOf" srcId="{2387B27D-1DFB-4B70-B591-E9C041DCDE25}" destId="{138B0A81-7866-4E68-85F4-252CDAE68AE8}" srcOrd="2" destOrd="0" presId="urn:microsoft.com/office/officeart/2005/8/layout/process4"/>
    <dgm:cxn modelId="{0D19102F-B1E5-4946-A833-C87EAB68F5C2}" type="presParOf" srcId="{138B0A81-7866-4E68-85F4-252CDAE68AE8}" destId="{B2CD1D32-A97D-4FEF-A654-8949B1AB92C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34486-3CE3-43A2-858A-C63A0F63431B}">
      <dsp:nvSpPr>
        <dsp:cNvPr id="0" name=""/>
        <dsp:cNvSpPr/>
      </dsp:nvSpPr>
      <dsp:spPr>
        <a:xfrm>
          <a:off x="174515" y="424"/>
          <a:ext cx="1477435" cy="8864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Faulty Equipment is any type of mechanical or electric equipment that is dangerous or unsafe to use.  </a:t>
          </a:r>
        </a:p>
      </dsp:txBody>
      <dsp:txXfrm>
        <a:off x="174515" y="424"/>
        <a:ext cx="1477435" cy="886461"/>
      </dsp:txXfrm>
    </dsp:sp>
    <dsp:sp modelId="{2214E313-74D6-4E5D-BF45-C9D12E6930E6}">
      <dsp:nvSpPr>
        <dsp:cNvPr id="0" name=""/>
        <dsp:cNvSpPr/>
      </dsp:nvSpPr>
      <dsp:spPr>
        <a:xfrm>
          <a:off x="1799695" y="424"/>
          <a:ext cx="1477435" cy="886461"/>
        </a:xfrm>
        <a:prstGeom prst="rect">
          <a:avLst/>
        </a:prstGeom>
        <a:solidFill>
          <a:schemeClr val="accent2">
            <a:hueOff val="-111951"/>
            <a:satOff val="-6456"/>
            <a:lumOff val="60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Most common types:</a:t>
          </a:r>
        </a:p>
      </dsp:txBody>
      <dsp:txXfrm>
        <a:off x="1799695" y="424"/>
        <a:ext cx="1477435" cy="886461"/>
      </dsp:txXfrm>
    </dsp:sp>
    <dsp:sp modelId="{A200D1A4-ECF3-4BDD-AFB1-B3D518A44670}">
      <dsp:nvSpPr>
        <dsp:cNvPr id="0" name=""/>
        <dsp:cNvSpPr/>
      </dsp:nvSpPr>
      <dsp:spPr>
        <a:xfrm>
          <a:off x="3424874" y="424"/>
          <a:ext cx="1477435" cy="886461"/>
        </a:xfrm>
        <a:prstGeom prst="rect">
          <a:avLst/>
        </a:prstGeom>
        <a:solidFill>
          <a:schemeClr val="accent2">
            <a:hueOff val="-223902"/>
            <a:satOff val="-12912"/>
            <a:lumOff val="120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i="0" kern="1200"/>
            <a:t>Forklifts;</a:t>
          </a:r>
          <a:endParaRPr lang="en-US" sz="800" kern="1200"/>
        </a:p>
      </dsp:txBody>
      <dsp:txXfrm>
        <a:off x="3424874" y="424"/>
        <a:ext cx="1477435" cy="886461"/>
      </dsp:txXfrm>
    </dsp:sp>
    <dsp:sp modelId="{67C06964-867F-4810-9558-80659627EB8F}">
      <dsp:nvSpPr>
        <dsp:cNvPr id="0" name=""/>
        <dsp:cNvSpPr/>
      </dsp:nvSpPr>
      <dsp:spPr>
        <a:xfrm>
          <a:off x="174515" y="1034629"/>
          <a:ext cx="1477435" cy="886461"/>
        </a:xfrm>
        <a:prstGeom prst="rect">
          <a:avLst/>
        </a:prstGeom>
        <a:solidFill>
          <a:schemeClr val="accent2">
            <a:hueOff val="-335853"/>
            <a:satOff val="-19368"/>
            <a:lumOff val="181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i="0" kern="1200"/>
            <a:t>Dump trucks;</a:t>
          </a:r>
          <a:endParaRPr lang="en-US" sz="800" kern="1200"/>
        </a:p>
      </dsp:txBody>
      <dsp:txXfrm>
        <a:off x="174515" y="1034629"/>
        <a:ext cx="1477435" cy="886461"/>
      </dsp:txXfrm>
    </dsp:sp>
    <dsp:sp modelId="{EE33A791-7286-4364-BF07-3593DDB5C3B7}">
      <dsp:nvSpPr>
        <dsp:cNvPr id="0" name=""/>
        <dsp:cNvSpPr/>
      </dsp:nvSpPr>
      <dsp:spPr>
        <a:xfrm>
          <a:off x="1799695" y="1034629"/>
          <a:ext cx="1477435" cy="886461"/>
        </a:xfrm>
        <a:prstGeom prst="rect">
          <a:avLst/>
        </a:prstGeom>
        <a:solidFill>
          <a:schemeClr val="accent2">
            <a:hueOff val="-447804"/>
            <a:satOff val="-25824"/>
            <a:lumOff val="24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i="0" kern="1200"/>
            <a:t>Bladed tools, such as power saws;</a:t>
          </a:r>
          <a:endParaRPr lang="en-US" sz="800" kern="1200"/>
        </a:p>
      </dsp:txBody>
      <dsp:txXfrm>
        <a:off x="1799695" y="1034629"/>
        <a:ext cx="1477435" cy="886461"/>
      </dsp:txXfrm>
    </dsp:sp>
    <dsp:sp modelId="{CE3FFD37-A4C8-4FF8-90D3-8DDC3CB1741F}">
      <dsp:nvSpPr>
        <dsp:cNvPr id="0" name=""/>
        <dsp:cNvSpPr/>
      </dsp:nvSpPr>
      <dsp:spPr>
        <a:xfrm>
          <a:off x="3424874" y="1034629"/>
          <a:ext cx="1477435" cy="886461"/>
        </a:xfrm>
        <a:prstGeom prst="rect">
          <a:avLst/>
        </a:prstGeom>
        <a:solidFill>
          <a:schemeClr val="accent2">
            <a:hueOff val="-559755"/>
            <a:satOff val="-32280"/>
            <a:lumOff val="30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i="0" kern="1200"/>
            <a:t>Nail guns;</a:t>
          </a:r>
          <a:endParaRPr lang="en-US" sz="800" kern="1200"/>
        </a:p>
      </dsp:txBody>
      <dsp:txXfrm>
        <a:off x="3424874" y="1034629"/>
        <a:ext cx="1477435" cy="886461"/>
      </dsp:txXfrm>
    </dsp:sp>
    <dsp:sp modelId="{BEBE9D83-8FE5-4389-9621-AB8DDD884C7E}">
      <dsp:nvSpPr>
        <dsp:cNvPr id="0" name=""/>
        <dsp:cNvSpPr/>
      </dsp:nvSpPr>
      <dsp:spPr>
        <a:xfrm>
          <a:off x="174515" y="2068834"/>
          <a:ext cx="1477435" cy="886461"/>
        </a:xfrm>
        <a:prstGeom prst="rect">
          <a:avLst/>
        </a:prstGeom>
        <a:solidFill>
          <a:schemeClr val="accent2">
            <a:hueOff val="-671706"/>
            <a:satOff val="-38736"/>
            <a:lumOff val="36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i="0" kern="1200"/>
            <a:t>Pressurized gas containers;</a:t>
          </a:r>
          <a:endParaRPr lang="en-US" sz="800" kern="1200"/>
        </a:p>
      </dsp:txBody>
      <dsp:txXfrm>
        <a:off x="174515" y="2068834"/>
        <a:ext cx="1477435" cy="886461"/>
      </dsp:txXfrm>
    </dsp:sp>
    <dsp:sp modelId="{176C3098-CEBE-45B9-8EFF-CB05D746F3B3}">
      <dsp:nvSpPr>
        <dsp:cNvPr id="0" name=""/>
        <dsp:cNvSpPr/>
      </dsp:nvSpPr>
      <dsp:spPr>
        <a:xfrm>
          <a:off x="1799695" y="2068834"/>
          <a:ext cx="1477435" cy="886461"/>
        </a:xfrm>
        <a:prstGeom prst="rect">
          <a:avLst/>
        </a:prstGeom>
        <a:solidFill>
          <a:schemeClr val="accent2">
            <a:hueOff val="-783657"/>
            <a:satOff val="-45192"/>
            <a:lumOff val="42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i="0" kern="1200"/>
            <a:t>Conveyor belts;</a:t>
          </a:r>
          <a:endParaRPr lang="en-US" sz="800" kern="1200"/>
        </a:p>
      </dsp:txBody>
      <dsp:txXfrm>
        <a:off x="1799695" y="2068834"/>
        <a:ext cx="1477435" cy="886461"/>
      </dsp:txXfrm>
    </dsp:sp>
    <dsp:sp modelId="{73790EF9-5391-41D7-9179-B3748E490E3D}">
      <dsp:nvSpPr>
        <dsp:cNvPr id="0" name=""/>
        <dsp:cNvSpPr/>
      </dsp:nvSpPr>
      <dsp:spPr>
        <a:xfrm>
          <a:off x="3424874" y="2068834"/>
          <a:ext cx="1477435" cy="886461"/>
        </a:xfrm>
        <a:prstGeom prst="rect">
          <a:avLst/>
        </a:prstGeom>
        <a:solidFill>
          <a:schemeClr val="accent2">
            <a:hueOff val="-895608"/>
            <a:satOff val="-51648"/>
            <a:lumOff val="48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i="0" kern="1200"/>
            <a:t>Power presses;</a:t>
          </a:r>
          <a:endParaRPr lang="en-US" sz="800" kern="1200"/>
        </a:p>
      </dsp:txBody>
      <dsp:txXfrm>
        <a:off x="3424874" y="2068834"/>
        <a:ext cx="1477435" cy="886461"/>
      </dsp:txXfrm>
    </dsp:sp>
    <dsp:sp modelId="{0C6BC1A4-D0BC-4A24-87B0-D8E5A4DCB581}">
      <dsp:nvSpPr>
        <dsp:cNvPr id="0" name=""/>
        <dsp:cNvSpPr/>
      </dsp:nvSpPr>
      <dsp:spPr>
        <a:xfrm>
          <a:off x="174515" y="3103039"/>
          <a:ext cx="1477435" cy="886461"/>
        </a:xfrm>
        <a:prstGeom prst="rect">
          <a:avLst/>
        </a:prstGeom>
        <a:solidFill>
          <a:schemeClr val="accent2">
            <a:hueOff val="-1007559"/>
            <a:satOff val="-58104"/>
            <a:lumOff val="54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i="0" kern="1200"/>
            <a:t>Ladders;</a:t>
          </a:r>
          <a:endParaRPr lang="en-US" sz="800" kern="1200"/>
        </a:p>
      </dsp:txBody>
      <dsp:txXfrm>
        <a:off x="174515" y="3103039"/>
        <a:ext cx="1477435" cy="886461"/>
      </dsp:txXfrm>
    </dsp:sp>
    <dsp:sp modelId="{C5802BC3-9E85-4BA8-B083-81EA4AF31E2F}">
      <dsp:nvSpPr>
        <dsp:cNvPr id="0" name=""/>
        <dsp:cNvSpPr/>
      </dsp:nvSpPr>
      <dsp:spPr>
        <a:xfrm>
          <a:off x="1799695" y="3103039"/>
          <a:ext cx="1477435" cy="886461"/>
        </a:xfrm>
        <a:prstGeom prst="rect">
          <a:avLst/>
        </a:prstGeom>
        <a:solidFill>
          <a:schemeClr val="accent2">
            <a:hueOff val="-1119510"/>
            <a:satOff val="-64560"/>
            <a:lumOff val="60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i="0" kern="1200"/>
            <a:t>Scaffolding;</a:t>
          </a:r>
          <a:endParaRPr lang="en-US" sz="800" kern="1200"/>
        </a:p>
      </dsp:txBody>
      <dsp:txXfrm>
        <a:off x="1799695" y="3103039"/>
        <a:ext cx="1477435" cy="886461"/>
      </dsp:txXfrm>
    </dsp:sp>
    <dsp:sp modelId="{84683218-7173-4AD0-AA38-F25DDFB6D8BC}">
      <dsp:nvSpPr>
        <dsp:cNvPr id="0" name=""/>
        <dsp:cNvSpPr/>
      </dsp:nvSpPr>
      <dsp:spPr>
        <a:xfrm>
          <a:off x="3424874" y="3103039"/>
          <a:ext cx="1477435" cy="886461"/>
        </a:xfrm>
        <a:prstGeom prst="rect">
          <a:avLst/>
        </a:prstGeom>
        <a:solidFill>
          <a:schemeClr val="accent2">
            <a:hueOff val="-1231461"/>
            <a:satOff val="-71016"/>
            <a:lumOff val="66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i="0" kern="1200"/>
            <a:t>Power tools;</a:t>
          </a:r>
          <a:endParaRPr lang="en-US" sz="800" kern="1200"/>
        </a:p>
      </dsp:txBody>
      <dsp:txXfrm>
        <a:off x="3424874" y="3103039"/>
        <a:ext cx="1477435" cy="886461"/>
      </dsp:txXfrm>
    </dsp:sp>
    <dsp:sp modelId="{9EE91A32-939E-40F2-AD8E-3822D963A018}">
      <dsp:nvSpPr>
        <dsp:cNvPr id="0" name=""/>
        <dsp:cNvSpPr/>
      </dsp:nvSpPr>
      <dsp:spPr>
        <a:xfrm>
          <a:off x="987105" y="4137244"/>
          <a:ext cx="1477435" cy="886461"/>
        </a:xfrm>
        <a:prstGeom prst="rect">
          <a:avLst/>
        </a:prstGeom>
        <a:solidFill>
          <a:schemeClr val="accent2">
            <a:hueOff val="-1343412"/>
            <a:satOff val="-77472"/>
            <a:lumOff val="724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i="0" kern="1200"/>
            <a:t>Manufacturing equipment; and</a:t>
          </a:r>
          <a:endParaRPr lang="en-US" sz="800" kern="1200"/>
        </a:p>
      </dsp:txBody>
      <dsp:txXfrm>
        <a:off x="987105" y="4137244"/>
        <a:ext cx="1477435" cy="886461"/>
      </dsp:txXfrm>
    </dsp:sp>
    <dsp:sp modelId="{196DFF6D-BF58-4B62-81DA-7659E6F9B891}">
      <dsp:nvSpPr>
        <dsp:cNvPr id="0" name=""/>
        <dsp:cNvSpPr/>
      </dsp:nvSpPr>
      <dsp:spPr>
        <a:xfrm>
          <a:off x="2612284" y="4137244"/>
          <a:ext cx="1477435" cy="886461"/>
        </a:xfrm>
        <a:prstGeom prst="rect">
          <a:avLst/>
        </a:prstGeom>
        <a:solidFill>
          <a:schemeClr val="accent2">
            <a:hueOff val="-1455363"/>
            <a:satOff val="-83928"/>
            <a:lumOff val="78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i="0" kern="1200"/>
            <a:t>Work vehicles.</a:t>
          </a:r>
          <a:endParaRPr lang="en-US" sz="800" kern="1200"/>
        </a:p>
      </dsp:txBody>
      <dsp:txXfrm>
        <a:off x="2612284" y="4137244"/>
        <a:ext cx="1477435" cy="886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12AB6-B16B-4D93-9F7D-24DBDDC94D71}">
      <dsp:nvSpPr>
        <dsp:cNvPr id="0" name=""/>
        <dsp:cNvSpPr/>
      </dsp:nvSpPr>
      <dsp:spPr>
        <a:xfrm>
          <a:off x="0" y="3032329"/>
          <a:ext cx="5076826" cy="19895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kern="1200" baseline="0"/>
            <a:t>Only designated and qualified Sunrise employees may work in areas containing unguarded, uninsulated energized lines or parts of equipment operating at 50 volts or more.</a:t>
          </a:r>
          <a:endParaRPr lang="en-US" sz="1600" kern="1200"/>
        </a:p>
      </dsp:txBody>
      <dsp:txXfrm>
        <a:off x="0" y="3032329"/>
        <a:ext cx="5076826" cy="1989536"/>
      </dsp:txXfrm>
    </dsp:sp>
    <dsp:sp modelId="{B2CD1D32-A97D-4FEF-A654-8949B1AB92CF}">
      <dsp:nvSpPr>
        <dsp:cNvPr id="0" name=""/>
        <dsp:cNvSpPr/>
      </dsp:nvSpPr>
      <dsp:spPr>
        <a:xfrm rot="10800000">
          <a:off x="0" y="2265"/>
          <a:ext cx="5076826" cy="3059906"/>
        </a:xfrm>
        <a:prstGeom prst="upArrowCallout">
          <a:avLst/>
        </a:prstGeom>
        <a:solidFill>
          <a:schemeClr val="accent2">
            <a:hueOff val="-1455363"/>
            <a:satOff val="-83928"/>
            <a:lumOff val="78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kern="1200" baseline="0"/>
            <a:t>Only designated and qualified Sunrise employees may work on or with exposed energized lines or parts of equipment. </a:t>
          </a:r>
          <a:endParaRPr lang="en-US" sz="1600" kern="1200"/>
        </a:p>
      </dsp:txBody>
      <dsp:txXfrm rot="10800000">
        <a:off x="0" y="2265"/>
        <a:ext cx="5076826" cy="19882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8/30/2022</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5169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8/30/2022</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2642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8/30/2022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745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8/30/2022</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446753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8/30/2022</a:t>
            </a:fld>
            <a:endParaRPr lang="en-US" dirty="0"/>
          </a:p>
        </p:txBody>
      </p:sp>
    </p:spTree>
    <p:extLst>
      <p:ext uri="{BB962C8B-B14F-4D97-AF65-F5344CB8AC3E}">
        <p14:creationId xmlns:p14="http://schemas.microsoft.com/office/powerpoint/2010/main" val="382556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8/30/2022</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38164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8/30/2022</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4044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8/30/2022</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70468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8/30/2022</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1636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8/30/2022</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5625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8/30/2022</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00391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8/30/2022</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84020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0" r:id="rId5"/>
    <p:sldLayoutId id="2147483745" r:id="rId6"/>
    <p:sldLayoutId id="2147483741" r:id="rId7"/>
    <p:sldLayoutId id="2147483742" r:id="rId8"/>
    <p:sldLayoutId id="2147483743" r:id="rId9"/>
    <p:sldLayoutId id="2147483744" r:id="rId10"/>
    <p:sldLayoutId id="2147483746"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28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89.jpeg"/><Relationship Id="rId2" Type="http://schemas.openxmlformats.org/officeDocument/2006/relationships/image" Target="../media/image28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7" Type="http://schemas.openxmlformats.org/officeDocument/2006/relationships/image" Target="../media/image123.png"/><Relationship Id="rId21" Type="http://schemas.openxmlformats.org/officeDocument/2006/relationships/image" Target="../media/image27.png"/><Relationship Id="rId63" Type="http://schemas.openxmlformats.org/officeDocument/2006/relationships/image" Target="../media/image69.png"/><Relationship Id="rId159" Type="http://schemas.openxmlformats.org/officeDocument/2006/relationships/image" Target="../media/image165.png"/><Relationship Id="rId170" Type="http://schemas.openxmlformats.org/officeDocument/2006/relationships/image" Target="../media/image176.png"/><Relationship Id="rId226" Type="http://schemas.openxmlformats.org/officeDocument/2006/relationships/image" Target="../media/image232.png"/><Relationship Id="rId268" Type="http://schemas.openxmlformats.org/officeDocument/2006/relationships/image" Target="../media/image274.png"/><Relationship Id="rId32" Type="http://schemas.openxmlformats.org/officeDocument/2006/relationships/image" Target="../media/image38.png"/><Relationship Id="rId74" Type="http://schemas.openxmlformats.org/officeDocument/2006/relationships/image" Target="../media/image80.png"/><Relationship Id="rId128" Type="http://schemas.openxmlformats.org/officeDocument/2006/relationships/image" Target="../media/image134.png"/><Relationship Id="rId5" Type="http://schemas.openxmlformats.org/officeDocument/2006/relationships/image" Target="../media/image11.png"/><Relationship Id="rId181" Type="http://schemas.openxmlformats.org/officeDocument/2006/relationships/image" Target="../media/image187.png"/><Relationship Id="rId237" Type="http://schemas.openxmlformats.org/officeDocument/2006/relationships/image" Target="../media/image243.png"/><Relationship Id="rId258" Type="http://schemas.openxmlformats.org/officeDocument/2006/relationships/image" Target="../media/image264.png"/><Relationship Id="rId22" Type="http://schemas.openxmlformats.org/officeDocument/2006/relationships/image" Target="../media/image28.png"/><Relationship Id="rId43" Type="http://schemas.openxmlformats.org/officeDocument/2006/relationships/image" Target="../media/image49.png"/><Relationship Id="rId64" Type="http://schemas.openxmlformats.org/officeDocument/2006/relationships/image" Target="../media/image70.png"/><Relationship Id="rId118" Type="http://schemas.openxmlformats.org/officeDocument/2006/relationships/image" Target="../media/image124.png"/><Relationship Id="rId139" Type="http://schemas.openxmlformats.org/officeDocument/2006/relationships/image" Target="../media/image145.png"/><Relationship Id="rId85" Type="http://schemas.openxmlformats.org/officeDocument/2006/relationships/image" Target="../media/image91.png"/><Relationship Id="rId150" Type="http://schemas.openxmlformats.org/officeDocument/2006/relationships/image" Target="../media/image156.png"/><Relationship Id="rId171" Type="http://schemas.openxmlformats.org/officeDocument/2006/relationships/image" Target="../media/image177.png"/><Relationship Id="rId192" Type="http://schemas.openxmlformats.org/officeDocument/2006/relationships/image" Target="../media/image198.png"/><Relationship Id="rId206" Type="http://schemas.openxmlformats.org/officeDocument/2006/relationships/image" Target="../media/image212.png"/><Relationship Id="rId227" Type="http://schemas.openxmlformats.org/officeDocument/2006/relationships/image" Target="../media/image233.png"/><Relationship Id="rId248" Type="http://schemas.openxmlformats.org/officeDocument/2006/relationships/image" Target="../media/image254.png"/><Relationship Id="rId269" Type="http://schemas.openxmlformats.org/officeDocument/2006/relationships/image" Target="../media/image275.png"/><Relationship Id="rId12" Type="http://schemas.openxmlformats.org/officeDocument/2006/relationships/image" Target="../media/image18.png"/><Relationship Id="rId33" Type="http://schemas.openxmlformats.org/officeDocument/2006/relationships/image" Target="../media/image39.png"/><Relationship Id="rId108" Type="http://schemas.openxmlformats.org/officeDocument/2006/relationships/image" Target="../media/image114.png"/><Relationship Id="rId129" Type="http://schemas.openxmlformats.org/officeDocument/2006/relationships/image" Target="../media/image135.png"/><Relationship Id="rId54" Type="http://schemas.openxmlformats.org/officeDocument/2006/relationships/image" Target="../media/image60.png"/><Relationship Id="rId75" Type="http://schemas.openxmlformats.org/officeDocument/2006/relationships/image" Target="../media/image81.png"/><Relationship Id="rId96" Type="http://schemas.openxmlformats.org/officeDocument/2006/relationships/image" Target="../media/image102.png"/><Relationship Id="rId140" Type="http://schemas.openxmlformats.org/officeDocument/2006/relationships/image" Target="../media/image146.png"/><Relationship Id="rId161" Type="http://schemas.openxmlformats.org/officeDocument/2006/relationships/image" Target="../media/image167.png"/><Relationship Id="rId182" Type="http://schemas.openxmlformats.org/officeDocument/2006/relationships/image" Target="../media/image188.png"/><Relationship Id="rId217" Type="http://schemas.openxmlformats.org/officeDocument/2006/relationships/image" Target="../media/image223.png"/><Relationship Id="rId6" Type="http://schemas.openxmlformats.org/officeDocument/2006/relationships/image" Target="../media/image12.png"/><Relationship Id="rId238" Type="http://schemas.openxmlformats.org/officeDocument/2006/relationships/image" Target="../media/image244.png"/><Relationship Id="rId259" Type="http://schemas.openxmlformats.org/officeDocument/2006/relationships/image" Target="../media/image265.png"/><Relationship Id="rId23" Type="http://schemas.openxmlformats.org/officeDocument/2006/relationships/image" Target="../media/image29.png"/><Relationship Id="rId119" Type="http://schemas.openxmlformats.org/officeDocument/2006/relationships/image" Target="../media/image125.png"/><Relationship Id="rId270" Type="http://schemas.openxmlformats.org/officeDocument/2006/relationships/image" Target="../media/image276.png"/><Relationship Id="rId44" Type="http://schemas.openxmlformats.org/officeDocument/2006/relationships/image" Target="../media/image50.png"/><Relationship Id="rId65" Type="http://schemas.openxmlformats.org/officeDocument/2006/relationships/image" Target="../media/image71.png"/><Relationship Id="rId86" Type="http://schemas.openxmlformats.org/officeDocument/2006/relationships/image" Target="../media/image92.png"/><Relationship Id="rId130" Type="http://schemas.openxmlformats.org/officeDocument/2006/relationships/image" Target="../media/image136.png"/><Relationship Id="rId151" Type="http://schemas.openxmlformats.org/officeDocument/2006/relationships/image" Target="../media/image157.png"/><Relationship Id="rId172" Type="http://schemas.openxmlformats.org/officeDocument/2006/relationships/image" Target="../media/image178.png"/><Relationship Id="rId193" Type="http://schemas.openxmlformats.org/officeDocument/2006/relationships/image" Target="../media/image199.png"/><Relationship Id="rId207" Type="http://schemas.openxmlformats.org/officeDocument/2006/relationships/image" Target="../media/image213.png"/><Relationship Id="rId228" Type="http://schemas.openxmlformats.org/officeDocument/2006/relationships/image" Target="../media/image234.png"/><Relationship Id="rId249" Type="http://schemas.openxmlformats.org/officeDocument/2006/relationships/image" Target="../media/image255.png"/><Relationship Id="rId13" Type="http://schemas.openxmlformats.org/officeDocument/2006/relationships/image" Target="../media/image19.png"/><Relationship Id="rId109" Type="http://schemas.openxmlformats.org/officeDocument/2006/relationships/image" Target="../media/image115.png"/><Relationship Id="rId260" Type="http://schemas.openxmlformats.org/officeDocument/2006/relationships/image" Target="../media/image266.png"/><Relationship Id="rId34" Type="http://schemas.openxmlformats.org/officeDocument/2006/relationships/image" Target="../media/image40.png"/><Relationship Id="rId55" Type="http://schemas.openxmlformats.org/officeDocument/2006/relationships/image" Target="../media/image61.png"/><Relationship Id="rId76" Type="http://schemas.openxmlformats.org/officeDocument/2006/relationships/image" Target="../media/image82.png"/><Relationship Id="rId97" Type="http://schemas.openxmlformats.org/officeDocument/2006/relationships/image" Target="../media/image103.png"/><Relationship Id="rId120" Type="http://schemas.openxmlformats.org/officeDocument/2006/relationships/image" Target="../media/image126.png"/><Relationship Id="rId141" Type="http://schemas.openxmlformats.org/officeDocument/2006/relationships/image" Target="../media/image147.png"/><Relationship Id="rId7" Type="http://schemas.openxmlformats.org/officeDocument/2006/relationships/image" Target="../media/image13.png"/><Relationship Id="rId162" Type="http://schemas.openxmlformats.org/officeDocument/2006/relationships/image" Target="../media/image168.png"/><Relationship Id="rId183" Type="http://schemas.openxmlformats.org/officeDocument/2006/relationships/image" Target="../media/image189.png"/><Relationship Id="rId218" Type="http://schemas.openxmlformats.org/officeDocument/2006/relationships/image" Target="../media/image224.png"/><Relationship Id="rId239" Type="http://schemas.openxmlformats.org/officeDocument/2006/relationships/image" Target="../media/image245.png"/><Relationship Id="rId250" Type="http://schemas.openxmlformats.org/officeDocument/2006/relationships/image" Target="../media/image256.png"/><Relationship Id="rId271" Type="http://schemas.openxmlformats.org/officeDocument/2006/relationships/image" Target="../media/image277.png"/><Relationship Id="rId24" Type="http://schemas.openxmlformats.org/officeDocument/2006/relationships/image" Target="../media/image30.png"/><Relationship Id="rId45" Type="http://schemas.openxmlformats.org/officeDocument/2006/relationships/image" Target="../media/image51.png"/><Relationship Id="rId66" Type="http://schemas.openxmlformats.org/officeDocument/2006/relationships/image" Target="../media/image72.png"/><Relationship Id="rId87" Type="http://schemas.openxmlformats.org/officeDocument/2006/relationships/image" Target="../media/image93.png"/><Relationship Id="rId110" Type="http://schemas.openxmlformats.org/officeDocument/2006/relationships/image" Target="../media/image116.png"/><Relationship Id="rId131" Type="http://schemas.openxmlformats.org/officeDocument/2006/relationships/image" Target="../media/image137.png"/><Relationship Id="rId152" Type="http://schemas.openxmlformats.org/officeDocument/2006/relationships/image" Target="../media/image158.png"/><Relationship Id="rId173" Type="http://schemas.openxmlformats.org/officeDocument/2006/relationships/image" Target="../media/image179.png"/><Relationship Id="rId194" Type="http://schemas.openxmlformats.org/officeDocument/2006/relationships/image" Target="../media/image200.png"/><Relationship Id="rId208" Type="http://schemas.openxmlformats.org/officeDocument/2006/relationships/image" Target="../media/image214.png"/><Relationship Id="rId229" Type="http://schemas.openxmlformats.org/officeDocument/2006/relationships/image" Target="../media/image235.png"/><Relationship Id="rId240" Type="http://schemas.openxmlformats.org/officeDocument/2006/relationships/image" Target="../media/image246.png"/><Relationship Id="rId261" Type="http://schemas.openxmlformats.org/officeDocument/2006/relationships/image" Target="../media/image267.png"/><Relationship Id="rId14" Type="http://schemas.openxmlformats.org/officeDocument/2006/relationships/image" Target="../media/image20.png"/><Relationship Id="rId35" Type="http://schemas.openxmlformats.org/officeDocument/2006/relationships/image" Target="../media/image41.png"/><Relationship Id="rId56" Type="http://schemas.openxmlformats.org/officeDocument/2006/relationships/image" Target="../media/image62.png"/><Relationship Id="rId77" Type="http://schemas.openxmlformats.org/officeDocument/2006/relationships/image" Target="../media/image83.png"/><Relationship Id="rId100" Type="http://schemas.openxmlformats.org/officeDocument/2006/relationships/image" Target="../media/image106.png"/><Relationship Id="rId8" Type="http://schemas.openxmlformats.org/officeDocument/2006/relationships/image" Target="../media/image14.png"/><Relationship Id="rId98" Type="http://schemas.openxmlformats.org/officeDocument/2006/relationships/image" Target="../media/image104.png"/><Relationship Id="rId121" Type="http://schemas.openxmlformats.org/officeDocument/2006/relationships/image" Target="../media/image127.png"/><Relationship Id="rId142" Type="http://schemas.openxmlformats.org/officeDocument/2006/relationships/image" Target="../media/image148.png"/><Relationship Id="rId163" Type="http://schemas.openxmlformats.org/officeDocument/2006/relationships/image" Target="../media/image169.png"/><Relationship Id="rId184" Type="http://schemas.openxmlformats.org/officeDocument/2006/relationships/image" Target="../media/image190.png"/><Relationship Id="rId219" Type="http://schemas.openxmlformats.org/officeDocument/2006/relationships/image" Target="../media/image225.png"/><Relationship Id="rId230" Type="http://schemas.openxmlformats.org/officeDocument/2006/relationships/image" Target="../media/image236.png"/><Relationship Id="rId251" Type="http://schemas.openxmlformats.org/officeDocument/2006/relationships/image" Target="../media/image257.png"/><Relationship Id="rId25" Type="http://schemas.openxmlformats.org/officeDocument/2006/relationships/image" Target="../media/image31.png"/><Relationship Id="rId46" Type="http://schemas.openxmlformats.org/officeDocument/2006/relationships/image" Target="../media/image52.png"/><Relationship Id="rId67" Type="http://schemas.openxmlformats.org/officeDocument/2006/relationships/image" Target="../media/image73.png"/><Relationship Id="rId272" Type="http://schemas.openxmlformats.org/officeDocument/2006/relationships/image" Target="../media/image278.png"/><Relationship Id="rId88" Type="http://schemas.openxmlformats.org/officeDocument/2006/relationships/image" Target="../media/image94.png"/><Relationship Id="rId111" Type="http://schemas.openxmlformats.org/officeDocument/2006/relationships/image" Target="../media/image117.png"/><Relationship Id="rId132" Type="http://schemas.openxmlformats.org/officeDocument/2006/relationships/image" Target="../media/image138.png"/><Relationship Id="rId153" Type="http://schemas.openxmlformats.org/officeDocument/2006/relationships/image" Target="../media/image159.png"/><Relationship Id="rId174" Type="http://schemas.openxmlformats.org/officeDocument/2006/relationships/image" Target="../media/image180.png"/><Relationship Id="rId195" Type="http://schemas.openxmlformats.org/officeDocument/2006/relationships/image" Target="../media/image201.png"/><Relationship Id="rId209" Type="http://schemas.openxmlformats.org/officeDocument/2006/relationships/image" Target="../media/image215.png"/><Relationship Id="rId220" Type="http://schemas.openxmlformats.org/officeDocument/2006/relationships/image" Target="../media/image226.png"/><Relationship Id="rId241" Type="http://schemas.openxmlformats.org/officeDocument/2006/relationships/image" Target="../media/image247.png"/><Relationship Id="rId15" Type="http://schemas.openxmlformats.org/officeDocument/2006/relationships/image" Target="../media/image21.png"/><Relationship Id="rId36" Type="http://schemas.openxmlformats.org/officeDocument/2006/relationships/image" Target="../media/image42.png"/><Relationship Id="rId57" Type="http://schemas.openxmlformats.org/officeDocument/2006/relationships/image" Target="../media/image63.png"/><Relationship Id="rId262" Type="http://schemas.openxmlformats.org/officeDocument/2006/relationships/image" Target="../media/image268.png"/><Relationship Id="rId78" Type="http://schemas.openxmlformats.org/officeDocument/2006/relationships/image" Target="../media/image84.png"/><Relationship Id="rId99" Type="http://schemas.openxmlformats.org/officeDocument/2006/relationships/image" Target="../media/image105.png"/><Relationship Id="rId101" Type="http://schemas.openxmlformats.org/officeDocument/2006/relationships/image" Target="../media/image107.png"/><Relationship Id="rId122" Type="http://schemas.openxmlformats.org/officeDocument/2006/relationships/image" Target="../media/image128.png"/><Relationship Id="rId143" Type="http://schemas.openxmlformats.org/officeDocument/2006/relationships/image" Target="../media/image149.png"/><Relationship Id="rId164" Type="http://schemas.openxmlformats.org/officeDocument/2006/relationships/image" Target="../media/image170.png"/><Relationship Id="rId185" Type="http://schemas.openxmlformats.org/officeDocument/2006/relationships/image" Target="../media/image191.png"/><Relationship Id="rId9" Type="http://schemas.openxmlformats.org/officeDocument/2006/relationships/image" Target="../media/image15.png"/><Relationship Id="rId210" Type="http://schemas.openxmlformats.org/officeDocument/2006/relationships/image" Target="../media/image216.png"/><Relationship Id="rId26" Type="http://schemas.openxmlformats.org/officeDocument/2006/relationships/image" Target="../media/image32.png"/><Relationship Id="rId231" Type="http://schemas.openxmlformats.org/officeDocument/2006/relationships/image" Target="../media/image237.png"/><Relationship Id="rId252" Type="http://schemas.openxmlformats.org/officeDocument/2006/relationships/image" Target="../media/image258.png"/><Relationship Id="rId273" Type="http://schemas.openxmlformats.org/officeDocument/2006/relationships/image" Target="../media/image279.png"/><Relationship Id="rId47" Type="http://schemas.openxmlformats.org/officeDocument/2006/relationships/image" Target="../media/image53.png"/><Relationship Id="rId68" Type="http://schemas.openxmlformats.org/officeDocument/2006/relationships/image" Target="../media/image74.png"/><Relationship Id="rId89" Type="http://schemas.openxmlformats.org/officeDocument/2006/relationships/image" Target="../media/image95.png"/><Relationship Id="rId112" Type="http://schemas.openxmlformats.org/officeDocument/2006/relationships/image" Target="../media/image118.png"/><Relationship Id="rId133" Type="http://schemas.openxmlformats.org/officeDocument/2006/relationships/image" Target="../media/image139.png"/><Relationship Id="rId154" Type="http://schemas.openxmlformats.org/officeDocument/2006/relationships/image" Target="../media/image160.png"/><Relationship Id="rId175" Type="http://schemas.openxmlformats.org/officeDocument/2006/relationships/image" Target="../media/image181.png"/><Relationship Id="rId196" Type="http://schemas.openxmlformats.org/officeDocument/2006/relationships/image" Target="../media/image202.png"/><Relationship Id="rId200" Type="http://schemas.openxmlformats.org/officeDocument/2006/relationships/image" Target="../media/image206.png"/><Relationship Id="rId16" Type="http://schemas.openxmlformats.org/officeDocument/2006/relationships/image" Target="../media/image22.png"/><Relationship Id="rId221" Type="http://schemas.openxmlformats.org/officeDocument/2006/relationships/image" Target="../media/image227.png"/><Relationship Id="rId242" Type="http://schemas.openxmlformats.org/officeDocument/2006/relationships/image" Target="../media/image248.png"/><Relationship Id="rId263" Type="http://schemas.openxmlformats.org/officeDocument/2006/relationships/image" Target="../media/image269.png"/><Relationship Id="rId37" Type="http://schemas.openxmlformats.org/officeDocument/2006/relationships/image" Target="../media/image43.png"/><Relationship Id="rId58" Type="http://schemas.openxmlformats.org/officeDocument/2006/relationships/image" Target="../media/image64.png"/><Relationship Id="rId79" Type="http://schemas.openxmlformats.org/officeDocument/2006/relationships/image" Target="../media/image85.png"/><Relationship Id="rId102" Type="http://schemas.openxmlformats.org/officeDocument/2006/relationships/image" Target="../media/image108.png"/><Relationship Id="rId123" Type="http://schemas.openxmlformats.org/officeDocument/2006/relationships/image" Target="../media/image129.png"/><Relationship Id="rId144" Type="http://schemas.openxmlformats.org/officeDocument/2006/relationships/image" Target="../media/image150.png"/><Relationship Id="rId90" Type="http://schemas.openxmlformats.org/officeDocument/2006/relationships/image" Target="../media/image96.png"/><Relationship Id="rId165" Type="http://schemas.openxmlformats.org/officeDocument/2006/relationships/image" Target="../media/image171.png"/><Relationship Id="rId186" Type="http://schemas.openxmlformats.org/officeDocument/2006/relationships/image" Target="../media/image192.png"/><Relationship Id="rId211" Type="http://schemas.openxmlformats.org/officeDocument/2006/relationships/image" Target="../media/image217.png"/><Relationship Id="rId232" Type="http://schemas.openxmlformats.org/officeDocument/2006/relationships/image" Target="../media/image238.png"/><Relationship Id="rId253" Type="http://schemas.openxmlformats.org/officeDocument/2006/relationships/image" Target="../media/image259.png"/><Relationship Id="rId274" Type="http://schemas.openxmlformats.org/officeDocument/2006/relationships/image" Target="../media/image280.png"/><Relationship Id="rId27" Type="http://schemas.openxmlformats.org/officeDocument/2006/relationships/image" Target="../media/image33.png"/><Relationship Id="rId48" Type="http://schemas.openxmlformats.org/officeDocument/2006/relationships/image" Target="../media/image54.png"/><Relationship Id="rId69" Type="http://schemas.openxmlformats.org/officeDocument/2006/relationships/image" Target="../media/image75.png"/><Relationship Id="rId113" Type="http://schemas.openxmlformats.org/officeDocument/2006/relationships/image" Target="../media/image119.png"/><Relationship Id="rId134" Type="http://schemas.openxmlformats.org/officeDocument/2006/relationships/image" Target="../media/image140.png"/><Relationship Id="rId80" Type="http://schemas.openxmlformats.org/officeDocument/2006/relationships/image" Target="../media/image86.png"/><Relationship Id="rId155" Type="http://schemas.openxmlformats.org/officeDocument/2006/relationships/image" Target="../media/image161.png"/><Relationship Id="rId176" Type="http://schemas.openxmlformats.org/officeDocument/2006/relationships/image" Target="../media/image182.png"/><Relationship Id="rId197" Type="http://schemas.openxmlformats.org/officeDocument/2006/relationships/image" Target="../media/image203.png"/><Relationship Id="rId201" Type="http://schemas.openxmlformats.org/officeDocument/2006/relationships/image" Target="../media/image207.png"/><Relationship Id="rId222" Type="http://schemas.openxmlformats.org/officeDocument/2006/relationships/image" Target="../media/image228.png"/><Relationship Id="rId243" Type="http://schemas.openxmlformats.org/officeDocument/2006/relationships/image" Target="../media/image249.png"/><Relationship Id="rId264" Type="http://schemas.openxmlformats.org/officeDocument/2006/relationships/image" Target="../media/image270.png"/><Relationship Id="rId17" Type="http://schemas.openxmlformats.org/officeDocument/2006/relationships/image" Target="../media/image23.png"/><Relationship Id="rId38" Type="http://schemas.openxmlformats.org/officeDocument/2006/relationships/image" Target="../media/image44.png"/><Relationship Id="rId59" Type="http://schemas.openxmlformats.org/officeDocument/2006/relationships/image" Target="../media/image65.png"/><Relationship Id="rId103" Type="http://schemas.openxmlformats.org/officeDocument/2006/relationships/image" Target="../media/image109.png"/><Relationship Id="rId124" Type="http://schemas.openxmlformats.org/officeDocument/2006/relationships/image" Target="../media/image130.png"/><Relationship Id="rId70" Type="http://schemas.openxmlformats.org/officeDocument/2006/relationships/image" Target="../media/image76.png"/><Relationship Id="rId91" Type="http://schemas.openxmlformats.org/officeDocument/2006/relationships/image" Target="../media/image97.png"/><Relationship Id="rId145" Type="http://schemas.openxmlformats.org/officeDocument/2006/relationships/image" Target="../media/image151.png"/><Relationship Id="rId166" Type="http://schemas.openxmlformats.org/officeDocument/2006/relationships/image" Target="../media/image172.png"/><Relationship Id="rId187" Type="http://schemas.openxmlformats.org/officeDocument/2006/relationships/image" Target="../media/image193.png"/><Relationship Id="rId1" Type="http://schemas.openxmlformats.org/officeDocument/2006/relationships/slideLayout" Target="../slideLayouts/slideLayout7.xml"/><Relationship Id="rId212" Type="http://schemas.openxmlformats.org/officeDocument/2006/relationships/image" Target="../media/image218.png"/><Relationship Id="rId233" Type="http://schemas.openxmlformats.org/officeDocument/2006/relationships/image" Target="../media/image239.png"/><Relationship Id="rId254" Type="http://schemas.openxmlformats.org/officeDocument/2006/relationships/image" Target="../media/image260.png"/><Relationship Id="rId28" Type="http://schemas.openxmlformats.org/officeDocument/2006/relationships/image" Target="../media/image34.png"/><Relationship Id="rId49" Type="http://schemas.openxmlformats.org/officeDocument/2006/relationships/image" Target="../media/image55.png"/><Relationship Id="rId114" Type="http://schemas.openxmlformats.org/officeDocument/2006/relationships/image" Target="../media/image120.png"/><Relationship Id="rId275" Type="http://schemas.openxmlformats.org/officeDocument/2006/relationships/image" Target="../media/image281.png"/><Relationship Id="rId60" Type="http://schemas.openxmlformats.org/officeDocument/2006/relationships/image" Target="../media/image66.png"/><Relationship Id="rId81" Type="http://schemas.openxmlformats.org/officeDocument/2006/relationships/image" Target="../media/image87.png"/><Relationship Id="rId135" Type="http://schemas.openxmlformats.org/officeDocument/2006/relationships/image" Target="../media/image141.png"/><Relationship Id="rId156" Type="http://schemas.openxmlformats.org/officeDocument/2006/relationships/image" Target="../media/image162.png"/><Relationship Id="rId177" Type="http://schemas.openxmlformats.org/officeDocument/2006/relationships/image" Target="../media/image183.png"/><Relationship Id="rId198" Type="http://schemas.openxmlformats.org/officeDocument/2006/relationships/image" Target="../media/image204.png"/><Relationship Id="rId202" Type="http://schemas.openxmlformats.org/officeDocument/2006/relationships/image" Target="../media/image208.png"/><Relationship Id="rId223" Type="http://schemas.openxmlformats.org/officeDocument/2006/relationships/image" Target="../media/image229.png"/><Relationship Id="rId244" Type="http://schemas.openxmlformats.org/officeDocument/2006/relationships/image" Target="../media/image250.png"/><Relationship Id="rId18" Type="http://schemas.openxmlformats.org/officeDocument/2006/relationships/image" Target="../media/image24.png"/><Relationship Id="rId39" Type="http://schemas.openxmlformats.org/officeDocument/2006/relationships/image" Target="../media/image45.png"/><Relationship Id="rId265" Type="http://schemas.openxmlformats.org/officeDocument/2006/relationships/image" Target="../media/image271.png"/><Relationship Id="rId50" Type="http://schemas.openxmlformats.org/officeDocument/2006/relationships/image" Target="../media/image56.png"/><Relationship Id="rId104" Type="http://schemas.openxmlformats.org/officeDocument/2006/relationships/image" Target="../media/image110.png"/><Relationship Id="rId125" Type="http://schemas.openxmlformats.org/officeDocument/2006/relationships/image" Target="../media/image131.png"/><Relationship Id="rId146" Type="http://schemas.openxmlformats.org/officeDocument/2006/relationships/image" Target="../media/image152.png"/><Relationship Id="rId167" Type="http://schemas.openxmlformats.org/officeDocument/2006/relationships/image" Target="../media/image173.png"/><Relationship Id="rId188" Type="http://schemas.openxmlformats.org/officeDocument/2006/relationships/image" Target="../media/image194.png"/><Relationship Id="rId71" Type="http://schemas.openxmlformats.org/officeDocument/2006/relationships/image" Target="../media/image77.png"/><Relationship Id="rId92" Type="http://schemas.openxmlformats.org/officeDocument/2006/relationships/image" Target="../media/image98.png"/><Relationship Id="rId213" Type="http://schemas.openxmlformats.org/officeDocument/2006/relationships/image" Target="../media/image219.png"/><Relationship Id="rId234" Type="http://schemas.openxmlformats.org/officeDocument/2006/relationships/image" Target="../media/image240.png"/><Relationship Id="rId2" Type="http://schemas.openxmlformats.org/officeDocument/2006/relationships/image" Target="../media/image8.png"/><Relationship Id="rId29" Type="http://schemas.openxmlformats.org/officeDocument/2006/relationships/image" Target="../media/image35.png"/><Relationship Id="rId255" Type="http://schemas.openxmlformats.org/officeDocument/2006/relationships/image" Target="../media/image261.png"/><Relationship Id="rId276" Type="http://schemas.openxmlformats.org/officeDocument/2006/relationships/image" Target="../media/image282.png"/><Relationship Id="rId40" Type="http://schemas.openxmlformats.org/officeDocument/2006/relationships/image" Target="../media/image46.png"/><Relationship Id="rId115" Type="http://schemas.openxmlformats.org/officeDocument/2006/relationships/image" Target="../media/image121.png"/><Relationship Id="rId136" Type="http://schemas.openxmlformats.org/officeDocument/2006/relationships/image" Target="../media/image142.png"/><Relationship Id="rId157" Type="http://schemas.openxmlformats.org/officeDocument/2006/relationships/image" Target="../media/image163.png"/><Relationship Id="rId178" Type="http://schemas.openxmlformats.org/officeDocument/2006/relationships/image" Target="../media/image184.png"/><Relationship Id="rId61" Type="http://schemas.openxmlformats.org/officeDocument/2006/relationships/image" Target="../media/image67.png"/><Relationship Id="rId82" Type="http://schemas.openxmlformats.org/officeDocument/2006/relationships/image" Target="../media/image88.png"/><Relationship Id="rId199" Type="http://schemas.openxmlformats.org/officeDocument/2006/relationships/image" Target="../media/image205.png"/><Relationship Id="rId203" Type="http://schemas.openxmlformats.org/officeDocument/2006/relationships/image" Target="../media/image209.png"/><Relationship Id="rId19" Type="http://schemas.openxmlformats.org/officeDocument/2006/relationships/image" Target="../media/image25.png"/><Relationship Id="rId224" Type="http://schemas.openxmlformats.org/officeDocument/2006/relationships/image" Target="../media/image230.png"/><Relationship Id="rId245" Type="http://schemas.openxmlformats.org/officeDocument/2006/relationships/image" Target="../media/image251.png"/><Relationship Id="rId266" Type="http://schemas.openxmlformats.org/officeDocument/2006/relationships/image" Target="../media/image272.png"/><Relationship Id="rId30" Type="http://schemas.openxmlformats.org/officeDocument/2006/relationships/image" Target="../media/image36.png"/><Relationship Id="rId105" Type="http://schemas.openxmlformats.org/officeDocument/2006/relationships/image" Target="../media/image111.png"/><Relationship Id="rId126" Type="http://schemas.openxmlformats.org/officeDocument/2006/relationships/image" Target="../media/image132.png"/><Relationship Id="rId147" Type="http://schemas.openxmlformats.org/officeDocument/2006/relationships/image" Target="../media/image153.png"/><Relationship Id="rId168" Type="http://schemas.openxmlformats.org/officeDocument/2006/relationships/image" Target="../media/image174.png"/><Relationship Id="rId51" Type="http://schemas.openxmlformats.org/officeDocument/2006/relationships/image" Target="../media/image57.png"/><Relationship Id="rId72" Type="http://schemas.openxmlformats.org/officeDocument/2006/relationships/image" Target="../media/image78.png"/><Relationship Id="rId93" Type="http://schemas.openxmlformats.org/officeDocument/2006/relationships/image" Target="../media/image99.png"/><Relationship Id="rId189" Type="http://schemas.openxmlformats.org/officeDocument/2006/relationships/image" Target="../media/image195.png"/><Relationship Id="rId3" Type="http://schemas.openxmlformats.org/officeDocument/2006/relationships/image" Target="../media/image9.png"/><Relationship Id="rId214" Type="http://schemas.openxmlformats.org/officeDocument/2006/relationships/image" Target="../media/image220.png"/><Relationship Id="rId235" Type="http://schemas.openxmlformats.org/officeDocument/2006/relationships/image" Target="../media/image241.png"/><Relationship Id="rId256" Type="http://schemas.openxmlformats.org/officeDocument/2006/relationships/image" Target="../media/image262.png"/><Relationship Id="rId277" Type="http://schemas.openxmlformats.org/officeDocument/2006/relationships/image" Target="../media/image283.png"/><Relationship Id="rId116" Type="http://schemas.openxmlformats.org/officeDocument/2006/relationships/image" Target="../media/image122.png"/><Relationship Id="rId137" Type="http://schemas.openxmlformats.org/officeDocument/2006/relationships/image" Target="../media/image143.png"/><Relationship Id="rId158" Type="http://schemas.openxmlformats.org/officeDocument/2006/relationships/image" Target="../media/image164.png"/><Relationship Id="rId20" Type="http://schemas.openxmlformats.org/officeDocument/2006/relationships/image" Target="../media/image26.png"/><Relationship Id="rId41" Type="http://schemas.openxmlformats.org/officeDocument/2006/relationships/image" Target="../media/image47.png"/><Relationship Id="rId62" Type="http://schemas.openxmlformats.org/officeDocument/2006/relationships/image" Target="../media/image68.png"/><Relationship Id="rId83" Type="http://schemas.openxmlformats.org/officeDocument/2006/relationships/image" Target="../media/image89.png"/><Relationship Id="rId179" Type="http://schemas.openxmlformats.org/officeDocument/2006/relationships/image" Target="../media/image185.png"/><Relationship Id="rId190" Type="http://schemas.openxmlformats.org/officeDocument/2006/relationships/image" Target="../media/image196.png"/><Relationship Id="rId204" Type="http://schemas.openxmlformats.org/officeDocument/2006/relationships/image" Target="../media/image210.png"/><Relationship Id="rId225" Type="http://schemas.openxmlformats.org/officeDocument/2006/relationships/image" Target="../media/image231.png"/><Relationship Id="rId246" Type="http://schemas.openxmlformats.org/officeDocument/2006/relationships/image" Target="../media/image252.png"/><Relationship Id="rId267" Type="http://schemas.openxmlformats.org/officeDocument/2006/relationships/image" Target="../media/image273.png"/><Relationship Id="rId106" Type="http://schemas.openxmlformats.org/officeDocument/2006/relationships/image" Target="../media/image112.png"/><Relationship Id="rId127" Type="http://schemas.openxmlformats.org/officeDocument/2006/relationships/image" Target="../media/image133.png"/><Relationship Id="rId10" Type="http://schemas.openxmlformats.org/officeDocument/2006/relationships/image" Target="../media/image16.png"/><Relationship Id="rId31" Type="http://schemas.openxmlformats.org/officeDocument/2006/relationships/image" Target="../media/image37.png"/><Relationship Id="rId52" Type="http://schemas.openxmlformats.org/officeDocument/2006/relationships/image" Target="../media/image58.png"/><Relationship Id="rId73" Type="http://schemas.openxmlformats.org/officeDocument/2006/relationships/image" Target="../media/image79.png"/><Relationship Id="rId94" Type="http://schemas.openxmlformats.org/officeDocument/2006/relationships/image" Target="../media/image100.png"/><Relationship Id="rId148" Type="http://schemas.openxmlformats.org/officeDocument/2006/relationships/image" Target="../media/image154.png"/><Relationship Id="rId169" Type="http://schemas.openxmlformats.org/officeDocument/2006/relationships/image" Target="../media/image175.png"/><Relationship Id="rId4" Type="http://schemas.openxmlformats.org/officeDocument/2006/relationships/image" Target="../media/image10.png"/><Relationship Id="rId180" Type="http://schemas.openxmlformats.org/officeDocument/2006/relationships/image" Target="../media/image186.png"/><Relationship Id="rId215" Type="http://schemas.openxmlformats.org/officeDocument/2006/relationships/image" Target="../media/image221.png"/><Relationship Id="rId236" Type="http://schemas.openxmlformats.org/officeDocument/2006/relationships/image" Target="../media/image242.png"/><Relationship Id="rId257" Type="http://schemas.openxmlformats.org/officeDocument/2006/relationships/image" Target="../media/image263.png"/><Relationship Id="rId42" Type="http://schemas.openxmlformats.org/officeDocument/2006/relationships/image" Target="../media/image48.png"/><Relationship Id="rId84" Type="http://schemas.openxmlformats.org/officeDocument/2006/relationships/image" Target="../media/image90.png"/><Relationship Id="rId138" Type="http://schemas.openxmlformats.org/officeDocument/2006/relationships/image" Target="../media/image144.png"/><Relationship Id="rId191" Type="http://schemas.openxmlformats.org/officeDocument/2006/relationships/image" Target="../media/image197.png"/><Relationship Id="rId205" Type="http://schemas.openxmlformats.org/officeDocument/2006/relationships/image" Target="../media/image211.png"/><Relationship Id="rId247" Type="http://schemas.openxmlformats.org/officeDocument/2006/relationships/image" Target="../media/image253.png"/><Relationship Id="rId107" Type="http://schemas.openxmlformats.org/officeDocument/2006/relationships/image" Target="../media/image113.png"/><Relationship Id="rId11" Type="http://schemas.openxmlformats.org/officeDocument/2006/relationships/image" Target="../media/image17.png"/><Relationship Id="rId53" Type="http://schemas.openxmlformats.org/officeDocument/2006/relationships/image" Target="../media/image59.png"/><Relationship Id="rId149" Type="http://schemas.openxmlformats.org/officeDocument/2006/relationships/image" Target="../media/image155.png"/><Relationship Id="rId95" Type="http://schemas.openxmlformats.org/officeDocument/2006/relationships/image" Target="../media/image101.png"/><Relationship Id="rId160" Type="http://schemas.openxmlformats.org/officeDocument/2006/relationships/image" Target="../media/image166.png"/><Relationship Id="rId216" Type="http://schemas.openxmlformats.org/officeDocument/2006/relationships/image" Target="../media/image222.png"/></Relationships>
</file>

<file path=ppt/slides/_rels/slide9.xml.rels><?xml version="1.0" encoding="UTF-8" standalone="yes"?>
<Relationships xmlns="http://schemas.openxmlformats.org/package/2006/relationships"><Relationship Id="rId3" Type="http://schemas.openxmlformats.org/officeDocument/2006/relationships/image" Target="../media/image285.png"/><Relationship Id="rId2" Type="http://schemas.openxmlformats.org/officeDocument/2006/relationships/image" Target="../media/image28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Hexagonal background with blue neon lights">
            <a:extLst>
              <a:ext uri="{FF2B5EF4-FFF2-40B4-BE49-F238E27FC236}">
                <a16:creationId xmlns:a16="http://schemas.microsoft.com/office/drawing/2014/main" id="{E7EC05C4-2F2C-DAE5-9343-6DCB8FCFFF80}"/>
              </a:ext>
            </a:extLst>
          </p:cNvPr>
          <p:cNvPicPr>
            <a:picLocks noChangeAspect="1"/>
          </p:cNvPicPr>
          <p:nvPr/>
        </p:nvPicPr>
        <p:blipFill rotWithShape="1">
          <a:blip r:embed="rId2"/>
          <a:srcRect l="17341" r="19646" b="-1"/>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11" name="Freeform: Shape 10">
            <a:extLst>
              <a:ext uri="{FF2B5EF4-FFF2-40B4-BE49-F238E27FC236}">
                <a16:creationId xmlns:a16="http://schemas.microsoft.com/office/drawing/2014/main" id="{DCD36D47-40B7-494B-B249-3CBA333DE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a:extLst>
              <a:ext uri="{FF2B5EF4-FFF2-40B4-BE49-F238E27FC236}">
                <a16:creationId xmlns:a16="http://schemas.microsoft.com/office/drawing/2014/main" id="{03AD0D1C-F8BA-4CD1-BC4D-BE1823F3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A7F47FCF-25D2-9C81-D859-EE68A45A81BC}"/>
              </a:ext>
            </a:extLst>
          </p:cNvPr>
          <p:cNvSpPr>
            <a:spLocks noGrp="1"/>
          </p:cNvSpPr>
          <p:nvPr>
            <p:ph type="ctrTitle"/>
          </p:nvPr>
        </p:nvSpPr>
        <p:spPr>
          <a:xfrm>
            <a:off x="1180531" y="1346268"/>
            <a:ext cx="5274860" cy="3066706"/>
          </a:xfrm>
        </p:spPr>
        <p:txBody>
          <a:bodyPr anchor="b">
            <a:normAutofit/>
          </a:bodyPr>
          <a:lstStyle/>
          <a:p>
            <a:r>
              <a:rPr lang="en-US" sz="6000" dirty="0"/>
              <a:t>Electrical</a:t>
            </a:r>
            <a:br>
              <a:rPr lang="en-US" sz="6000" dirty="0"/>
            </a:br>
            <a:r>
              <a:rPr lang="en-US" sz="6000" dirty="0"/>
              <a:t>Safety	</a:t>
            </a:r>
          </a:p>
        </p:txBody>
      </p:sp>
      <p:sp>
        <p:nvSpPr>
          <p:cNvPr id="3" name="Subtitle 2">
            <a:extLst>
              <a:ext uri="{FF2B5EF4-FFF2-40B4-BE49-F238E27FC236}">
                <a16:creationId xmlns:a16="http://schemas.microsoft.com/office/drawing/2014/main" id="{8C3514EA-D4F1-F6EE-DA9D-2814811DE19E}"/>
              </a:ext>
            </a:extLst>
          </p:cNvPr>
          <p:cNvSpPr>
            <a:spLocks noGrp="1"/>
          </p:cNvSpPr>
          <p:nvPr>
            <p:ph type="subTitle" idx="1"/>
          </p:nvPr>
        </p:nvSpPr>
        <p:spPr>
          <a:xfrm>
            <a:off x="1201212" y="4412974"/>
            <a:ext cx="4162357" cy="1576188"/>
          </a:xfrm>
        </p:spPr>
        <p:txBody>
          <a:bodyPr anchor="t">
            <a:normAutofit/>
          </a:bodyPr>
          <a:lstStyle/>
          <a:p>
            <a:r>
              <a:rPr lang="en-US" dirty="0"/>
              <a:t>Sunrise Services, LLC</a:t>
            </a:r>
          </a:p>
          <a:p>
            <a:r>
              <a:rPr lang="en-US" dirty="0"/>
              <a:t>8/31/2022</a:t>
            </a:r>
          </a:p>
        </p:txBody>
      </p:sp>
    </p:spTree>
    <p:extLst>
      <p:ext uri="{BB962C8B-B14F-4D97-AF65-F5344CB8AC3E}">
        <p14:creationId xmlns:p14="http://schemas.microsoft.com/office/powerpoint/2010/main" val="608510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his week is Lightning Safety Awareness Week; Do You Understand the Danger?  – Elmore-Autauga News">
            <a:extLst>
              <a:ext uri="{FF2B5EF4-FFF2-40B4-BE49-F238E27FC236}">
                <a16:creationId xmlns:a16="http://schemas.microsoft.com/office/drawing/2014/main" id="{CA2B5838-28FC-BC52-F7C1-0002F0C558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0"/>
            <a:ext cx="12192000" cy="8059119"/>
          </a:xfrm>
          <a:prstGeom prst="rect">
            <a:avLst/>
          </a:prstGeom>
          <a:noFill/>
        </p:spPr>
      </p:pic>
    </p:spTree>
    <p:extLst>
      <p:ext uri="{BB962C8B-B14F-4D97-AF65-F5344CB8AC3E}">
        <p14:creationId xmlns:p14="http://schemas.microsoft.com/office/powerpoint/2010/main" val="1996309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11" name="Group 10">
            <a:extLst>
              <a:ext uri="{FF2B5EF4-FFF2-40B4-BE49-F238E27FC236}">
                <a16:creationId xmlns:a16="http://schemas.microsoft.com/office/drawing/2014/main" id="{DC310F6C-D8CB-4984-9F9B-BA18C17192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2079" y="1033741"/>
            <a:ext cx="4908132" cy="4613915"/>
            <a:chOff x="659679" y="950330"/>
            <a:chExt cx="4908132" cy="4613915"/>
          </a:xfrm>
        </p:grpSpPr>
        <p:sp>
          <p:nvSpPr>
            <p:cNvPr id="12" name="Freeform: Shape 11">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6216" y="1107426"/>
              <a:ext cx="4619072"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3" y="1253260"/>
              <a:ext cx="448802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59679" y="950330"/>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7D63594F-EAB5-A803-D383-DB306FEE403B}"/>
              </a:ext>
            </a:extLst>
          </p:cNvPr>
          <p:cNvSpPr>
            <a:spLocks noGrp="1"/>
          </p:cNvSpPr>
          <p:nvPr>
            <p:ph type="title"/>
          </p:nvPr>
        </p:nvSpPr>
        <p:spPr>
          <a:xfrm>
            <a:off x="1829849" y="1899904"/>
            <a:ext cx="3312116" cy="2934031"/>
          </a:xfrm>
        </p:spPr>
        <p:txBody>
          <a:bodyPr anchor="ctr">
            <a:normAutofit/>
          </a:bodyPr>
          <a:lstStyle/>
          <a:p>
            <a:r>
              <a:rPr lang="en-US" dirty="0"/>
              <a:t>Faulty Equipment</a:t>
            </a:r>
          </a:p>
        </p:txBody>
      </p:sp>
      <p:graphicFrame>
        <p:nvGraphicFramePr>
          <p:cNvPr id="5" name="Content Placeholder 2">
            <a:extLst>
              <a:ext uri="{FF2B5EF4-FFF2-40B4-BE49-F238E27FC236}">
                <a16:creationId xmlns:a16="http://schemas.microsoft.com/office/drawing/2014/main" id="{14D0CC70-7B06-9A94-4E0B-938F54BEFCD2}"/>
              </a:ext>
            </a:extLst>
          </p:cNvPr>
          <p:cNvGraphicFramePr>
            <a:graphicFrameLocks noGrp="1"/>
          </p:cNvGraphicFramePr>
          <p:nvPr>
            <p:ph idx="1"/>
            <p:extLst>
              <p:ext uri="{D42A27DB-BD31-4B8C-83A1-F6EECF244321}">
                <p14:modId xmlns:p14="http://schemas.microsoft.com/office/powerpoint/2010/main" val="3497078340"/>
              </p:ext>
            </p:extLst>
          </p:nvPr>
        </p:nvGraphicFramePr>
        <p:xfrm>
          <a:off x="6095999" y="940107"/>
          <a:ext cx="5076826" cy="5024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4335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o not use faulty or damaged tools equipment Report faults immediately –  MJN Safety Signs Ltd">
            <a:extLst>
              <a:ext uri="{FF2B5EF4-FFF2-40B4-BE49-F238E27FC236}">
                <a16:creationId xmlns:a16="http://schemas.microsoft.com/office/drawing/2014/main" id="{8047BF1D-BF37-F500-2044-E07F2FAD8C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1024461"/>
            <a:ext cx="10918464" cy="4809077"/>
          </a:xfrm>
          <a:prstGeom prst="rect">
            <a:avLst/>
          </a:prstGeom>
          <a:noFill/>
        </p:spPr>
      </p:pic>
    </p:spTree>
    <p:extLst>
      <p:ext uri="{BB962C8B-B14F-4D97-AF65-F5344CB8AC3E}">
        <p14:creationId xmlns:p14="http://schemas.microsoft.com/office/powerpoint/2010/main" val="834794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11" name="Group 10">
            <a:extLst>
              <a:ext uri="{FF2B5EF4-FFF2-40B4-BE49-F238E27FC236}">
                <a16:creationId xmlns:a16="http://schemas.microsoft.com/office/drawing/2014/main" id="{DC310F6C-D8CB-4984-9F9B-BA18C17192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2079" y="1033741"/>
            <a:ext cx="4908132" cy="4613915"/>
            <a:chOff x="659679" y="950330"/>
            <a:chExt cx="4908132" cy="4613915"/>
          </a:xfrm>
        </p:grpSpPr>
        <p:sp>
          <p:nvSpPr>
            <p:cNvPr id="12" name="Freeform: Shape 11">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6216" y="1107426"/>
              <a:ext cx="4619072"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3" y="1253260"/>
              <a:ext cx="448802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59679" y="950330"/>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90C7A5B0-6EFC-303A-0675-9462142E416D}"/>
              </a:ext>
            </a:extLst>
          </p:cNvPr>
          <p:cNvSpPr>
            <a:spLocks noGrp="1"/>
          </p:cNvSpPr>
          <p:nvPr>
            <p:ph type="title"/>
          </p:nvPr>
        </p:nvSpPr>
        <p:spPr>
          <a:xfrm>
            <a:off x="1829849" y="1899904"/>
            <a:ext cx="3312116" cy="2934031"/>
          </a:xfrm>
        </p:spPr>
        <p:txBody>
          <a:bodyPr anchor="ctr">
            <a:normAutofit/>
          </a:bodyPr>
          <a:lstStyle/>
          <a:p>
            <a:r>
              <a:rPr lang="en-US" dirty="0"/>
              <a:t>Working on Energized Equipment</a:t>
            </a:r>
            <a:br>
              <a:rPr lang="en-US" dirty="0"/>
            </a:br>
            <a:endParaRPr lang="en-US" dirty="0"/>
          </a:p>
        </p:txBody>
      </p:sp>
      <p:graphicFrame>
        <p:nvGraphicFramePr>
          <p:cNvPr id="5" name="Content Placeholder 2">
            <a:extLst>
              <a:ext uri="{FF2B5EF4-FFF2-40B4-BE49-F238E27FC236}">
                <a16:creationId xmlns:a16="http://schemas.microsoft.com/office/drawing/2014/main" id="{C22112E8-92CA-5BF5-118E-524B43D47774}"/>
              </a:ext>
            </a:extLst>
          </p:cNvPr>
          <p:cNvGraphicFramePr>
            <a:graphicFrameLocks noGrp="1"/>
          </p:cNvGraphicFramePr>
          <p:nvPr>
            <p:ph idx="1"/>
            <p:extLst>
              <p:ext uri="{D42A27DB-BD31-4B8C-83A1-F6EECF244321}">
                <p14:modId xmlns:p14="http://schemas.microsoft.com/office/powerpoint/2010/main" val="3640770563"/>
              </p:ext>
            </p:extLst>
          </p:nvPr>
        </p:nvGraphicFramePr>
        <p:xfrm>
          <a:off x="6095999" y="940107"/>
          <a:ext cx="5076826" cy="5024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612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Electrical Hazards in Construction Bureau of Workers Compensation">
            <a:extLst>
              <a:ext uri="{FF2B5EF4-FFF2-40B4-BE49-F238E27FC236}">
                <a16:creationId xmlns:a16="http://schemas.microsoft.com/office/drawing/2014/main" id="{171A0EE6-6398-D4D2-600F-58E45D2823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 y="0"/>
            <a:ext cx="5955632" cy="6858000"/>
          </a:xfrm>
          <a:prstGeom prst="rect">
            <a:avLst/>
          </a:prstGeom>
          <a:noFill/>
        </p:spPr>
      </p:pic>
      <p:pic>
        <p:nvPicPr>
          <p:cNvPr id="6" name="Picture 5" descr="Electrical Hazards in Construction Bureau of Workers Compensation">
            <a:extLst>
              <a:ext uri="{FF2B5EF4-FFF2-40B4-BE49-F238E27FC236}">
                <a16:creationId xmlns:a16="http://schemas.microsoft.com/office/drawing/2014/main" id="{21661987-0844-A810-5ABE-D31F4FD5A5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6367" y="0"/>
            <a:ext cx="5955632" cy="6858000"/>
          </a:xfrm>
          <a:prstGeom prst="rect">
            <a:avLst/>
          </a:prstGeom>
          <a:noFill/>
          <a:ln>
            <a:noFill/>
          </a:ln>
        </p:spPr>
      </p:pic>
    </p:spTree>
    <p:extLst>
      <p:ext uri="{BB962C8B-B14F-4D97-AF65-F5344CB8AC3E}">
        <p14:creationId xmlns:p14="http://schemas.microsoft.com/office/powerpoint/2010/main" val="3473153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DE6EA-9A2C-C5C5-9D51-5D40514EA0B5}"/>
              </a:ext>
            </a:extLst>
          </p:cNvPr>
          <p:cNvSpPr>
            <a:spLocks noGrp="1"/>
          </p:cNvSpPr>
          <p:nvPr>
            <p:ph type="title"/>
          </p:nvPr>
        </p:nvSpPr>
        <p:spPr/>
        <p:txBody>
          <a:bodyPr/>
          <a:lstStyle/>
          <a:p>
            <a:endParaRPr lang="en-US"/>
          </a:p>
        </p:txBody>
      </p:sp>
      <p:pic>
        <p:nvPicPr>
          <p:cNvPr id="4" name="Content Placeholder 3" descr="Electrical Safety Awareness Training - ppt download">
            <a:extLst>
              <a:ext uri="{FF2B5EF4-FFF2-40B4-BE49-F238E27FC236}">
                <a16:creationId xmlns:a16="http://schemas.microsoft.com/office/drawing/2014/main" id="{77FB0CB5-02DF-E672-F750-D77269FC2BE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245098"/>
          </a:xfrm>
          <a:prstGeom prst="rect">
            <a:avLst/>
          </a:prstGeom>
          <a:noFill/>
          <a:ln>
            <a:noFill/>
          </a:ln>
        </p:spPr>
      </p:pic>
    </p:spTree>
    <p:extLst>
      <p:ext uri="{BB962C8B-B14F-4D97-AF65-F5344CB8AC3E}">
        <p14:creationId xmlns:p14="http://schemas.microsoft.com/office/powerpoint/2010/main" val="2026147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BB27F21F-7621-D325-6ACC-98E4E5C4528C}"/>
              </a:ext>
            </a:extLst>
          </p:cNvPr>
          <p:cNvSpPr>
            <a:spLocks noGrp="1"/>
          </p:cNvSpPr>
          <p:nvPr>
            <p:ph type="title"/>
          </p:nvPr>
        </p:nvSpPr>
        <p:spPr>
          <a:xfrm>
            <a:off x="992518" y="442913"/>
            <a:ext cx="5271804" cy="672965"/>
          </a:xfrm>
        </p:spPr>
        <p:txBody>
          <a:bodyPr anchor="b">
            <a:normAutofit fontScale="90000"/>
          </a:bodyPr>
          <a:lstStyle/>
          <a:p>
            <a:r>
              <a:rPr lang="en-US" dirty="0"/>
              <a:t>Damaged Insulation</a:t>
            </a:r>
          </a:p>
        </p:txBody>
      </p:sp>
      <p:sp>
        <p:nvSpPr>
          <p:cNvPr id="10" name="Content Placeholder 9">
            <a:extLst>
              <a:ext uri="{FF2B5EF4-FFF2-40B4-BE49-F238E27FC236}">
                <a16:creationId xmlns:a16="http://schemas.microsoft.com/office/drawing/2014/main" id="{CC0FA5E5-E178-4F55-9BF5-FBCD9A3FD094}"/>
              </a:ext>
            </a:extLst>
          </p:cNvPr>
          <p:cNvSpPr>
            <a:spLocks noGrp="1"/>
          </p:cNvSpPr>
          <p:nvPr>
            <p:ph idx="1"/>
          </p:nvPr>
        </p:nvSpPr>
        <p:spPr>
          <a:xfrm>
            <a:off x="340963" y="1348353"/>
            <a:ext cx="6052371" cy="5447144"/>
          </a:xfrm>
        </p:spPr>
        <p:txBody>
          <a:bodyPr>
            <a:normAutofit fontScale="92500" lnSpcReduction="10000"/>
          </a:bodyPr>
          <a:lstStyle/>
          <a:p>
            <a:pPr marL="285750" indent="-285750">
              <a:buFont typeface="Arial" panose="020B0604020202020204" pitchFamily="34" charset="0"/>
              <a:buChar char="•"/>
            </a:pPr>
            <a:r>
              <a:rPr lang="en-US" dirty="0"/>
              <a:t>Rubber is used as insulation for the current-carrying conductors of most electrical appliances.</a:t>
            </a:r>
          </a:p>
          <a:p>
            <a:pPr marL="285750" indent="-285750">
              <a:buFont typeface="Arial" panose="020B0604020202020204" pitchFamily="34" charset="0"/>
              <a:buChar char="•"/>
            </a:pPr>
            <a:r>
              <a:rPr lang="en-US" dirty="0"/>
              <a:t>Rubber insulation is prone to damage due to regular bending and twisting during use.  The rubber insulation might break apart and expose the wire.</a:t>
            </a:r>
          </a:p>
          <a:p>
            <a:pPr marL="285750" indent="-285750">
              <a:buFont typeface="Arial" panose="020B0604020202020204" pitchFamily="34" charset="0"/>
              <a:buChar char="•"/>
            </a:pPr>
            <a:r>
              <a:rPr lang="en-US" dirty="0"/>
              <a:t>This damaged insulation would result in:</a:t>
            </a:r>
          </a:p>
          <a:p>
            <a:r>
              <a:rPr lang="en-US" dirty="0"/>
              <a:t>  Electric shock—resulting in serious injury or         even death to users.</a:t>
            </a:r>
          </a:p>
          <a:p>
            <a:r>
              <a:rPr lang="en-US" dirty="0"/>
              <a:t>  Short circuit in the current path by connecting exposed current –carrying conductors together – resulting in the wires heating up, which could lead to fire.</a:t>
            </a:r>
          </a:p>
        </p:txBody>
      </p:sp>
      <p:sp>
        <p:nvSpPr>
          <p:cNvPr id="15" name="Freeform: Shape 14">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Content Placeholder 5" descr="damaged electrical insulation">
            <a:extLst>
              <a:ext uri="{FF2B5EF4-FFF2-40B4-BE49-F238E27FC236}">
                <a16:creationId xmlns:a16="http://schemas.microsoft.com/office/drawing/2014/main" id="{A56DAEB6-55F5-9CAF-C2F0-17CBAD0B7D50}"/>
              </a:ext>
            </a:extLst>
          </p:cNvPr>
          <p:cNvPicPr>
            <a:picLocks noChangeAspect="1"/>
          </p:cNvPicPr>
          <p:nvPr/>
        </p:nvPicPr>
        <p:blipFill rotWithShape="1">
          <a:blip r:embed="rId2">
            <a:extLst>
              <a:ext uri="{28A0092B-C50C-407E-A947-70E740481C1C}">
                <a14:useLocalDpi xmlns:a14="http://schemas.microsoft.com/office/drawing/2010/main" val="0"/>
              </a:ext>
            </a:extLst>
          </a:blip>
          <a:srcRect l="26811" r="18638"/>
          <a:stretch/>
        </p:blipFill>
        <p:spPr bwMode="auto">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noFill/>
        </p:spPr>
      </p:pic>
    </p:spTree>
    <p:extLst>
      <p:ext uri="{BB962C8B-B14F-4D97-AF65-F5344CB8AC3E}">
        <p14:creationId xmlns:p14="http://schemas.microsoft.com/office/powerpoint/2010/main" val="32495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5" name="Rectangle 24">
            <a:extLst>
              <a:ext uri="{FF2B5EF4-FFF2-40B4-BE49-F238E27FC236}">
                <a16:creationId xmlns:a16="http://schemas.microsoft.com/office/drawing/2014/main" id="{E217F32C-75AA-4B97-ADFB-5E2C3C7EC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electrical box with wires">
            <a:extLst>
              <a:ext uri="{FF2B5EF4-FFF2-40B4-BE49-F238E27FC236}">
                <a16:creationId xmlns:a16="http://schemas.microsoft.com/office/drawing/2014/main" id="{504DBB53-8787-33B1-AE1B-5D6A4B4C298C}"/>
              </a:ext>
            </a:extLst>
          </p:cNvPr>
          <p:cNvPicPr>
            <a:picLocks noChangeAspect="1"/>
          </p:cNvPicPr>
          <p:nvPr/>
        </p:nvPicPr>
        <p:blipFill rotWithShape="1">
          <a:blip r:embed="rId2"/>
          <a:srcRect t="24228" b="772"/>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4D76AAEA-AF3A-4616-9F99-E9AA131A5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36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881C48-BF35-F074-65AF-CFF1A40E7410}"/>
              </a:ext>
            </a:extLst>
          </p:cNvPr>
          <p:cNvSpPr>
            <a:spLocks noGrp="1"/>
          </p:cNvSpPr>
          <p:nvPr>
            <p:ph type="title"/>
          </p:nvPr>
        </p:nvSpPr>
        <p:spPr>
          <a:xfrm>
            <a:off x="6095999" y="387459"/>
            <a:ext cx="5618431" cy="1937288"/>
          </a:xfrm>
        </p:spPr>
        <p:txBody>
          <a:bodyPr vert="horz" lIns="109728" tIns="109728" rIns="109728" bIns="91440" rtlCol="0" anchor="b">
            <a:normAutofit fontScale="90000"/>
          </a:bodyPr>
          <a:lstStyle/>
          <a:p>
            <a:pPr>
              <a:lnSpc>
                <a:spcPct val="120000"/>
              </a:lnSpc>
            </a:pPr>
            <a:r>
              <a:rPr lang="en-US" sz="5400" dirty="0">
                <a:solidFill>
                  <a:schemeClr val="bg1"/>
                </a:solidFill>
              </a:rPr>
              <a:t>Electrical Safety</a:t>
            </a:r>
          </a:p>
        </p:txBody>
      </p:sp>
      <p:sp>
        <p:nvSpPr>
          <p:cNvPr id="4" name="TextBox 3">
            <a:extLst>
              <a:ext uri="{FF2B5EF4-FFF2-40B4-BE49-F238E27FC236}">
                <a16:creationId xmlns:a16="http://schemas.microsoft.com/office/drawing/2014/main" id="{45A0E7B8-D536-3F18-761F-D16721B1BDD0}"/>
              </a:ext>
            </a:extLst>
          </p:cNvPr>
          <p:cNvSpPr txBox="1"/>
          <p:nvPr/>
        </p:nvSpPr>
        <p:spPr>
          <a:xfrm>
            <a:off x="0" y="4533254"/>
            <a:ext cx="11448006" cy="2246769"/>
          </a:xfrm>
          <a:prstGeom prst="rect">
            <a:avLst/>
          </a:prstGeom>
          <a:noFill/>
        </p:spPr>
        <p:txBody>
          <a:bodyPr wrap="none" rtlCol="0">
            <a:spAutoFit/>
          </a:bodyPr>
          <a:lstStyle/>
          <a:p>
            <a:r>
              <a:rPr lang="en-US" sz="2800" dirty="0"/>
              <a:t>The hazards associated with electricity affect the majority of </a:t>
            </a:r>
          </a:p>
          <a:p>
            <a:r>
              <a:rPr lang="en-US" sz="2800" dirty="0"/>
              <a:t>workplaces.  Whether you are in general industry, construction, </a:t>
            </a:r>
          </a:p>
          <a:p>
            <a:r>
              <a:rPr lang="en-US" sz="2800" dirty="0"/>
              <a:t>or even farming, electrical hazards are present.  It is important</a:t>
            </a:r>
          </a:p>
          <a:p>
            <a:r>
              <a:rPr lang="en-US" sz="2800" dirty="0"/>
              <a:t>to be able to recognize the electrical hazards around you and</a:t>
            </a:r>
          </a:p>
          <a:p>
            <a:r>
              <a:rPr lang="en-US" sz="2800" dirty="0"/>
              <a:t>know how to mitigate them.</a:t>
            </a:r>
          </a:p>
        </p:txBody>
      </p:sp>
    </p:spTree>
    <p:extLst>
      <p:ext uri="{BB962C8B-B14F-4D97-AF65-F5344CB8AC3E}">
        <p14:creationId xmlns:p14="http://schemas.microsoft.com/office/powerpoint/2010/main" val="217169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white electrical box with wires">
            <a:extLst>
              <a:ext uri="{FF2B5EF4-FFF2-40B4-BE49-F238E27FC236}">
                <a16:creationId xmlns:a16="http://schemas.microsoft.com/office/drawing/2014/main" id="{504DBB53-8787-33B1-AE1B-5D6A4B4C298C}"/>
              </a:ext>
            </a:extLst>
          </p:cNvPr>
          <p:cNvPicPr>
            <a:picLocks noChangeAspect="1"/>
          </p:cNvPicPr>
          <p:nvPr/>
        </p:nvPicPr>
        <p:blipFill rotWithShape="1">
          <a:blip r:embed="rId2"/>
          <a:srcRect t="8073" r="1" b="1"/>
          <a:stretch/>
        </p:blipFill>
        <p:spPr>
          <a:xfrm>
            <a:off x="20" y="10"/>
            <a:ext cx="9947062" cy="6857990"/>
          </a:xfrm>
          <a:prstGeom prst="rect">
            <a:avLst/>
          </a:prstGeom>
        </p:spPr>
      </p:pic>
      <p:sp>
        <p:nvSpPr>
          <p:cNvPr id="19" name="Freeform: Shape 1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0" name="Freeform: Shape 13">
            <a:extLst>
              <a:ext uri="{FF2B5EF4-FFF2-40B4-BE49-F238E27FC236}">
                <a16:creationId xmlns:a16="http://schemas.microsoft.com/office/drawing/2014/main" id="{8B598134-D292-43E6-9C55-117198046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5">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D881C48-BF35-F074-65AF-CFF1A40E7410}"/>
              </a:ext>
            </a:extLst>
          </p:cNvPr>
          <p:cNvSpPr>
            <a:spLocks noGrp="1"/>
          </p:cNvSpPr>
          <p:nvPr>
            <p:ph type="title"/>
          </p:nvPr>
        </p:nvSpPr>
        <p:spPr>
          <a:xfrm>
            <a:off x="8046720" y="1045596"/>
            <a:ext cx="3689406" cy="1944371"/>
          </a:xfrm>
        </p:spPr>
        <p:txBody>
          <a:bodyPr vert="horz" lIns="109728" tIns="109728" rIns="109728" bIns="91440" rtlCol="0" anchor="b">
            <a:normAutofit fontScale="90000"/>
          </a:bodyPr>
          <a:lstStyle/>
          <a:p>
            <a:r>
              <a:rPr lang="en-US" dirty="0"/>
              <a:t>Electricity-Related Injuries</a:t>
            </a:r>
          </a:p>
        </p:txBody>
      </p:sp>
      <p:sp>
        <p:nvSpPr>
          <p:cNvPr id="4" name="TextBox 3">
            <a:extLst>
              <a:ext uri="{FF2B5EF4-FFF2-40B4-BE49-F238E27FC236}">
                <a16:creationId xmlns:a16="http://schemas.microsoft.com/office/drawing/2014/main" id="{45A0E7B8-D536-3F18-761F-D16721B1BDD0}"/>
              </a:ext>
            </a:extLst>
          </p:cNvPr>
          <p:cNvSpPr txBox="1"/>
          <p:nvPr/>
        </p:nvSpPr>
        <p:spPr>
          <a:xfrm>
            <a:off x="7435794" y="3226176"/>
            <a:ext cx="3633747" cy="2592125"/>
          </a:xfrm>
          <a:prstGeom prst="rect">
            <a:avLst/>
          </a:prstGeom>
        </p:spPr>
        <p:txBody>
          <a:bodyPr vert="horz" lIns="109728" tIns="109728" rIns="109728" bIns="91440" rtlCol="0">
            <a:normAutofit/>
          </a:bodyPr>
          <a:lstStyle/>
          <a:p>
            <a:pPr marL="285750" indent="-285750">
              <a:buFont typeface="Arial" panose="020B0604020202020204" pitchFamily="34" charset="0"/>
              <a:buChar char="•"/>
            </a:pPr>
            <a:r>
              <a:rPr lang="en-US" sz="2000" dirty="0"/>
              <a:t>2020 126 Fatalities in the United States due to contact with electricity.</a:t>
            </a:r>
          </a:p>
          <a:p>
            <a:endParaRPr lang="en-US" sz="2000" dirty="0"/>
          </a:p>
          <a:p>
            <a:pPr marL="285750" indent="-285750">
              <a:buFont typeface="Arial" panose="020B0604020202020204" pitchFamily="34" charset="0"/>
              <a:buChar char="•"/>
            </a:pPr>
            <a:r>
              <a:rPr lang="en-US" sz="2000" dirty="0"/>
              <a:t>2,200 injuries that required days away from work.</a:t>
            </a:r>
          </a:p>
        </p:txBody>
      </p:sp>
    </p:spTree>
    <p:extLst>
      <p:ext uri="{BB962C8B-B14F-4D97-AF65-F5344CB8AC3E}">
        <p14:creationId xmlns:p14="http://schemas.microsoft.com/office/powerpoint/2010/main" val="2287847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D881C48-BF35-F074-65AF-CFF1A40E7410}"/>
              </a:ext>
            </a:extLst>
          </p:cNvPr>
          <p:cNvSpPr>
            <a:spLocks noGrp="1"/>
          </p:cNvSpPr>
          <p:nvPr>
            <p:ph type="title"/>
          </p:nvPr>
        </p:nvSpPr>
        <p:spPr>
          <a:xfrm>
            <a:off x="992518" y="442913"/>
            <a:ext cx="5271804" cy="1639888"/>
          </a:xfrm>
        </p:spPr>
        <p:txBody>
          <a:bodyPr vert="horz" lIns="109728" tIns="109728" rIns="109728" bIns="91440" rtlCol="0" anchor="b">
            <a:normAutofit/>
          </a:bodyPr>
          <a:lstStyle/>
          <a:p>
            <a:r>
              <a:rPr lang="en-US" dirty="0"/>
              <a:t>Common Electrical Hazards</a:t>
            </a:r>
          </a:p>
        </p:txBody>
      </p:sp>
      <p:sp>
        <p:nvSpPr>
          <p:cNvPr id="4" name="TextBox 3">
            <a:extLst>
              <a:ext uri="{FF2B5EF4-FFF2-40B4-BE49-F238E27FC236}">
                <a16:creationId xmlns:a16="http://schemas.microsoft.com/office/drawing/2014/main" id="{45A0E7B8-D536-3F18-761F-D16721B1BDD0}"/>
              </a:ext>
            </a:extLst>
          </p:cNvPr>
          <p:cNvSpPr txBox="1"/>
          <p:nvPr/>
        </p:nvSpPr>
        <p:spPr>
          <a:xfrm>
            <a:off x="992519" y="2312988"/>
            <a:ext cx="5271804" cy="3651250"/>
          </a:xfrm>
          <a:prstGeom prst="rect">
            <a:avLst/>
          </a:prstGeom>
        </p:spPr>
        <p:txBody>
          <a:bodyPr vert="horz" lIns="109728" tIns="109728" rIns="109728" bIns="91440" rtlCol="0">
            <a:normAutofit/>
          </a:bodyPr>
          <a:lstStyle/>
          <a:p>
            <a:pPr indent="-285750">
              <a:lnSpc>
                <a:spcPct val="140000"/>
              </a:lnSpc>
              <a:spcBef>
                <a:spcPts val="930"/>
              </a:spcBef>
              <a:buFont typeface="Corbel" panose="020B0503020204020204" pitchFamily="34" charset="0"/>
              <a:buChar char="•"/>
            </a:pPr>
            <a:r>
              <a:rPr lang="en-US" spc="150" dirty="0">
                <a:solidFill>
                  <a:schemeClr val="tx1">
                    <a:lumMod val="75000"/>
                    <a:lumOff val="25000"/>
                  </a:schemeClr>
                </a:solidFill>
              </a:rPr>
              <a:t>Overhead Powerlines</a:t>
            </a:r>
          </a:p>
          <a:p>
            <a:pPr indent="-285750">
              <a:lnSpc>
                <a:spcPct val="140000"/>
              </a:lnSpc>
              <a:spcBef>
                <a:spcPts val="930"/>
              </a:spcBef>
              <a:buFont typeface="Corbel" panose="020B0503020204020204" pitchFamily="34" charset="0"/>
              <a:buChar char="•"/>
            </a:pPr>
            <a:r>
              <a:rPr lang="en-US" spc="150" dirty="0">
                <a:solidFill>
                  <a:schemeClr val="tx1">
                    <a:lumMod val="75000"/>
                    <a:lumOff val="25000"/>
                  </a:schemeClr>
                </a:solidFill>
              </a:rPr>
              <a:t>Underground Powerlines</a:t>
            </a:r>
          </a:p>
          <a:p>
            <a:pPr indent="-285750">
              <a:lnSpc>
                <a:spcPct val="140000"/>
              </a:lnSpc>
              <a:spcBef>
                <a:spcPts val="930"/>
              </a:spcBef>
              <a:buFont typeface="Corbel" panose="020B0503020204020204" pitchFamily="34" charset="0"/>
              <a:buChar char="•"/>
            </a:pPr>
            <a:r>
              <a:rPr lang="en-US" spc="150" dirty="0">
                <a:solidFill>
                  <a:schemeClr val="tx1">
                    <a:lumMod val="75000"/>
                    <a:lumOff val="25000"/>
                  </a:schemeClr>
                </a:solidFill>
              </a:rPr>
              <a:t>Lightning</a:t>
            </a:r>
          </a:p>
          <a:p>
            <a:pPr indent="-285750">
              <a:lnSpc>
                <a:spcPct val="140000"/>
              </a:lnSpc>
              <a:spcBef>
                <a:spcPts val="930"/>
              </a:spcBef>
              <a:buFont typeface="Corbel" panose="020B0503020204020204" pitchFamily="34" charset="0"/>
              <a:buChar char="•"/>
            </a:pPr>
            <a:r>
              <a:rPr lang="en-US" spc="150" dirty="0">
                <a:solidFill>
                  <a:schemeClr val="tx1">
                    <a:lumMod val="75000"/>
                    <a:lumOff val="25000"/>
                  </a:schemeClr>
                </a:solidFill>
              </a:rPr>
              <a:t>Faulty Equipment</a:t>
            </a:r>
          </a:p>
          <a:p>
            <a:pPr indent="-285750">
              <a:lnSpc>
                <a:spcPct val="140000"/>
              </a:lnSpc>
              <a:spcBef>
                <a:spcPts val="930"/>
              </a:spcBef>
              <a:buFont typeface="Corbel" panose="020B0503020204020204" pitchFamily="34" charset="0"/>
              <a:buChar char="•"/>
            </a:pPr>
            <a:r>
              <a:rPr lang="en-US" spc="150" dirty="0">
                <a:solidFill>
                  <a:schemeClr val="tx1">
                    <a:lumMod val="75000"/>
                    <a:lumOff val="25000"/>
                  </a:schemeClr>
                </a:solidFill>
              </a:rPr>
              <a:t>Working on Energized Equipment</a:t>
            </a:r>
          </a:p>
          <a:p>
            <a:pPr indent="-285750">
              <a:lnSpc>
                <a:spcPct val="140000"/>
              </a:lnSpc>
              <a:spcBef>
                <a:spcPts val="930"/>
              </a:spcBef>
              <a:buFont typeface="Corbel" panose="020B0503020204020204" pitchFamily="34" charset="0"/>
              <a:buChar char="•"/>
            </a:pPr>
            <a:r>
              <a:rPr lang="en-US" spc="150" dirty="0">
                <a:solidFill>
                  <a:schemeClr val="tx1">
                    <a:lumMod val="75000"/>
                    <a:lumOff val="25000"/>
                  </a:schemeClr>
                </a:solidFill>
              </a:rPr>
              <a:t>Improper Grounding</a:t>
            </a:r>
          </a:p>
          <a:p>
            <a:pPr indent="-285750">
              <a:lnSpc>
                <a:spcPct val="140000"/>
              </a:lnSpc>
              <a:spcBef>
                <a:spcPts val="930"/>
              </a:spcBef>
              <a:buFont typeface="Corbel" panose="020B0503020204020204" pitchFamily="34" charset="0"/>
              <a:buChar char="•"/>
            </a:pPr>
            <a:r>
              <a:rPr lang="en-US" spc="150" dirty="0">
                <a:solidFill>
                  <a:schemeClr val="tx1">
                    <a:lumMod val="75000"/>
                    <a:lumOff val="25000"/>
                  </a:schemeClr>
                </a:solidFill>
              </a:rPr>
              <a:t>Damaged Insulation</a:t>
            </a:r>
          </a:p>
          <a:p>
            <a:pPr>
              <a:lnSpc>
                <a:spcPct val="140000"/>
              </a:lnSpc>
              <a:spcBef>
                <a:spcPts val="930"/>
              </a:spcBef>
              <a:buFont typeface="Corbel" panose="020B0503020204020204" pitchFamily="34" charset="0"/>
            </a:pPr>
            <a:endParaRPr lang="en-US" spc="150" dirty="0">
              <a:solidFill>
                <a:schemeClr val="tx1">
                  <a:lumMod val="75000"/>
                  <a:lumOff val="25000"/>
                </a:schemeClr>
              </a:solidFill>
            </a:endParaRPr>
          </a:p>
        </p:txBody>
      </p:sp>
      <p:sp>
        <p:nvSpPr>
          <p:cNvPr id="12" name="Freeform: Shape 1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white electrical box with wires">
            <a:extLst>
              <a:ext uri="{FF2B5EF4-FFF2-40B4-BE49-F238E27FC236}">
                <a16:creationId xmlns:a16="http://schemas.microsoft.com/office/drawing/2014/main" id="{504DBB53-8787-33B1-AE1B-5D6A4B4C298C}"/>
              </a:ext>
            </a:extLst>
          </p:cNvPr>
          <p:cNvPicPr>
            <a:picLocks noChangeAspect="1"/>
          </p:cNvPicPr>
          <p:nvPr/>
        </p:nvPicPr>
        <p:blipFill rotWithShape="1">
          <a:blip r:embed="rId2"/>
          <a:srcRect l="11615" r="33834"/>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Tree>
    <p:extLst>
      <p:ext uri="{BB962C8B-B14F-4D97-AF65-F5344CB8AC3E}">
        <p14:creationId xmlns:p14="http://schemas.microsoft.com/office/powerpoint/2010/main" val="3109640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E8C0-EA95-74E4-0F22-12C1EF345250}"/>
              </a:ext>
            </a:extLst>
          </p:cNvPr>
          <p:cNvSpPr>
            <a:spLocks noGrp="1"/>
          </p:cNvSpPr>
          <p:nvPr>
            <p:ph type="title"/>
          </p:nvPr>
        </p:nvSpPr>
        <p:spPr/>
        <p:txBody>
          <a:bodyPr/>
          <a:lstStyle/>
          <a:p>
            <a:endParaRPr lang="en-US"/>
          </a:p>
        </p:txBody>
      </p:sp>
      <p:pic>
        <p:nvPicPr>
          <p:cNvPr id="4" name="Content Placeholder 3" descr="Electric and Communication Lines">
            <a:extLst>
              <a:ext uri="{FF2B5EF4-FFF2-40B4-BE49-F238E27FC236}">
                <a16:creationId xmlns:a16="http://schemas.microsoft.com/office/drawing/2014/main" id="{411167D1-35AA-FBB4-C5C4-21773CA0476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6393" y="216975"/>
            <a:ext cx="10910807" cy="6338807"/>
          </a:xfrm>
          <a:prstGeom prst="rect">
            <a:avLst/>
          </a:prstGeom>
          <a:noFill/>
          <a:ln>
            <a:noFill/>
          </a:ln>
        </p:spPr>
      </p:pic>
    </p:spTree>
    <p:extLst>
      <p:ext uri="{BB962C8B-B14F-4D97-AF65-F5344CB8AC3E}">
        <p14:creationId xmlns:p14="http://schemas.microsoft.com/office/powerpoint/2010/main" val="1229356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6B54-8242-595F-5E24-9DC2F949B38D}"/>
              </a:ext>
            </a:extLst>
          </p:cNvPr>
          <p:cNvSpPr>
            <a:spLocks noGrp="1"/>
          </p:cNvSpPr>
          <p:nvPr>
            <p:ph type="title"/>
          </p:nvPr>
        </p:nvSpPr>
        <p:spPr/>
        <p:txBody>
          <a:bodyPr/>
          <a:lstStyle/>
          <a:p>
            <a:endParaRPr lang="en-US"/>
          </a:p>
        </p:txBody>
      </p:sp>
      <p:pic>
        <p:nvPicPr>
          <p:cNvPr id="4" name="Content Placeholder 3" descr="Image showing Electricity service line in urban areas">
            <a:extLst>
              <a:ext uri="{FF2B5EF4-FFF2-40B4-BE49-F238E27FC236}">
                <a16:creationId xmlns:a16="http://schemas.microsoft.com/office/drawing/2014/main" id="{15A41CB7-5594-BA53-30F5-DDCA629D667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479" y="123987"/>
            <a:ext cx="5547390" cy="6291793"/>
          </a:xfrm>
          <a:prstGeom prst="rect">
            <a:avLst/>
          </a:prstGeom>
          <a:noFill/>
          <a:ln>
            <a:noFill/>
          </a:ln>
        </p:spPr>
      </p:pic>
      <p:pic>
        <p:nvPicPr>
          <p:cNvPr id="6" name="Picture 5" descr="Infographic of underground power service line">
            <a:extLst>
              <a:ext uri="{FF2B5EF4-FFF2-40B4-BE49-F238E27FC236}">
                <a16:creationId xmlns:a16="http://schemas.microsoft.com/office/drawing/2014/main" id="{EEA866C6-E793-A5CB-279C-204F71FEC5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7479" y="123987"/>
            <a:ext cx="6083041" cy="6291794"/>
          </a:xfrm>
          <a:prstGeom prst="rect">
            <a:avLst/>
          </a:prstGeom>
          <a:noFill/>
          <a:ln>
            <a:noFill/>
          </a:ln>
        </p:spPr>
      </p:pic>
    </p:spTree>
    <p:extLst>
      <p:ext uri="{BB962C8B-B14F-4D97-AF65-F5344CB8AC3E}">
        <p14:creationId xmlns:p14="http://schemas.microsoft.com/office/powerpoint/2010/main" val="1310683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BC0385E9-02B2-4941-889A-EAD43F5BB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36139" y="0"/>
            <a:ext cx="5455860" cy="6858000"/>
          </a:xfrm>
          <a:custGeom>
            <a:avLst/>
            <a:gdLst>
              <a:gd name="connsiteX0" fmla="*/ 3832837 w 5455860"/>
              <a:gd name="connsiteY0" fmla="*/ 0 h 6858000"/>
              <a:gd name="connsiteX1" fmla="*/ 2739604 w 5455860"/>
              <a:gd name="connsiteY1" fmla="*/ 0 h 6858000"/>
              <a:gd name="connsiteX2" fmla="*/ 1959438 w 5455860"/>
              <a:gd name="connsiteY2" fmla="*/ 0 h 6858000"/>
              <a:gd name="connsiteX3" fmla="*/ 1895061 w 5455860"/>
              <a:gd name="connsiteY3" fmla="*/ 0 h 6858000"/>
              <a:gd name="connsiteX4" fmla="*/ 249909 w 5455860"/>
              <a:gd name="connsiteY4" fmla="*/ 0 h 6858000"/>
              <a:gd name="connsiteX5" fmla="*/ 0 w 5455860"/>
              <a:gd name="connsiteY5" fmla="*/ 0 h 6858000"/>
              <a:gd name="connsiteX6" fmla="*/ 0 w 5455860"/>
              <a:gd name="connsiteY6" fmla="*/ 6858000 h 6858000"/>
              <a:gd name="connsiteX7" fmla="*/ 249909 w 5455860"/>
              <a:gd name="connsiteY7" fmla="*/ 6858000 h 6858000"/>
              <a:gd name="connsiteX8" fmla="*/ 1895061 w 5455860"/>
              <a:gd name="connsiteY8" fmla="*/ 6858000 h 6858000"/>
              <a:gd name="connsiteX9" fmla="*/ 1959438 w 5455860"/>
              <a:gd name="connsiteY9" fmla="*/ 6858000 h 6858000"/>
              <a:gd name="connsiteX10" fmla="*/ 2739604 w 5455860"/>
              <a:gd name="connsiteY10" fmla="*/ 6858000 h 6858000"/>
              <a:gd name="connsiteX11" fmla="*/ 2953106 w 5455860"/>
              <a:gd name="connsiteY11" fmla="*/ 6858000 h 6858000"/>
              <a:gd name="connsiteX12" fmla="*/ 3064862 w 5455860"/>
              <a:gd name="connsiteY12" fmla="*/ 6780599 h 6858000"/>
              <a:gd name="connsiteX13" fmla="*/ 3581510 w 5455860"/>
              <a:gd name="connsiteY13" fmla="*/ 6374814 h 6858000"/>
              <a:gd name="connsiteX14" fmla="*/ 5455860 w 5455860"/>
              <a:gd name="connsiteY14" fmla="*/ 3621656 h 6858000"/>
              <a:gd name="connsiteX15" fmla="*/ 3854961 w 5455860"/>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5860" h="6858000">
                <a:moveTo>
                  <a:pt x="3832837" y="0"/>
                </a:moveTo>
                <a:lnTo>
                  <a:pt x="2739604" y="0"/>
                </a:lnTo>
                <a:lnTo>
                  <a:pt x="1959438" y="0"/>
                </a:lnTo>
                <a:lnTo>
                  <a:pt x="1895061" y="0"/>
                </a:lnTo>
                <a:lnTo>
                  <a:pt x="249909" y="0"/>
                </a:lnTo>
                <a:lnTo>
                  <a:pt x="0" y="0"/>
                </a:lnTo>
                <a:lnTo>
                  <a:pt x="0" y="6858000"/>
                </a:lnTo>
                <a:lnTo>
                  <a:pt x="249909" y="6858000"/>
                </a:lnTo>
                <a:lnTo>
                  <a:pt x="1895061" y="6858000"/>
                </a:lnTo>
                <a:lnTo>
                  <a:pt x="1959438" y="6858000"/>
                </a:lnTo>
                <a:lnTo>
                  <a:pt x="2739604" y="6858000"/>
                </a:lnTo>
                <a:lnTo>
                  <a:pt x="2953106" y="6858000"/>
                </a:lnTo>
                <a:lnTo>
                  <a:pt x="3064862" y="6780599"/>
                </a:lnTo>
                <a:cubicBezTo>
                  <a:pt x="3238680" y="6653108"/>
                  <a:pt x="3409307" y="6515397"/>
                  <a:pt x="3581510" y="6374814"/>
                </a:cubicBezTo>
                <a:cubicBezTo>
                  <a:pt x="4527135" y="5602839"/>
                  <a:pt x="5455860" y="4969131"/>
                  <a:pt x="5455860" y="3621656"/>
                </a:cubicBezTo>
                <a:cubicBezTo>
                  <a:pt x="5455860" y="2093192"/>
                  <a:pt x="4882124" y="754641"/>
                  <a:pt x="3854961"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25586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69160"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E0B5C1E7-E7B9-E409-D522-7FE7470D029D}"/>
              </a:ext>
            </a:extLst>
          </p:cNvPr>
          <p:cNvSpPr>
            <a:spLocks noGrp="1"/>
          </p:cNvSpPr>
          <p:nvPr>
            <p:ph type="title"/>
          </p:nvPr>
        </p:nvSpPr>
        <p:spPr>
          <a:xfrm>
            <a:off x="7587615" y="866274"/>
            <a:ext cx="4148511" cy="4739397"/>
          </a:xfrm>
        </p:spPr>
        <p:txBody>
          <a:bodyPr anchor="b">
            <a:normAutofit fontScale="90000"/>
          </a:bodyPr>
          <a:lstStyle/>
          <a:p>
            <a:r>
              <a:rPr lang="en-US" sz="1800" dirty="0">
                <a:solidFill>
                  <a:srgbClr val="202124"/>
                </a:solidFill>
                <a:effectLst/>
                <a:latin typeface="+mn-lt"/>
                <a:ea typeface="Calibri" panose="020F0502020204030204" pitchFamily="34" charset="0"/>
                <a:cs typeface="Times New Roman" panose="02020603050405020304" pitchFamily="18" charset="0"/>
              </a:rPr>
              <a:t>A safe working distance depends on the voltage of the power lines. </a:t>
            </a:r>
            <a:r>
              <a:rPr lang="en-US" sz="1800" b="1" dirty="0">
                <a:effectLst/>
                <a:latin typeface="+mn-lt"/>
                <a:ea typeface="Calibri" panose="020F0502020204030204" pitchFamily="34" charset="0"/>
                <a:cs typeface="Times New Roman" panose="02020603050405020304" pitchFamily="18" charset="0"/>
              </a:rPr>
              <a:t>Always maintain a distance of at least 10 feet from overhead lines and more than 10 feet if the voltage to ground is over 50 kilovolts (50,000 volts)</a:t>
            </a:r>
            <a:r>
              <a:rPr lang="en-US" sz="1800" dirty="0">
                <a:effectLst/>
                <a:latin typeface="+mn-lt"/>
                <a:ea typeface="Calibri" panose="020F0502020204030204" pitchFamily="34" charset="0"/>
                <a:cs typeface="Times New Roman" panose="02020603050405020304" pitchFamily="18" charset="0"/>
              </a:rPr>
              <a:t>. The higher the voltage, the greater the distance that is needed between the lines and the workers.</a:t>
            </a:r>
            <a:br>
              <a:rPr lang="en-US" sz="1800" dirty="0">
                <a:effectLst/>
                <a:latin typeface="+mn-lt"/>
                <a:ea typeface="Calibri" panose="020F0502020204030204" pitchFamily="34" charset="0"/>
                <a:cs typeface="Times New Roman" panose="02020603050405020304" pitchFamily="18" charset="0"/>
              </a:rPr>
            </a:br>
            <a:endParaRPr lang="en-US" dirty="0">
              <a:latin typeface="+mn-lt"/>
            </a:endParaRPr>
          </a:p>
        </p:txBody>
      </p:sp>
      <p:pic>
        <p:nvPicPr>
          <p:cNvPr id="4" name="Content Placeholder 3">
            <a:extLst>
              <a:ext uri="{FF2B5EF4-FFF2-40B4-BE49-F238E27FC236}">
                <a16:creationId xmlns:a16="http://schemas.microsoft.com/office/drawing/2014/main" id="{E0C72130-2B7D-D851-EF6A-591524261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12820" y="84221"/>
            <a:ext cx="5967445" cy="2911642"/>
          </a:xfrm>
          <a:prstGeom prst="rect">
            <a:avLst/>
          </a:prstGeom>
          <a:noFill/>
        </p:spPr>
      </p:pic>
      <p:pic>
        <p:nvPicPr>
          <p:cNvPr id="6" name="Picture 5" descr="A picture containing graphical user interface&#10;&#10;Description automatically generated">
            <a:extLst>
              <a:ext uri="{FF2B5EF4-FFF2-40B4-BE49-F238E27FC236}">
                <a16:creationId xmlns:a16="http://schemas.microsoft.com/office/drawing/2014/main" id="{A3FB3A1F-E7FB-EA96-8D5D-255A96CD71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380" y="3255294"/>
            <a:ext cx="5943600" cy="3343275"/>
          </a:xfrm>
          <a:prstGeom prst="rect">
            <a:avLst/>
          </a:prstGeom>
          <a:noFill/>
          <a:ln>
            <a:noFill/>
          </a:ln>
        </p:spPr>
      </p:pic>
    </p:spTree>
    <p:extLst>
      <p:ext uri="{BB962C8B-B14F-4D97-AF65-F5344CB8AC3E}">
        <p14:creationId xmlns:p14="http://schemas.microsoft.com/office/powerpoint/2010/main" val="263218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07326" y="6335984"/>
            <a:ext cx="1987261" cy="134612"/>
          </a:xfrm>
          <a:prstGeom prst="rect">
            <a:avLst/>
          </a:prstGeom>
        </p:spPr>
        <p:txBody>
          <a:bodyPr vert="horz" wrap="square" lIns="0" tIns="8659" rIns="0" bIns="0" rtlCol="0">
            <a:spAutoFit/>
          </a:bodyPr>
          <a:lstStyle/>
          <a:p>
            <a:pPr marL="8659">
              <a:spcBef>
                <a:spcPts val="68"/>
              </a:spcBef>
            </a:pPr>
            <a:r>
              <a:rPr sz="818" b="1" spc="-48" dirty="0">
                <a:solidFill>
                  <a:srgbClr val="2C3D50"/>
                </a:solidFill>
                <a:latin typeface="Century Gothic"/>
                <a:cs typeface="Century Gothic"/>
              </a:rPr>
              <a:t>Please</a:t>
            </a:r>
            <a:r>
              <a:rPr sz="818" b="1" spc="-34" dirty="0">
                <a:solidFill>
                  <a:srgbClr val="2C3D50"/>
                </a:solidFill>
                <a:latin typeface="Century Gothic"/>
                <a:cs typeface="Century Gothic"/>
              </a:rPr>
              <a:t> </a:t>
            </a:r>
            <a:r>
              <a:rPr sz="818" b="1" spc="-41" dirty="0">
                <a:solidFill>
                  <a:srgbClr val="2C3D50"/>
                </a:solidFill>
                <a:latin typeface="Century Gothic"/>
                <a:cs typeface="Century Gothic"/>
              </a:rPr>
              <a:t>share</a:t>
            </a:r>
            <a:r>
              <a:rPr sz="818" b="1" spc="-34" dirty="0">
                <a:solidFill>
                  <a:srgbClr val="2C3D50"/>
                </a:solidFill>
                <a:latin typeface="Century Gothic"/>
                <a:cs typeface="Century Gothic"/>
              </a:rPr>
              <a:t> </a:t>
            </a:r>
            <a:r>
              <a:rPr sz="818" b="1" dirty="0">
                <a:solidFill>
                  <a:srgbClr val="2C3D50"/>
                </a:solidFill>
                <a:latin typeface="Century Gothic"/>
                <a:cs typeface="Century Gothic"/>
              </a:rPr>
              <a:t>this</a:t>
            </a:r>
            <a:r>
              <a:rPr sz="818" b="1" spc="-34" dirty="0">
                <a:solidFill>
                  <a:srgbClr val="2C3D50"/>
                </a:solidFill>
                <a:latin typeface="Century Gothic"/>
                <a:cs typeface="Century Gothic"/>
              </a:rPr>
              <a:t> </a:t>
            </a:r>
            <a:r>
              <a:rPr sz="818" b="1" spc="-31" dirty="0">
                <a:solidFill>
                  <a:srgbClr val="2C3D50"/>
                </a:solidFill>
                <a:latin typeface="Century Gothic"/>
                <a:cs typeface="Century Gothic"/>
              </a:rPr>
              <a:t>free</a:t>
            </a:r>
            <a:r>
              <a:rPr sz="818" b="1" spc="-34" dirty="0">
                <a:solidFill>
                  <a:srgbClr val="2C3D50"/>
                </a:solidFill>
                <a:latin typeface="Century Gothic"/>
                <a:cs typeface="Century Gothic"/>
              </a:rPr>
              <a:t> </a:t>
            </a:r>
            <a:r>
              <a:rPr sz="818" b="1" spc="-51" dirty="0">
                <a:solidFill>
                  <a:srgbClr val="2C3D50"/>
                </a:solidFill>
                <a:latin typeface="Century Gothic"/>
                <a:cs typeface="Century Gothic"/>
              </a:rPr>
              <a:t>resource</a:t>
            </a:r>
            <a:r>
              <a:rPr sz="818" b="1" spc="-31" dirty="0">
                <a:solidFill>
                  <a:srgbClr val="2C3D50"/>
                </a:solidFill>
                <a:latin typeface="Century Gothic"/>
                <a:cs typeface="Century Gothic"/>
              </a:rPr>
              <a:t> </a:t>
            </a:r>
            <a:r>
              <a:rPr sz="818" b="1" spc="-7" dirty="0">
                <a:solidFill>
                  <a:srgbClr val="2C3D50"/>
                </a:solidFill>
                <a:latin typeface="Century Gothic"/>
                <a:cs typeface="Century Gothic"/>
              </a:rPr>
              <a:t>to</a:t>
            </a:r>
            <a:r>
              <a:rPr sz="818" b="1" spc="-34" dirty="0">
                <a:solidFill>
                  <a:srgbClr val="2C3D50"/>
                </a:solidFill>
                <a:latin typeface="Century Gothic"/>
                <a:cs typeface="Century Gothic"/>
              </a:rPr>
              <a:t> </a:t>
            </a:r>
            <a:r>
              <a:rPr sz="818" b="1" spc="-72" dirty="0">
                <a:solidFill>
                  <a:srgbClr val="2C3D50"/>
                </a:solidFill>
                <a:latin typeface="Century Gothic"/>
                <a:cs typeface="Century Gothic"/>
              </a:rPr>
              <a:t>save</a:t>
            </a:r>
            <a:r>
              <a:rPr sz="818" b="1" spc="-34" dirty="0">
                <a:solidFill>
                  <a:srgbClr val="2C3D50"/>
                </a:solidFill>
                <a:latin typeface="Century Gothic"/>
                <a:cs typeface="Century Gothic"/>
              </a:rPr>
              <a:t> </a:t>
            </a:r>
            <a:r>
              <a:rPr sz="818" b="1" spc="-14" dirty="0">
                <a:solidFill>
                  <a:srgbClr val="2C3D50"/>
                </a:solidFill>
                <a:latin typeface="Century Gothic"/>
                <a:cs typeface="Century Gothic"/>
              </a:rPr>
              <a:t>lives</a:t>
            </a:r>
            <a:endParaRPr sz="818">
              <a:latin typeface="Century Gothic"/>
              <a:cs typeface="Century Gothic"/>
            </a:endParaRPr>
          </a:p>
        </p:txBody>
      </p:sp>
      <p:sp>
        <p:nvSpPr>
          <p:cNvPr id="3" name="object 3"/>
          <p:cNvSpPr/>
          <p:nvPr/>
        </p:nvSpPr>
        <p:spPr>
          <a:xfrm>
            <a:off x="4215658" y="217693"/>
            <a:ext cx="38533" cy="193964"/>
          </a:xfrm>
          <a:custGeom>
            <a:avLst/>
            <a:gdLst/>
            <a:ahLst/>
            <a:cxnLst/>
            <a:rect l="l" t="t" r="r" b="b"/>
            <a:pathLst>
              <a:path w="56515" h="284480">
                <a:moveTo>
                  <a:pt x="0" y="284479"/>
                </a:moveTo>
                <a:lnTo>
                  <a:pt x="56514" y="284479"/>
                </a:lnTo>
                <a:lnTo>
                  <a:pt x="56514" y="0"/>
                </a:lnTo>
                <a:lnTo>
                  <a:pt x="0" y="0"/>
                </a:lnTo>
                <a:lnTo>
                  <a:pt x="0" y="284479"/>
                </a:lnTo>
                <a:close/>
              </a:path>
            </a:pathLst>
          </a:custGeom>
          <a:solidFill>
            <a:srgbClr val="FFFFFF"/>
          </a:solidFill>
        </p:spPr>
        <p:txBody>
          <a:bodyPr wrap="square" lIns="0" tIns="0" rIns="0" bIns="0" rtlCol="0"/>
          <a:lstStyle/>
          <a:p>
            <a:endParaRPr sz="1227"/>
          </a:p>
        </p:txBody>
      </p:sp>
      <p:grpSp>
        <p:nvGrpSpPr>
          <p:cNvPr id="4" name="object 4"/>
          <p:cNvGrpSpPr/>
          <p:nvPr/>
        </p:nvGrpSpPr>
        <p:grpSpPr>
          <a:xfrm>
            <a:off x="3953165" y="216417"/>
            <a:ext cx="1326572" cy="249815"/>
            <a:chOff x="743375" y="317411"/>
            <a:chExt cx="1945639" cy="366395"/>
          </a:xfrm>
        </p:grpSpPr>
        <p:sp>
          <p:nvSpPr>
            <p:cNvPr id="5" name="object 5"/>
            <p:cNvSpPr/>
            <p:nvPr/>
          </p:nvSpPr>
          <p:spPr>
            <a:xfrm>
              <a:off x="756513" y="343712"/>
              <a:ext cx="1932305" cy="339725"/>
            </a:xfrm>
            <a:custGeom>
              <a:avLst/>
              <a:gdLst/>
              <a:ahLst/>
              <a:cxnLst/>
              <a:rect l="l" t="t" r="r" b="b"/>
              <a:pathLst>
                <a:path w="1932305" h="339725">
                  <a:moveTo>
                    <a:pt x="352437" y="337591"/>
                  </a:moveTo>
                  <a:lnTo>
                    <a:pt x="319366" y="261924"/>
                  </a:lnTo>
                  <a:lnTo>
                    <a:pt x="297383" y="211645"/>
                  </a:lnTo>
                  <a:lnTo>
                    <a:pt x="238467" y="76885"/>
                  </a:lnTo>
                  <a:lnTo>
                    <a:pt x="238467" y="211645"/>
                  </a:lnTo>
                  <a:lnTo>
                    <a:pt x="112052" y="211645"/>
                  </a:lnTo>
                  <a:lnTo>
                    <a:pt x="175260" y="62725"/>
                  </a:lnTo>
                  <a:lnTo>
                    <a:pt x="238467" y="211645"/>
                  </a:lnTo>
                  <a:lnTo>
                    <a:pt x="238467" y="76885"/>
                  </a:lnTo>
                  <a:lnTo>
                    <a:pt x="232283" y="62725"/>
                  </a:lnTo>
                  <a:lnTo>
                    <a:pt x="205905" y="2400"/>
                  </a:lnTo>
                  <a:lnTo>
                    <a:pt x="147967" y="2400"/>
                  </a:lnTo>
                  <a:lnTo>
                    <a:pt x="0" y="337591"/>
                  </a:lnTo>
                  <a:lnTo>
                    <a:pt x="58902" y="337591"/>
                  </a:lnTo>
                  <a:lnTo>
                    <a:pt x="90982" y="261924"/>
                  </a:lnTo>
                  <a:lnTo>
                    <a:pt x="260019" y="261924"/>
                  </a:lnTo>
                  <a:lnTo>
                    <a:pt x="292100" y="337591"/>
                  </a:lnTo>
                  <a:lnTo>
                    <a:pt x="352437" y="337591"/>
                  </a:lnTo>
                  <a:close/>
                </a:path>
                <a:path w="1932305" h="339725">
                  <a:moveTo>
                    <a:pt x="441502" y="1879"/>
                  </a:moveTo>
                  <a:lnTo>
                    <a:pt x="428358" y="1879"/>
                  </a:lnTo>
                  <a:lnTo>
                    <a:pt x="428358" y="260057"/>
                  </a:lnTo>
                  <a:lnTo>
                    <a:pt x="441502" y="260057"/>
                  </a:lnTo>
                  <a:lnTo>
                    <a:pt x="441502" y="1879"/>
                  </a:lnTo>
                  <a:close/>
                </a:path>
                <a:path w="1932305" h="339725">
                  <a:moveTo>
                    <a:pt x="586587" y="286359"/>
                  </a:moveTo>
                  <a:lnTo>
                    <a:pt x="384987" y="286359"/>
                  </a:lnTo>
                  <a:lnTo>
                    <a:pt x="384987" y="310857"/>
                  </a:lnTo>
                  <a:lnTo>
                    <a:pt x="384987" y="337159"/>
                  </a:lnTo>
                  <a:lnTo>
                    <a:pt x="586587" y="337159"/>
                  </a:lnTo>
                  <a:lnTo>
                    <a:pt x="586587" y="310857"/>
                  </a:lnTo>
                  <a:lnTo>
                    <a:pt x="586587" y="286359"/>
                  </a:lnTo>
                  <a:close/>
                </a:path>
                <a:path w="1932305" h="339725">
                  <a:moveTo>
                    <a:pt x="1085545" y="2400"/>
                  </a:moveTo>
                  <a:lnTo>
                    <a:pt x="1027125" y="2400"/>
                  </a:lnTo>
                  <a:lnTo>
                    <a:pt x="946200" y="274866"/>
                  </a:lnTo>
                  <a:lnTo>
                    <a:pt x="864793" y="2400"/>
                  </a:lnTo>
                  <a:lnTo>
                    <a:pt x="809256" y="2882"/>
                  </a:lnTo>
                  <a:lnTo>
                    <a:pt x="728332" y="274866"/>
                  </a:lnTo>
                  <a:lnTo>
                    <a:pt x="646925" y="2400"/>
                  </a:lnTo>
                  <a:lnTo>
                    <a:pt x="586117" y="2400"/>
                  </a:lnTo>
                  <a:lnTo>
                    <a:pt x="697204" y="337591"/>
                  </a:lnTo>
                  <a:lnTo>
                    <a:pt x="755624" y="337591"/>
                  </a:lnTo>
                  <a:lnTo>
                    <a:pt x="836066" y="76149"/>
                  </a:lnTo>
                  <a:lnTo>
                    <a:pt x="915555" y="337591"/>
                  </a:lnTo>
                  <a:lnTo>
                    <a:pt x="973493" y="337591"/>
                  </a:lnTo>
                  <a:lnTo>
                    <a:pt x="1085545" y="2400"/>
                  </a:lnTo>
                  <a:close/>
                </a:path>
                <a:path w="1932305" h="339725">
                  <a:moveTo>
                    <a:pt x="1398244" y="337591"/>
                  </a:moveTo>
                  <a:lnTo>
                    <a:pt x="1365161" y="261924"/>
                  </a:lnTo>
                  <a:lnTo>
                    <a:pt x="1343177" y="211645"/>
                  </a:lnTo>
                  <a:lnTo>
                    <a:pt x="1284274" y="76911"/>
                  </a:lnTo>
                  <a:lnTo>
                    <a:pt x="1284274" y="211645"/>
                  </a:lnTo>
                  <a:lnTo>
                    <a:pt x="1157859" y="211645"/>
                  </a:lnTo>
                  <a:lnTo>
                    <a:pt x="1221066" y="62725"/>
                  </a:lnTo>
                  <a:lnTo>
                    <a:pt x="1284274" y="211645"/>
                  </a:lnTo>
                  <a:lnTo>
                    <a:pt x="1284274" y="76911"/>
                  </a:lnTo>
                  <a:lnTo>
                    <a:pt x="1278077" y="62725"/>
                  </a:lnTo>
                  <a:lnTo>
                    <a:pt x="1251712" y="2400"/>
                  </a:lnTo>
                  <a:lnTo>
                    <a:pt x="1193774" y="2400"/>
                  </a:lnTo>
                  <a:lnTo>
                    <a:pt x="1045806" y="337591"/>
                  </a:lnTo>
                  <a:lnTo>
                    <a:pt x="1104709" y="337591"/>
                  </a:lnTo>
                  <a:lnTo>
                    <a:pt x="1136789" y="261924"/>
                  </a:lnTo>
                  <a:lnTo>
                    <a:pt x="1305826" y="261924"/>
                  </a:lnTo>
                  <a:lnTo>
                    <a:pt x="1337906" y="337591"/>
                  </a:lnTo>
                  <a:lnTo>
                    <a:pt x="1398244" y="337591"/>
                  </a:lnTo>
                  <a:close/>
                </a:path>
                <a:path w="1932305" h="339725">
                  <a:moveTo>
                    <a:pt x="1667827" y="2400"/>
                  </a:moveTo>
                  <a:lnTo>
                    <a:pt x="1610372" y="2400"/>
                  </a:lnTo>
                  <a:lnTo>
                    <a:pt x="1516507" y="165684"/>
                  </a:lnTo>
                  <a:lnTo>
                    <a:pt x="1420736" y="2400"/>
                  </a:lnTo>
                  <a:lnTo>
                    <a:pt x="1363764" y="2400"/>
                  </a:lnTo>
                  <a:lnTo>
                    <a:pt x="1488732" y="227939"/>
                  </a:lnTo>
                  <a:lnTo>
                    <a:pt x="1488732" y="337591"/>
                  </a:lnTo>
                  <a:lnTo>
                    <a:pt x="1544764" y="337591"/>
                  </a:lnTo>
                  <a:lnTo>
                    <a:pt x="1544764" y="226021"/>
                  </a:lnTo>
                  <a:lnTo>
                    <a:pt x="1667827" y="2400"/>
                  </a:lnTo>
                  <a:close/>
                </a:path>
                <a:path w="1932305" h="339725">
                  <a:moveTo>
                    <a:pt x="1932152" y="242773"/>
                  </a:moveTo>
                  <a:lnTo>
                    <a:pt x="1922297" y="200063"/>
                  </a:lnTo>
                  <a:lnTo>
                    <a:pt x="1896567" y="172161"/>
                  </a:lnTo>
                  <a:lnTo>
                    <a:pt x="1861299" y="154317"/>
                  </a:lnTo>
                  <a:lnTo>
                    <a:pt x="1822831" y="141744"/>
                  </a:lnTo>
                  <a:lnTo>
                    <a:pt x="1787499" y="129705"/>
                  </a:lnTo>
                  <a:lnTo>
                    <a:pt x="1761655" y="113411"/>
                  </a:lnTo>
                  <a:lnTo>
                    <a:pt x="1751634" y="88112"/>
                  </a:lnTo>
                  <a:lnTo>
                    <a:pt x="1755508" y="73164"/>
                  </a:lnTo>
                  <a:lnTo>
                    <a:pt x="1766531" y="62191"/>
                  </a:lnTo>
                  <a:lnTo>
                    <a:pt x="1783740" y="55448"/>
                  </a:lnTo>
                  <a:lnTo>
                    <a:pt x="1806219" y="53149"/>
                  </a:lnTo>
                  <a:lnTo>
                    <a:pt x="1827136" y="54914"/>
                  </a:lnTo>
                  <a:lnTo>
                    <a:pt x="1851164" y="60464"/>
                  </a:lnTo>
                  <a:lnTo>
                    <a:pt x="1877250" y="70129"/>
                  </a:lnTo>
                  <a:lnTo>
                    <a:pt x="1904377" y="84277"/>
                  </a:lnTo>
                  <a:lnTo>
                    <a:pt x="1927847" y="34480"/>
                  </a:lnTo>
                  <a:lnTo>
                    <a:pt x="1902510" y="20408"/>
                  </a:lnTo>
                  <a:lnTo>
                    <a:pt x="1873846" y="9525"/>
                  </a:lnTo>
                  <a:lnTo>
                    <a:pt x="1842858" y="2489"/>
                  </a:lnTo>
                  <a:lnTo>
                    <a:pt x="1810524" y="0"/>
                  </a:lnTo>
                  <a:lnTo>
                    <a:pt x="1760740" y="6515"/>
                  </a:lnTo>
                  <a:lnTo>
                    <a:pt x="1722183" y="25146"/>
                  </a:lnTo>
                  <a:lnTo>
                    <a:pt x="1697266" y="54546"/>
                  </a:lnTo>
                  <a:lnTo>
                    <a:pt x="1688426" y="93370"/>
                  </a:lnTo>
                  <a:lnTo>
                    <a:pt x="1698447" y="135432"/>
                  </a:lnTo>
                  <a:lnTo>
                    <a:pt x="1724304" y="162648"/>
                  </a:lnTo>
                  <a:lnTo>
                    <a:pt x="1759661" y="179844"/>
                  </a:lnTo>
                  <a:lnTo>
                    <a:pt x="1798180" y="191909"/>
                  </a:lnTo>
                  <a:lnTo>
                    <a:pt x="1833537" y="203657"/>
                  </a:lnTo>
                  <a:lnTo>
                    <a:pt x="1859394" y="219951"/>
                  </a:lnTo>
                  <a:lnTo>
                    <a:pt x="1869427" y="245643"/>
                  </a:lnTo>
                  <a:lnTo>
                    <a:pt x="1865147" y="262928"/>
                  </a:lnTo>
                  <a:lnTo>
                    <a:pt x="1852790" y="275704"/>
                  </a:lnTo>
                  <a:lnTo>
                    <a:pt x="1833067" y="283641"/>
                  </a:lnTo>
                  <a:lnTo>
                    <a:pt x="1806702" y="286359"/>
                  </a:lnTo>
                  <a:lnTo>
                    <a:pt x="1778660" y="283171"/>
                  </a:lnTo>
                  <a:lnTo>
                    <a:pt x="1749412" y="273786"/>
                  </a:lnTo>
                  <a:lnTo>
                    <a:pt x="1720443" y="258470"/>
                  </a:lnTo>
                  <a:lnTo>
                    <a:pt x="1693214" y="237502"/>
                  </a:lnTo>
                  <a:lnTo>
                    <a:pt x="1668792" y="286359"/>
                  </a:lnTo>
                  <a:lnTo>
                    <a:pt x="1697316" y="308000"/>
                  </a:lnTo>
                  <a:lnTo>
                    <a:pt x="1730438" y="324789"/>
                  </a:lnTo>
                  <a:lnTo>
                    <a:pt x="1766963" y="335648"/>
                  </a:lnTo>
                  <a:lnTo>
                    <a:pt x="1805736" y="339509"/>
                  </a:lnTo>
                  <a:lnTo>
                    <a:pt x="1856600" y="332816"/>
                  </a:lnTo>
                  <a:lnTo>
                    <a:pt x="1896592" y="313588"/>
                  </a:lnTo>
                  <a:lnTo>
                    <a:pt x="1922767" y="283146"/>
                  </a:lnTo>
                  <a:lnTo>
                    <a:pt x="1932152" y="242773"/>
                  </a:lnTo>
                  <a:close/>
                </a:path>
              </a:pathLst>
            </a:custGeom>
            <a:solidFill>
              <a:srgbClr val="2C3D50"/>
            </a:solidFill>
          </p:spPr>
          <p:txBody>
            <a:bodyPr wrap="square" lIns="0" tIns="0" rIns="0" bIns="0" rtlCol="0"/>
            <a:lstStyle/>
            <a:p>
              <a:endParaRPr sz="1227"/>
            </a:p>
          </p:txBody>
        </p:sp>
        <p:sp>
          <p:nvSpPr>
            <p:cNvPr id="6" name="object 6"/>
            <p:cNvSpPr/>
            <p:nvPr/>
          </p:nvSpPr>
          <p:spPr>
            <a:xfrm>
              <a:off x="743369" y="317410"/>
              <a:ext cx="1932305" cy="339725"/>
            </a:xfrm>
            <a:custGeom>
              <a:avLst/>
              <a:gdLst/>
              <a:ahLst/>
              <a:cxnLst/>
              <a:rect l="l" t="t" r="r" b="b"/>
              <a:pathLst>
                <a:path w="1932305" h="339725">
                  <a:moveTo>
                    <a:pt x="352437" y="337604"/>
                  </a:moveTo>
                  <a:lnTo>
                    <a:pt x="319354" y="261937"/>
                  </a:lnTo>
                  <a:lnTo>
                    <a:pt x="297383" y="211658"/>
                  </a:lnTo>
                  <a:lnTo>
                    <a:pt x="238467" y="76898"/>
                  </a:lnTo>
                  <a:lnTo>
                    <a:pt x="238467" y="211658"/>
                  </a:lnTo>
                  <a:lnTo>
                    <a:pt x="112052" y="211658"/>
                  </a:lnTo>
                  <a:lnTo>
                    <a:pt x="175260" y="62738"/>
                  </a:lnTo>
                  <a:lnTo>
                    <a:pt x="238467" y="211658"/>
                  </a:lnTo>
                  <a:lnTo>
                    <a:pt x="238467" y="76898"/>
                  </a:lnTo>
                  <a:lnTo>
                    <a:pt x="232283" y="62738"/>
                  </a:lnTo>
                  <a:lnTo>
                    <a:pt x="205905" y="2413"/>
                  </a:lnTo>
                  <a:lnTo>
                    <a:pt x="147967" y="2413"/>
                  </a:lnTo>
                  <a:lnTo>
                    <a:pt x="0" y="337604"/>
                  </a:lnTo>
                  <a:lnTo>
                    <a:pt x="58902" y="337604"/>
                  </a:lnTo>
                  <a:lnTo>
                    <a:pt x="90982" y="261937"/>
                  </a:lnTo>
                  <a:lnTo>
                    <a:pt x="260019" y="261937"/>
                  </a:lnTo>
                  <a:lnTo>
                    <a:pt x="292100" y="337604"/>
                  </a:lnTo>
                  <a:lnTo>
                    <a:pt x="352437" y="337604"/>
                  </a:lnTo>
                  <a:close/>
                </a:path>
                <a:path w="1932305" h="339725">
                  <a:moveTo>
                    <a:pt x="586587" y="286359"/>
                  </a:moveTo>
                  <a:lnTo>
                    <a:pt x="384987" y="286359"/>
                  </a:lnTo>
                  <a:lnTo>
                    <a:pt x="384987" y="337159"/>
                  </a:lnTo>
                  <a:lnTo>
                    <a:pt x="586587" y="337159"/>
                  </a:lnTo>
                  <a:lnTo>
                    <a:pt x="586587" y="286359"/>
                  </a:lnTo>
                  <a:close/>
                </a:path>
                <a:path w="1932305" h="339725">
                  <a:moveTo>
                    <a:pt x="1085545" y="2400"/>
                  </a:moveTo>
                  <a:lnTo>
                    <a:pt x="1027125" y="2400"/>
                  </a:lnTo>
                  <a:lnTo>
                    <a:pt x="946200" y="274866"/>
                  </a:lnTo>
                  <a:lnTo>
                    <a:pt x="864793" y="2400"/>
                  </a:lnTo>
                  <a:lnTo>
                    <a:pt x="809256" y="2882"/>
                  </a:lnTo>
                  <a:lnTo>
                    <a:pt x="728332" y="274866"/>
                  </a:lnTo>
                  <a:lnTo>
                    <a:pt x="646925" y="2400"/>
                  </a:lnTo>
                  <a:lnTo>
                    <a:pt x="586117" y="2400"/>
                  </a:lnTo>
                  <a:lnTo>
                    <a:pt x="697204" y="337591"/>
                  </a:lnTo>
                  <a:lnTo>
                    <a:pt x="755624" y="337591"/>
                  </a:lnTo>
                  <a:lnTo>
                    <a:pt x="836066" y="76149"/>
                  </a:lnTo>
                  <a:lnTo>
                    <a:pt x="915555" y="337591"/>
                  </a:lnTo>
                  <a:lnTo>
                    <a:pt x="973493" y="337591"/>
                  </a:lnTo>
                  <a:lnTo>
                    <a:pt x="1085545" y="2400"/>
                  </a:lnTo>
                  <a:close/>
                </a:path>
                <a:path w="1932305" h="339725">
                  <a:moveTo>
                    <a:pt x="1398244" y="337604"/>
                  </a:moveTo>
                  <a:lnTo>
                    <a:pt x="1365161" y="261937"/>
                  </a:lnTo>
                  <a:lnTo>
                    <a:pt x="1343177" y="211658"/>
                  </a:lnTo>
                  <a:lnTo>
                    <a:pt x="1284274" y="76923"/>
                  </a:lnTo>
                  <a:lnTo>
                    <a:pt x="1284274" y="211658"/>
                  </a:lnTo>
                  <a:lnTo>
                    <a:pt x="1157859" y="211658"/>
                  </a:lnTo>
                  <a:lnTo>
                    <a:pt x="1221066" y="62738"/>
                  </a:lnTo>
                  <a:lnTo>
                    <a:pt x="1284274" y="211658"/>
                  </a:lnTo>
                  <a:lnTo>
                    <a:pt x="1284274" y="76923"/>
                  </a:lnTo>
                  <a:lnTo>
                    <a:pt x="1278077" y="62738"/>
                  </a:lnTo>
                  <a:lnTo>
                    <a:pt x="1251712" y="2413"/>
                  </a:lnTo>
                  <a:lnTo>
                    <a:pt x="1193774" y="2413"/>
                  </a:lnTo>
                  <a:lnTo>
                    <a:pt x="1045806" y="337604"/>
                  </a:lnTo>
                  <a:lnTo>
                    <a:pt x="1104709" y="337604"/>
                  </a:lnTo>
                  <a:lnTo>
                    <a:pt x="1136789" y="261937"/>
                  </a:lnTo>
                  <a:lnTo>
                    <a:pt x="1305826" y="261937"/>
                  </a:lnTo>
                  <a:lnTo>
                    <a:pt x="1337906" y="337604"/>
                  </a:lnTo>
                  <a:lnTo>
                    <a:pt x="1398244" y="337604"/>
                  </a:lnTo>
                  <a:close/>
                </a:path>
                <a:path w="1932305" h="339725">
                  <a:moveTo>
                    <a:pt x="1667827" y="2400"/>
                  </a:moveTo>
                  <a:lnTo>
                    <a:pt x="1610372" y="2400"/>
                  </a:lnTo>
                  <a:lnTo>
                    <a:pt x="1516507" y="165684"/>
                  </a:lnTo>
                  <a:lnTo>
                    <a:pt x="1420736" y="2400"/>
                  </a:lnTo>
                  <a:lnTo>
                    <a:pt x="1363764" y="2400"/>
                  </a:lnTo>
                  <a:lnTo>
                    <a:pt x="1488732" y="227939"/>
                  </a:lnTo>
                  <a:lnTo>
                    <a:pt x="1488732" y="337591"/>
                  </a:lnTo>
                  <a:lnTo>
                    <a:pt x="1544764" y="337591"/>
                  </a:lnTo>
                  <a:lnTo>
                    <a:pt x="1544764" y="226021"/>
                  </a:lnTo>
                  <a:lnTo>
                    <a:pt x="1667827" y="2400"/>
                  </a:lnTo>
                  <a:close/>
                </a:path>
                <a:path w="1932305" h="339725">
                  <a:moveTo>
                    <a:pt x="1932152" y="242773"/>
                  </a:moveTo>
                  <a:lnTo>
                    <a:pt x="1922297" y="200063"/>
                  </a:lnTo>
                  <a:lnTo>
                    <a:pt x="1896567" y="172161"/>
                  </a:lnTo>
                  <a:lnTo>
                    <a:pt x="1861299" y="154317"/>
                  </a:lnTo>
                  <a:lnTo>
                    <a:pt x="1822831" y="141757"/>
                  </a:lnTo>
                  <a:lnTo>
                    <a:pt x="1787499" y="129705"/>
                  </a:lnTo>
                  <a:lnTo>
                    <a:pt x="1761655" y="113423"/>
                  </a:lnTo>
                  <a:lnTo>
                    <a:pt x="1751634" y="88112"/>
                  </a:lnTo>
                  <a:lnTo>
                    <a:pt x="1755508" y="73164"/>
                  </a:lnTo>
                  <a:lnTo>
                    <a:pt x="1766531" y="62191"/>
                  </a:lnTo>
                  <a:lnTo>
                    <a:pt x="1783740" y="55448"/>
                  </a:lnTo>
                  <a:lnTo>
                    <a:pt x="1806219" y="53149"/>
                  </a:lnTo>
                  <a:lnTo>
                    <a:pt x="1827136" y="54927"/>
                  </a:lnTo>
                  <a:lnTo>
                    <a:pt x="1851164" y="60464"/>
                  </a:lnTo>
                  <a:lnTo>
                    <a:pt x="1877250" y="70129"/>
                  </a:lnTo>
                  <a:lnTo>
                    <a:pt x="1904377" y="84277"/>
                  </a:lnTo>
                  <a:lnTo>
                    <a:pt x="1927847" y="34480"/>
                  </a:lnTo>
                  <a:lnTo>
                    <a:pt x="1902510" y="20408"/>
                  </a:lnTo>
                  <a:lnTo>
                    <a:pt x="1873846" y="9525"/>
                  </a:lnTo>
                  <a:lnTo>
                    <a:pt x="1842858" y="2501"/>
                  </a:lnTo>
                  <a:lnTo>
                    <a:pt x="1810524" y="0"/>
                  </a:lnTo>
                  <a:lnTo>
                    <a:pt x="1760740" y="6515"/>
                  </a:lnTo>
                  <a:lnTo>
                    <a:pt x="1722170" y="25146"/>
                  </a:lnTo>
                  <a:lnTo>
                    <a:pt x="1697266" y="54546"/>
                  </a:lnTo>
                  <a:lnTo>
                    <a:pt x="1688426" y="93370"/>
                  </a:lnTo>
                  <a:lnTo>
                    <a:pt x="1698447" y="135432"/>
                  </a:lnTo>
                  <a:lnTo>
                    <a:pt x="1724304" y="162648"/>
                  </a:lnTo>
                  <a:lnTo>
                    <a:pt x="1759661" y="179857"/>
                  </a:lnTo>
                  <a:lnTo>
                    <a:pt x="1798180" y="191909"/>
                  </a:lnTo>
                  <a:lnTo>
                    <a:pt x="1833537" y="203657"/>
                  </a:lnTo>
                  <a:lnTo>
                    <a:pt x="1859394" y="219951"/>
                  </a:lnTo>
                  <a:lnTo>
                    <a:pt x="1869427" y="245643"/>
                  </a:lnTo>
                  <a:lnTo>
                    <a:pt x="1865147" y="262928"/>
                  </a:lnTo>
                  <a:lnTo>
                    <a:pt x="1852790" y="275704"/>
                  </a:lnTo>
                  <a:lnTo>
                    <a:pt x="1833067" y="283641"/>
                  </a:lnTo>
                  <a:lnTo>
                    <a:pt x="1806702" y="286359"/>
                  </a:lnTo>
                  <a:lnTo>
                    <a:pt x="1778660" y="283171"/>
                  </a:lnTo>
                  <a:lnTo>
                    <a:pt x="1749412" y="273786"/>
                  </a:lnTo>
                  <a:lnTo>
                    <a:pt x="1720430" y="258483"/>
                  </a:lnTo>
                  <a:lnTo>
                    <a:pt x="1693214" y="237502"/>
                  </a:lnTo>
                  <a:lnTo>
                    <a:pt x="1668792" y="286359"/>
                  </a:lnTo>
                  <a:lnTo>
                    <a:pt x="1697316" y="308000"/>
                  </a:lnTo>
                  <a:lnTo>
                    <a:pt x="1730438" y="324789"/>
                  </a:lnTo>
                  <a:lnTo>
                    <a:pt x="1766963" y="335648"/>
                  </a:lnTo>
                  <a:lnTo>
                    <a:pt x="1805736" y="339509"/>
                  </a:lnTo>
                  <a:lnTo>
                    <a:pt x="1856600" y="332816"/>
                  </a:lnTo>
                  <a:lnTo>
                    <a:pt x="1896592" y="313588"/>
                  </a:lnTo>
                  <a:lnTo>
                    <a:pt x="1922767" y="283146"/>
                  </a:lnTo>
                  <a:lnTo>
                    <a:pt x="1932152" y="242773"/>
                  </a:lnTo>
                  <a:close/>
                </a:path>
              </a:pathLst>
            </a:custGeom>
            <a:solidFill>
              <a:srgbClr val="FFFFFF"/>
            </a:solidFill>
          </p:spPr>
          <p:txBody>
            <a:bodyPr wrap="square" lIns="0" tIns="0" rIns="0" bIns="0" rtlCol="0"/>
            <a:lstStyle/>
            <a:p>
              <a:endParaRPr sz="1227"/>
            </a:p>
          </p:txBody>
        </p:sp>
      </p:grpSp>
      <p:grpSp>
        <p:nvGrpSpPr>
          <p:cNvPr id="7" name="object 7"/>
          <p:cNvGrpSpPr/>
          <p:nvPr/>
        </p:nvGrpSpPr>
        <p:grpSpPr>
          <a:xfrm>
            <a:off x="5383823" y="216415"/>
            <a:ext cx="905741" cy="250681"/>
            <a:chOff x="2841674" y="317409"/>
            <a:chExt cx="1328420" cy="367665"/>
          </a:xfrm>
        </p:grpSpPr>
        <p:sp>
          <p:nvSpPr>
            <p:cNvPr id="8" name="object 8"/>
            <p:cNvSpPr/>
            <p:nvPr/>
          </p:nvSpPr>
          <p:spPr>
            <a:xfrm>
              <a:off x="2854820" y="343712"/>
              <a:ext cx="1315085" cy="340995"/>
            </a:xfrm>
            <a:custGeom>
              <a:avLst/>
              <a:gdLst/>
              <a:ahLst/>
              <a:cxnLst/>
              <a:rect l="l" t="t" r="r" b="b"/>
              <a:pathLst>
                <a:path w="1315085" h="340995">
                  <a:moveTo>
                    <a:pt x="75653" y="2273"/>
                  </a:moveTo>
                  <a:lnTo>
                    <a:pt x="62496" y="2273"/>
                  </a:lnTo>
                  <a:lnTo>
                    <a:pt x="62496" y="245211"/>
                  </a:lnTo>
                  <a:lnTo>
                    <a:pt x="75653" y="245211"/>
                  </a:lnTo>
                  <a:lnTo>
                    <a:pt x="75653" y="2273"/>
                  </a:lnTo>
                  <a:close/>
                </a:path>
                <a:path w="1315085" h="340995">
                  <a:moveTo>
                    <a:pt x="219316" y="271513"/>
                  </a:moveTo>
                  <a:lnTo>
                    <a:pt x="0" y="271513"/>
                  </a:lnTo>
                  <a:lnTo>
                    <a:pt x="0" y="311251"/>
                  </a:lnTo>
                  <a:lnTo>
                    <a:pt x="0" y="337553"/>
                  </a:lnTo>
                  <a:lnTo>
                    <a:pt x="219316" y="337553"/>
                  </a:lnTo>
                  <a:lnTo>
                    <a:pt x="219316" y="311251"/>
                  </a:lnTo>
                  <a:lnTo>
                    <a:pt x="219316" y="271513"/>
                  </a:lnTo>
                  <a:close/>
                </a:path>
                <a:path w="1315085" h="340995">
                  <a:moveTo>
                    <a:pt x="588505" y="169989"/>
                  </a:moveTo>
                  <a:lnTo>
                    <a:pt x="582282" y="123647"/>
                  </a:lnTo>
                  <a:lnTo>
                    <a:pt x="564591" y="82715"/>
                  </a:lnTo>
                  <a:lnTo>
                    <a:pt x="536905" y="48539"/>
                  </a:lnTo>
                  <a:lnTo>
                    <a:pt x="510933" y="29845"/>
                  </a:lnTo>
                  <a:lnTo>
                    <a:pt x="510933" y="169989"/>
                  </a:lnTo>
                  <a:lnTo>
                    <a:pt x="502945" y="211226"/>
                  </a:lnTo>
                  <a:lnTo>
                    <a:pt x="481177" y="244513"/>
                  </a:lnTo>
                  <a:lnTo>
                    <a:pt x="448919" y="266750"/>
                  </a:lnTo>
                  <a:lnTo>
                    <a:pt x="409422" y="274853"/>
                  </a:lnTo>
                  <a:lnTo>
                    <a:pt x="369620" y="266750"/>
                  </a:lnTo>
                  <a:lnTo>
                    <a:pt x="336689" y="244513"/>
                  </a:lnTo>
                  <a:lnTo>
                    <a:pt x="314261" y="211226"/>
                  </a:lnTo>
                  <a:lnTo>
                    <a:pt x="305981" y="169989"/>
                  </a:lnTo>
                  <a:lnTo>
                    <a:pt x="314198" y="128917"/>
                  </a:lnTo>
                  <a:lnTo>
                    <a:pt x="336511" y="95948"/>
                  </a:lnTo>
                  <a:lnTo>
                    <a:pt x="369417" y="74041"/>
                  </a:lnTo>
                  <a:lnTo>
                    <a:pt x="409422" y="66078"/>
                  </a:lnTo>
                  <a:lnTo>
                    <a:pt x="448919" y="74041"/>
                  </a:lnTo>
                  <a:lnTo>
                    <a:pt x="481177" y="95948"/>
                  </a:lnTo>
                  <a:lnTo>
                    <a:pt x="502945" y="128917"/>
                  </a:lnTo>
                  <a:lnTo>
                    <a:pt x="510933" y="169989"/>
                  </a:lnTo>
                  <a:lnTo>
                    <a:pt x="510933" y="29845"/>
                  </a:lnTo>
                  <a:lnTo>
                    <a:pt x="500684" y="22466"/>
                  </a:lnTo>
                  <a:lnTo>
                    <a:pt x="457377" y="5842"/>
                  </a:lnTo>
                  <a:lnTo>
                    <a:pt x="408457" y="0"/>
                  </a:lnTo>
                  <a:lnTo>
                    <a:pt x="359537" y="5816"/>
                  </a:lnTo>
                  <a:lnTo>
                    <a:pt x="316230" y="22364"/>
                  </a:lnTo>
                  <a:lnTo>
                    <a:pt x="279996" y="48374"/>
                  </a:lnTo>
                  <a:lnTo>
                    <a:pt x="252310" y="82511"/>
                  </a:lnTo>
                  <a:lnTo>
                    <a:pt x="234632" y="123482"/>
                  </a:lnTo>
                  <a:lnTo>
                    <a:pt x="228409" y="169989"/>
                  </a:lnTo>
                  <a:lnTo>
                    <a:pt x="234632" y="216408"/>
                  </a:lnTo>
                  <a:lnTo>
                    <a:pt x="252310" y="257517"/>
                  </a:lnTo>
                  <a:lnTo>
                    <a:pt x="279996" y="291922"/>
                  </a:lnTo>
                  <a:lnTo>
                    <a:pt x="316230" y="318223"/>
                  </a:lnTo>
                  <a:lnTo>
                    <a:pt x="359537" y="335038"/>
                  </a:lnTo>
                  <a:lnTo>
                    <a:pt x="408457" y="340944"/>
                  </a:lnTo>
                  <a:lnTo>
                    <a:pt x="457377" y="335000"/>
                  </a:lnTo>
                  <a:lnTo>
                    <a:pt x="500684" y="318122"/>
                  </a:lnTo>
                  <a:lnTo>
                    <a:pt x="536905" y="291744"/>
                  </a:lnTo>
                  <a:lnTo>
                    <a:pt x="550481" y="274853"/>
                  </a:lnTo>
                  <a:lnTo>
                    <a:pt x="564591" y="257302"/>
                  </a:lnTo>
                  <a:lnTo>
                    <a:pt x="582282" y="216242"/>
                  </a:lnTo>
                  <a:lnTo>
                    <a:pt x="588505" y="169989"/>
                  </a:lnTo>
                  <a:close/>
                </a:path>
                <a:path w="1315085" h="340995">
                  <a:moveTo>
                    <a:pt x="965835" y="169989"/>
                  </a:moveTo>
                  <a:lnTo>
                    <a:pt x="959612" y="123647"/>
                  </a:lnTo>
                  <a:lnTo>
                    <a:pt x="941933" y="82715"/>
                  </a:lnTo>
                  <a:lnTo>
                    <a:pt x="928446" y="66078"/>
                  </a:lnTo>
                  <a:lnTo>
                    <a:pt x="914247" y="48539"/>
                  </a:lnTo>
                  <a:lnTo>
                    <a:pt x="888263" y="29845"/>
                  </a:lnTo>
                  <a:lnTo>
                    <a:pt x="888263" y="169989"/>
                  </a:lnTo>
                  <a:lnTo>
                    <a:pt x="880287" y="211226"/>
                  </a:lnTo>
                  <a:lnTo>
                    <a:pt x="858520" y="244513"/>
                  </a:lnTo>
                  <a:lnTo>
                    <a:pt x="826249" y="266750"/>
                  </a:lnTo>
                  <a:lnTo>
                    <a:pt x="786752" y="274853"/>
                  </a:lnTo>
                  <a:lnTo>
                    <a:pt x="746950" y="266750"/>
                  </a:lnTo>
                  <a:lnTo>
                    <a:pt x="714019" y="244513"/>
                  </a:lnTo>
                  <a:lnTo>
                    <a:pt x="691591" y="211226"/>
                  </a:lnTo>
                  <a:lnTo>
                    <a:pt x="683310" y="169989"/>
                  </a:lnTo>
                  <a:lnTo>
                    <a:pt x="691527" y="128917"/>
                  </a:lnTo>
                  <a:lnTo>
                    <a:pt x="713841" y="95948"/>
                  </a:lnTo>
                  <a:lnTo>
                    <a:pt x="746747" y="74041"/>
                  </a:lnTo>
                  <a:lnTo>
                    <a:pt x="786752" y="66078"/>
                  </a:lnTo>
                  <a:lnTo>
                    <a:pt x="826249" y="74041"/>
                  </a:lnTo>
                  <a:lnTo>
                    <a:pt x="858520" y="95948"/>
                  </a:lnTo>
                  <a:lnTo>
                    <a:pt x="880287" y="128917"/>
                  </a:lnTo>
                  <a:lnTo>
                    <a:pt x="888263" y="169989"/>
                  </a:lnTo>
                  <a:lnTo>
                    <a:pt x="888263" y="29845"/>
                  </a:lnTo>
                  <a:lnTo>
                    <a:pt x="878014" y="22466"/>
                  </a:lnTo>
                  <a:lnTo>
                    <a:pt x="834707" y="5842"/>
                  </a:lnTo>
                  <a:lnTo>
                    <a:pt x="785787" y="0"/>
                  </a:lnTo>
                  <a:lnTo>
                    <a:pt x="736866" y="5816"/>
                  </a:lnTo>
                  <a:lnTo>
                    <a:pt x="693559" y="22364"/>
                  </a:lnTo>
                  <a:lnTo>
                    <a:pt x="657339" y="48374"/>
                  </a:lnTo>
                  <a:lnTo>
                    <a:pt x="629653" y="82511"/>
                  </a:lnTo>
                  <a:lnTo>
                    <a:pt x="611962" y="123482"/>
                  </a:lnTo>
                  <a:lnTo>
                    <a:pt x="605739" y="169989"/>
                  </a:lnTo>
                  <a:lnTo>
                    <a:pt x="611962" y="216408"/>
                  </a:lnTo>
                  <a:lnTo>
                    <a:pt x="629653" y="257517"/>
                  </a:lnTo>
                  <a:lnTo>
                    <a:pt x="657339" y="291922"/>
                  </a:lnTo>
                  <a:lnTo>
                    <a:pt x="693559" y="318223"/>
                  </a:lnTo>
                  <a:lnTo>
                    <a:pt x="736866" y="335038"/>
                  </a:lnTo>
                  <a:lnTo>
                    <a:pt x="785787" y="340944"/>
                  </a:lnTo>
                  <a:lnTo>
                    <a:pt x="834707" y="335000"/>
                  </a:lnTo>
                  <a:lnTo>
                    <a:pt x="878014" y="318122"/>
                  </a:lnTo>
                  <a:lnTo>
                    <a:pt x="914247" y="291744"/>
                  </a:lnTo>
                  <a:lnTo>
                    <a:pt x="927823" y="274853"/>
                  </a:lnTo>
                  <a:lnTo>
                    <a:pt x="941933" y="257302"/>
                  </a:lnTo>
                  <a:lnTo>
                    <a:pt x="959612" y="216242"/>
                  </a:lnTo>
                  <a:lnTo>
                    <a:pt x="965835" y="169989"/>
                  </a:lnTo>
                  <a:close/>
                </a:path>
                <a:path w="1315085" h="340995">
                  <a:moveTo>
                    <a:pt x="1314919" y="337591"/>
                  </a:moveTo>
                  <a:lnTo>
                    <a:pt x="1180363" y="142214"/>
                  </a:lnTo>
                  <a:lnTo>
                    <a:pt x="1306296" y="2400"/>
                  </a:lnTo>
                  <a:lnTo>
                    <a:pt x="1218679" y="2400"/>
                  </a:lnTo>
                  <a:lnTo>
                    <a:pt x="1079322" y="154660"/>
                  </a:lnTo>
                  <a:lnTo>
                    <a:pt x="1079322" y="2400"/>
                  </a:lnTo>
                  <a:lnTo>
                    <a:pt x="1003668" y="2400"/>
                  </a:lnTo>
                  <a:lnTo>
                    <a:pt x="1003668" y="337591"/>
                  </a:lnTo>
                  <a:lnTo>
                    <a:pt x="1079322" y="337591"/>
                  </a:lnTo>
                  <a:lnTo>
                    <a:pt x="1079322" y="254749"/>
                  </a:lnTo>
                  <a:lnTo>
                    <a:pt x="1127696" y="201117"/>
                  </a:lnTo>
                  <a:lnTo>
                    <a:pt x="1223937" y="337591"/>
                  </a:lnTo>
                  <a:lnTo>
                    <a:pt x="1314919" y="337591"/>
                  </a:lnTo>
                  <a:close/>
                </a:path>
              </a:pathLst>
            </a:custGeom>
            <a:solidFill>
              <a:srgbClr val="2C3D50"/>
            </a:solidFill>
          </p:spPr>
          <p:txBody>
            <a:bodyPr wrap="square" lIns="0" tIns="0" rIns="0" bIns="0" rtlCol="0"/>
            <a:lstStyle/>
            <a:p>
              <a:endParaRPr sz="1227"/>
            </a:p>
          </p:txBody>
        </p:sp>
        <p:sp>
          <p:nvSpPr>
            <p:cNvPr id="9" name="object 9"/>
            <p:cNvSpPr/>
            <p:nvPr/>
          </p:nvSpPr>
          <p:spPr>
            <a:xfrm>
              <a:off x="2841663" y="317410"/>
              <a:ext cx="1315085" cy="340995"/>
            </a:xfrm>
            <a:custGeom>
              <a:avLst/>
              <a:gdLst/>
              <a:ahLst/>
              <a:cxnLst/>
              <a:rect l="l" t="t" r="r" b="b"/>
              <a:pathLst>
                <a:path w="1315085" h="340995">
                  <a:moveTo>
                    <a:pt x="219316" y="271513"/>
                  </a:moveTo>
                  <a:lnTo>
                    <a:pt x="75653" y="271513"/>
                  </a:lnTo>
                  <a:lnTo>
                    <a:pt x="75653" y="2273"/>
                  </a:lnTo>
                  <a:lnTo>
                    <a:pt x="0" y="2273"/>
                  </a:lnTo>
                  <a:lnTo>
                    <a:pt x="0" y="271513"/>
                  </a:lnTo>
                  <a:lnTo>
                    <a:pt x="0" y="337553"/>
                  </a:lnTo>
                  <a:lnTo>
                    <a:pt x="219316" y="337553"/>
                  </a:lnTo>
                  <a:lnTo>
                    <a:pt x="219316" y="271513"/>
                  </a:lnTo>
                  <a:close/>
                </a:path>
                <a:path w="1315085" h="340995">
                  <a:moveTo>
                    <a:pt x="588518" y="169989"/>
                  </a:moveTo>
                  <a:lnTo>
                    <a:pt x="582295" y="123647"/>
                  </a:lnTo>
                  <a:lnTo>
                    <a:pt x="564603" y="82715"/>
                  </a:lnTo>
                  <a:lnTo>
                    <a:pt x="536917" y="48552"/>
                  </a:lnTo>
                  <a:lnTo>
                    <a:pt x="510946" y="29870"/>
                  </a:lnTo>
                  <a:lnTo>
                    <a:pt x="510946" y="169989"/>
                  </a:lnTo>
                  <a:lnTo>
                    <a:pt x="502958" y="211226"/>
                  </a:lnTo>
                  <a:lnTo>
                    <a:pt x="481190" y="244513"/>
                  </a:lnTo>
                  <a:lnTo>
                    <a:pt x="448919" y="266750"/>
                  </a:lnTo>
                  <a:lnTo>
                    <a:pt x="409435" y="274853"/>
                  </a:lnTo>
                  <a:lnTo>
                    <a:pt x="369633" y="266750"/>
                  </a:lnTo>
                  <a:lnTo>
                    <a:pt x="336702" y="244513"/>
                  </a:lnTo>
                  <a:lnTo>
                    <a:pt x="314274" y="211226"/>
                  </a:lnTo>
                  <a:lnTo>
                    <a:pt x="305993" y="169989"/>
                  </a:lnTo>
                  <a:lnTo>
                    <a:pt x="314210" y="128917"/>
                  </a:lnTo>
                  <a:lnTo>
                    <a:pt x="336511" y="95961"/>
                  </a:lnTo>
                  <a:lnTo>
                    <a:pt x="369430" y="74041"/>
                  </a:lnTo>
                  <a:lnTo>
                    <a:pt x="409435" y="66078"/>
                  </a:lnTo>
                  <a:lnTo>
                    <a:pt x="448919" y="74041"/>
                  </a:lnTo>
                  <a:lnTo>
                    <a:pt x="481190" y="95961"/>
                  </a:lnTo>
                  <a:lnTo>
                    <a:pt x="502958" y="128917"/>
                  </a:lnTo>
                  <a:lnTo>
                    <a:pt x="510946" y="169989"/>
                  </a:lnTo>
                  <a:lnTo>
                    <a:pt x="510946" y="29870"/>
                  </a:lnTo>
                  <a:lnTo>
                    <a:pt x="500684" y="22479"/>
                  </a:lnTo>
                  <a:lnTo>
                    <a:pt x="457390" y="5842"/>
                  </a:lnTo>
                  <a:lnTo>
                    <a:pt x="408470" y="0"/>
                  </a:lnTo>
                  <a:lnTo>
                    <a:pt x="359549" y="5816"/>
                  </a:lnTo>
                  <a:lnTo>
                    <a:pt x="316242" y="22364"/>
                  </a:lnTo>
                  <a:lnTo>
                    <a:pt x="280009" y="48374"/>
                  </a:lnTo>
                  <a:lnTo>
                    <a:pt x="252323" y="82511"/>
                  </a:lnTo>
                  <a:lnTo>
                    <a:pt x="234645" y="123482"/>
                  </a:lnTo>
                  <a:lnTo>
                    <a:pt x="228422" y="169989"/>
                  </a:lnTo>
                  <a:lnTo>
                    <a:pt x="234645" y="216408"/>
                  </a:lnTo>
                  <a:lnTo>
                    <a:pt x="252323" y="257517"/>
                  </a:lnTo>
                  <a:lnTo>
                    <a:pt x="280009" y="291922"/>
                  </a:lnTo>
                  <a:lnTo>
                    <a:pt x="316242" y="318223"/>
                  </a:lnTo>
                  <a:lnTo>
                    <a:pt x="359549" y="335038"/>
                  </a:lnTo>
                  <a:lnTo>
                    <a:pt x="408470" y="340944"/>
                  </a:lnTo>
                  <a:lnTo>
                    <a:pt x="457390" y="335000"/>
                  </a:lnTo>
                  <a:lnTo>
                    <a:pt x="500684" y="318122"/>
                  </a:lnTo>
                  <a:lnTo>
                    <a:pt x="536917" y="291744"/>
                  </a:lnTo>
                  <a:lnTo>
                    <a:pt x="550494" y="274853"/>
                  </a:lnTo>
                  <a:lnTo>
                    <a:pt x="564603" y="257314"/>
                  </a:lnTo>
                  <a:lnTo>
                    <a:pt x="582295" y="216242"/>
                  </a:lnTo>
                  <a:lnTo>
                    <a:pt x="588518" y="169989"/>
                  </a:lnTo>
                  <a:close/>
                </a:path>
                <a:path w="1315085" h="340995">
                  <a:moveTo>
                    <a:pt x="965847" y="169989"/>
                  </a:moveTo>
                  <a:lnTo>
                    <a:pt x="959624" y="123647"/>
                  </a:lnTo>
                  <a:lnTo>
                    <a:pt x="941946" y="82715"/>
                  </a:lnTo>
                  <a:lnTo>
                    <a:pt x="914247" y="48552"/>
                  </a:lnTo>
                  <a:lnTo>
                    <a:pt x="888276" y="29857"/>
                  </a:lnTo>
                  <a:lnTo>
                    <a:pt x="888276" y="169989"/>
                  </a:lnTo>
                  <a:lnTo>
                    <a:pt x="880287" y="211226"/>
                  </a:lnTo>
                  <a:lnTo>
                    <a:pt x="858532" y="244513"/>
                  </a:lnTo>
                  <a:lnTo>
                    <a:pt x="826262" y="266750"/>
                  </a:lnTo>
                  <a:lnTo>
                    <a:pt x="786765" y="274853"/>
                  </a:lnTo>
                  <a:lnTo>
                    <a:pt x="746963" y="266750"/>
                  </a:lnTo>
                  <a:lnTo>
                    <a:pt x="714032" y="244513"/>
                  </a:lnTo>
                  <a:lnTo>
                    <a:pt x="691603" y="211226"/>
                  </a:lnTo>
                  <a:lnTo>
                    <a:pt x="683323" y="169989"/>
                  </a:lnTo>
                  <a:lnTo>
                    <a:pt x="691540" y="128917"/>
                  </a:lnTo>
                  <a:lnTo>
                    <a:pt x="713854" y="95961"/>
                  </a:lnTo>
                  <a:lnTo>
                    <a:pt x="746760" y="74041"/>
                  </a:lnTo>
                  <a:lnTo>
                    <a:pt x="786765" y="66078"/>
                  </a:lnTo>
                  <a:lnTo>
                    <a:pt x="826262" y="74041"/>
                  </a:lnTo>
                  <a:lnTo>
                    <a:pt x="858532" y="95961"/>
                  </a:lnTo>
                  <a:lnTo>
                    <a:pt x="880287" y="128917"/>
                  </a:lnTo>
                  <a:lnTo>
                    <a:pt x="888276" y="169989"/>
                  </a:lnTo>
                  <a:lnTo>
                    <a:pt x="888276" y="29857"/>
                  </a:lnTo>
                  <a:lnTo>
                    <a:pt x="878027" y="22479"/>
                  </a:lnTo>
                  <a:lnTo>
                    <a:pt x="834720" y="5842"/>
                  </a:lnTo>
                  <a:lnTo>
                    <a:pt x="785799" y="0"/>
                  </a:lnTo>
                  <a:lnTo>
                    <a:pt x="736879" y="5816"/>
                  </a:lnTo>
                  <a:lnTo>
                    <a:pt x="693572" y="22364"/>
                  </a:lnTo>
                  <a:lnTo>
                    <a:pt x="657352" y="48374"/>
                  </a:lnTo>
                  <a:lnTo>
                    <a:pt x="629666" y="82511"/>
                  </a:lnTo>
                  <a:lnTo>
                    <a:pt x="611974" y="123482"/>
                  </a:lnTo>
                  <a:lnTo>
                    <a:pt x="605751" y="169989"/>
                  </a:lnTo>
                  <a:lnTo>
                    <a:pt x="611974" y="216408"/>
                  </a:lnTo>
                  <a:lnTo>
                    <a:pt x="629666" y="257517"/>
                  </a:lnTo>
                  <a:lnTo>
                    <a:pt x="657352" y="291922"/>
                  </a:lnTo>
                  <a:lnTo>
                    <a:pt x="693572" y="318223"/>
                  </a:lnTo>
                  <a:lnTo>
                    <a:pt x="736879" y="335038"/>
                  </a:lnTo>
                  <a:lnTo>
                    <a:pt x="785799" y="340944"/>
                  </a:lnTo>
                  <a:lnTo>
                    <a:pt x="834720" y="335000"/>
                  </a:lnTo>
                  <a:lnTo>
                    <a:pt x="878027" y="318122"/>
                  </a:lnTo>
                  <a:lnTo>
                    <a:pt x="914247" y="291744"/>
                  </a:lnTo>
                  <a:lnTo>
                    <a:pt x="941946" y="257314"/>
                  </a:lnTo>
                  <a:lnTo>
                    <a:pt x="959624" y="216242"/>
                  </a:lnTo>
                  <a:lnTo>
                    <a:pt x="965847" y="169989"/>
                  </a:lnTo>
                  <a:close/>
                </a:path>
                <a:path w="1315085" h="340995">
                  <a:moveTo>
                    <a:pt x="1314919" y="337604"/>
                  </a:moveTo>
                  <a:lnTo>
                    <a:pt x="1180363" y="142227"/>
                  </a:lnTo>
                  <a:lnTo>
                    <a:pt x="1306296" y="2413"/>
                  </a:lnTo>
                  <a:lnTo>
                    <a:pt x="1218679" y="2413"/>
                  </a:lnTo>
                  <a:lnTo>
                    <a:pt x="1079322" y="154673"/>
                  </a:lnTo>
                  <a:lnTo>
                    <a:pt x="1079322" y="2413"/>
                  </a:lnTo>
                  <a:lnTo>
                    <a:pt x="1003668" y="2413"/>
                  </a:lnTo>
                  <a:lnTo>
                    <a:pt x="1003668" y="337604"/>
                  </a:lnTo>
                  <a:lnTo>
                    <a:pt x="1079322" y="337604"/>
                  </a:lnTo>
                  <a:lnTo>
                    <a:pt x="1079322" y="254762"/>
                  </a:lnTo>
                  <a:lnTo>
                    <a:pt x="1127696" y="201129"/>
                  </a:lnTo>
                  <a:lnTo>
                    <a:pt x="1223937" y="337604"/>
                  </a:lnTo>
                  <a:lnTo>
                    <a:pt x="1314919" y="337604"/>
                  </a:lnTo>
                  <a:close/>
                </a:path>
              </a:pathLst>
            </a:custGeom>
            <a:solidFill>
              <a:srgbClr val="FFBD45"/>
            </a:solidFill>
          </p:spPr>
          <p:txBody>
            <a:bodyPr wrap="square" lIns="0" tIns="0" rIns="0" bIns="0" rtlCol="0"/>
            <a:lstStyle/>
            <a:p>
              <a:endParaRPr sz="1227"/>
            </a:p>
          </p:txBody>
        </p:sp>
      </p:grpSp>
      <p:sp>
        <p:nvSpPr>
          <p:cNvPr id="10" name="object 10"/>
          <p:cNvSpPr/>
          <p:nvPr/>
        </p:nvSpPr>
        <p:spPr>
          <a:xfrm>
            <a:off x="7199417" y="217693"/>
            <a:ext cx="38533" cy="193964"/>
          </a:xfrm>
          <a:custGeom>
            <a:avLst/>
            <a:gdLst/>
            <a:ahLst/>
            <a:cxnLst/>
            <a:rect l="l" t="t" r="r" b="b"/>
            <a:pathLst>
              <a:path w="56514" h="284480">
                <a:moveTo>
                  <a:pt x="0" y="284479"/>
                </a:moveTo>
                <a:lnTo>
                  <a:pt x="56502" y="284479"/>
                </a:lnTo>
                <a:lnTo>
                  <a:pt x="56502" y="0"/>
                </a:lnTo>
                <a:lnTo>
                  <a:pt x="0" y="0"/>
                </a:lnTo>
                <a:lnTo>
                  <a:pt x="0" y="284479"/>
                </a:lnTo>
                <a:close/>
              </a:path>
            </a:pathLst>
          </a:custGeom>
          <a:solidFill>
            <a:srgbClr val="FFFFFF"/>
          </a:solidFill>
        </p:spPr>
        <p:txBody>
          <a:bodyPr wrap="square" lIns="0" tIns="0" rIns="0" bIns="0" rtlCol="0"/>
          <a:lstStyle/>
          <a:p>
            <a:endParaRPr sz="1227"/>
          </a:p>
        </p:txBody>
      </p:sp>
      <p:grpSp>
        <p:nvGrpSpPr>
          <p:cNvPr id="11" name="object 11"/>
          <p:cNvGrpSpPr/>
          <p:nvPr/>
        </p:nvGrpSpPr>
        <p:grpSpPr>
          <a:xfrm>
            <a:off x="6936920" y="216417"/>
            <a:ext cx="1326572" cy="249815"/>
            <a:chOff x="5119549" y="317411"/>
            <a:chExt cx="1945639" cy="366395"/>
          </a:xfrm>
        </p:grpSpPr>
        <p:sp>
          <p:nvSpPr>
            <p:cNvPr id="12" name="object 12"/>
            <p:cNvSpPr/>
            <p:nvPr/>
          </p:nvSpPr>
          <p:spPr>
            <a:xfrm>
              <a:off x="5132692" y="343712"/>
              <a:ext cx="1932305" cy="339725"/>
            </a:xfrm>
            <a:custGeom>
              <a:avLst/>
              <a:gdLst/>
              <a:ahLst/>
              <a:cxnLst/>
              <a:rect l="l" t="t" r="r" b="b"/>
              <a:pathLst>
                <a:path w="1932304" h="339725">
                  <a:moveTo>
                    <a:pt x="352425" y="337591"/>
                  </a:moveTo>
                  <a:lnTo>
                    <a:pt x="319341" y="261924"/>
                  </a:lnTo>
                  <a:lnTo>
                    <a:pt x="297370" y="211645"/>
                  </a:lnTo>
                  <a:lnTo>
                    <a:pt x="238467" y="76911"/>
                  </a:lnTo>
                  <a:lnTo>
                    <a:pt x="238467" y="211645"/>
                  </a:lnTo>
                  <a:lnTo>
                    <a:pt x="112039" y="211645"/>
                  </a:lnTo>
                  <a:lnTo>
                    <a:pt x="175260" y="62725"/>
                  </a:lnTo>
                  <a:lnTo>
                    <a:pt x="238467" y="211645"/>
                  </a:lnTo>
                  <a:lnTo>
                    <a:pt x="238467" y="76911"/>
                  </a:lnTo>
                  <a:lnTo>
                    <a:pt x="232270" y="62725"/>
                  </a:lnTo>
                  <a:lnTo>
                    <a:pt x="205905" y="2400"/>
                  </a:lnTo>
                  <a:lnTo>
                    <a:pt x="147967" y="2400"/>
                  </a:lnTo>
                  <a:lnTo>
                    <a:pt x="0" y="337591"/>
                  </a:lnTo>
                  <a:lnTo>
                    <a:pt x="58902" y="337591"/>
                  </a:lnTo>
                  <a:lnTo>
                    <a:pt x="90970" y="261924"/>
                  </a:lnTo>
                  <a:lnTo>
                    <a:pt x="260019" y="261924"/>
                  </a:lnTo>
                  <a:lnTo>
                    <a:pt x="292087" y="337591"/>
                  </a:lnTo>
                  <a:lnTo>
                    <a:pt x="352425" y="337591"/>
                  </a:lnTo>
                  <a:close/>
                </a:path>
                <a:path w="1932304" h="339725">
                  <a:moveTo>
                    <a:pt x="441490" y="1879"/>
                  </a:moveTo>
                  <a:lnTo>
                    <a:pt x="428345" y="1879"/>
                  </a:lnTo>
                  <a:lnTo>
                    <a:pt x="428345" y="260057"/>
                  </a:lnTo>
                  <a:lnTo>
                    <a:pt x="441490" y="260057"/>
                  </a:lnTo>
                  <a:lnTo>
                    <a:pt x="441490" y="1879"/>
                  </a:lnTo>
                  <a:close/>
                </a:path>
                <a:path w="1932304" h="339725">
                  <a:moveTo>
                    <a:pt x="586587" y="286359"/>
                  </a:moveTo>
                  <a:lnTo>
                    <a:pt x="384987" y="286359"/>
                  </a:lnTo>
                  <a:lnTo>
                    <a:pt x="384987" y="310857"/>
                  </a:lnTo>
                  <a:lnTo>
                    <a:pt x="384987" y="337159"/>
                  </a:lnTo>
                  <a:lnTo>
                    <a:pt x="586587" y="337159"/>
                  </a:lnTo>
                  <a:lnTo>
                    <a:pt x="586587" y="310857"/>
                  </a:lnTo>
                  <a:lnTo>
                    <a:pt x="586587" y="286359"/>
                  </a:lnTo>
                  <a:close/>
                </a:path>
                <a:path w="1932304" h="339725">
                  <a:moveTo>
                    <a:pt x="1085545" y="2400"/>
                  </a:moveTo>
                  <a:lnTo>
                    <a:pt x="1027125" y="2400"/>
                  </a:lnTo>
                  <a:lnTo>
                    <a:pt x="946200" y="274866"/>
                  </a:lnTo>
                  <a:lnTo>
                    <a:pt x="864793" y="2400"/>
                  </a:lnTo>
                  <a:lnTo>
                    <a:pt x="809256" y="2882"/>
                  </a:lnTo>
                  <a:lnTo>
                    <a:pt x="728332" y="274866"/>
                  </a:lnTo>
                  <a:lnTo>
                    <a:pt x="646925" y="2400"/>
                  </a:lnTo>
                  <a:lnTo>
                    <a:pt x="586117" y="2400"/>
                  </a:lnTo>
                  <a:lnTo>
                    <a:pt x="697204" y="337591"/>
                  </a:lnTo>
                  <a:lnTo>
                    <a:pt x="755624" y="337591"/>
                  </a:lnTo>
                  <a:lnTo>
                    <a:pt x="836066" y="76149"/>
                  </a:lnTo>
                  <a:lnTo>
                    <a:pt x="915555" y="337591"/>
                  </a:lnTo>
                  <a:lnTo>
                    <a:pt x="973493" y="337591"/>
                  </a:lnTo>
                  <a:lnTo>
                    <a:pt x="1085545" y="2400"/>
                  </a:lnTo>
                  <a:close/>
                </a:path>
                <a:path w="1932304" h="339725">
                  <a:moveTo>
                    <a:pt x="1398219" y="337591"/>
                  </a:moveTo>
                  <a:lnTo>
                    <a:pt x="1365148" y="261924"/>
                  </a:lnTo>
                  <a:lnTo>
                    <a:pt x="1343164" y="211645"/>
                  </a:lnTo>
                  <a:lnTo>
                    <a:pt x="1284262" y="76885"/>
                  </a:lnTo>
                  <a:lnTo>
                    <a:pt x="1284262" y="211645"/>
                  </a:lnTo>
                  <a:lnTo>
                    <a:pt x="1157833" y="211645"/>
                  </a:lnTo>
                  <a:lnTo>
                    <a:pt x="1221054" y="62725"/>
                  </a:lnTo>
                  <a:lnTo>
                    <a:pt x="1284262" y="211645"/>
                  </a:lnTo>
                  <a:lnTo>
                    <a:pt x="1284262" y="76885"/>
                  </a:lnTo>
                  <a:lnTo>
                    <a:pt x="1278077" y="62725"/>
                  </a:lnTo>
                  <a:lnTo>
                    <a:pt x="1251699" y="2400"/>
                  </a:lnTo>
                  <a:lnTo>
                    <a:pt x="1193761" y="2400"/>
                  </a:lnTo>
                  <a:lnTo>
                    <a:pt x="1045794" y="337591"/>
                  </a:lnTo>
                  <a:lnTo>
                    <a:pt x="1104696" y="337591"/>
                  </a:lnTo>
                  <a:lnTo>
                    <a:pt x="1136764" y="261924"/>
                  </a:lnTo>
                  <a:lnTo>
                    <a:pt x="1305801" y="261924"/>
                  </a:lnTo>
                  <a:lnTo>
                    <a:pt x="1337881" y="337591"/>
                  </a:lnTo>
                  <a:lnTo>
                    <a:pt x="1398219" y="337591"/>
                  </a:lnTo>
                  <a:close/>
                </a:path>
                <a:path w="1932304" h="339725">
                  <a:moveTo>
                    <a:pt x="1667827" y="2400"/>
                  </a:moveTo>
                  <a:lnTo>
                    <a:pt x="1610360" y="2400"/>
                  </a:lnTo>
                  <a:lnTo>
                    <a:pt x="1516507" y="165684"/>
                  </a:lnTo>
                  <a:lnTo>
                    <a:pt x="1420736" y="2400"/>
                  </a:lnTo>
                  <a:lnTo>
                    <a:pt x="1363764" y="2400"/>
                  </a:lnTo>
                  <a:lnTo>
                    <a:pt x="1488744" y="227939"/>
                  </a:lnTo>
                  <a:lnTo>
                    <a:pt x="1488744" y="337591"/>
                  </a:lnTo>
                  <a:lnTo>
                    <a:pt x="1544764" y="337591"/>
                  </a:lnTo>
                  <a:lnTo>
                    <a:pt x="1544764" y="226021"/>
                  </a:lnTo>
                  <a:lnTo>
                    <a:pt x="1667827" y="2400"/>
                  </a:lnTo>
                  <a:close/>
                </a:path>
                <a:path w="1932304" h="339725">
                  <a:moveTo>
                    <a:pt x="1932152" y="242773"/>
                  </a:moveTo>
                  <a:lnTo>
                    <a:pt x="1922297" y="200063"/>
                  </a:lnTo>
                  <a:lnTo>
                    <a:pt x="1896567" y="172161"/>
                  </a:lnTo>
                  <a:lnTo>
                    <a:pt x="1861299" y="154317"/>
                  </a:lnTo>
                  <a:lnTo>
                    <a:pt x="1822818" y="141744"/>
                  </a:lnTo>
                  <a:lnTo>
                    <a:pt x="1787486" y="129705"/>
                  </a:lnTo>
                  <a:lnTo>
                    <a:pt x="1761642" y="113411"/>
                  </a:lnTo>
                  <a:lnTo>
                    <a:pt x="1751622" y="88112"/>
                  </a:lnTo>
                  <a:lnTo>
                    <a:pt x="1755508" y="73164"/>
                  </a:lnTo>
                  <a:lnTo>
                    <a:pt x="1766519" y="62191"/>
                  </a:lnTo>
                  <a:lnTo>
                    <a:pt x="1783740" y="55448"/>
                  </a:lnTo>
                  <a:lnTo>
                    <a:pt x="1806219" y="53149"/>
                  </a:lnTo>
                  <a:lnTo>
                    <a:pt x="1827136" y="54914"/>
                  </a:lnTo>
                  <a:lnTo>
                    <a:pt x="1851164" y="60464"/>
                  </a:lnTo>
                  <a:lnTo>
                    <a:pt x="1877250" y="70129"/>
                  </a:lnTo>
                  <a:lnTo>
                    <a:pt x="1904377" y="84277"/>
                  </a:lnTo>
                  <a:lnTo>
                    <a:pt x="1927847" y="34480"/>
                  </a:lnTo>
                  <a:lnTo>
                    <a:pt x="1902510" y="20408"/>
                  </a:lnTo>
                  <a:lnTo>
                    <a:pt x="1873846" y="9525"/>
                  </a:lnTo>
                  <a:lnTo>
                    <a:pt x="1842858" y="2489"/>
                  </a:lnTo>
                  <a:lnTo>
                    <a:pt x="1810524" y="0"/>
                  </a:lnTo>
                  <a:lnTo>
                    <a:pt x="1760740" y="6515"/>
                  </a:lnTo>
                  <a:lnTo>
                    <a:pt x="1722170" y="25146"/>
                  </a:lnTo>
                  <a:lnTo>
                    <a:pt x="1697253" y="54546"/>
                  </a:lnTo>
                  <a:lnTo>
                    <a:pt x="1688414" y="93370"/>
                  </a:lnTo>
                  <a:lnTo>
                    <a:pt x="1698434" y="135432"/>
                  </a:lnTo>
                  <a:lnTo>
                    <a:pt x="1724291" y="162648"/>
                  </a:lnTo>
                  <a:lnTo>
                    <a:pt x="1759648" y="179844"/>
                  </a:lnTo>
                  <a:lnTo>
                    <a:pt x="1798167" y="191909"/>
                  </a:lnTo>
                  <a:lnTo>
                    <a:pt x="1833524" y="203657"/>
                  </a:lnTo>
                  <a:lnTo>
                    <a:pt x="1859381" y="219951"/>
                  </a:lnTo>
                  <a:lnTo>
                    <a:pt x="1869414" y="245643"/>
                  </a:lnTo>
                  <a:lnTo>
                    <a:pt x="1865134" y="262928"/>
                  </a:lnTo>
                  <a:lnTo>
                    <a:pt x="1852777" y="275704"/>
                  </a:lnTo>
                  <a:lnTo>
                    <a:pt x="1833054" y="283641"/>
                  </a:lnTo>
                  <a:lnTo>
                    <a:pt x="1806689" y="286359"/>
                  </a:lnTo>
                  <a:lnTo>
                    <a:pt x="1778660" y="283171"/>
                  </a:lnTo>
                  <a:lnTo>
                    <a:pt x="1749412" y="273786"/>
                  </a:lnTo>
                  <a:lnTo>
                    <a:pt x="1720430" y="258470"/>
                  </a:lnTo>
                  <a:lnTo>
                    <a:pt x="1693202" y="237502"/>
                  </a:lnTo>
                  <a:lnTo>
                    <a:pt x="1668792" y="286359"/>
                  </a:lnTo>
                  <a:lnTo>
                    <a:pt x="1697316" y="308000"/>
                  </a:lnTo>
                  <a:lnTo>
                    <a:pt x="1730425" y="324789"/>
                  </a:lnTo>
                  <a:lnTo>
                    <a:pt x="1766963" y="335648"/>
                  </a:lnTo>
                  <a:lnTo>
                    <a:pt x="1805736" y="339509"/>
                  </a:lnTo>
                  <a:lnTo>
                    <a:pt x="1856587" y="332816"/>
                  </a:lnTo>
                  <a:lnTo>
                    <a:pt x="1896592" y="313588"/>
                  </a:lnTo>
                  <a:lnTo>
                    <a:pt x="1922767" y="283146"/>
                  </a:lnTo>
                  <a:lnTo>
                    <a:pt x="1932152" y="242773"/>
                  </a:lnTo>
                  <a:close/>
                </a:path>
              </a:pathLst>
            </a:custGeom>
            <a:solidFill>
              <a:srgbClr val="2C3D50"/>
            </a:solidFill>
          </p:spPr>
          <p:txBody>
            <a:bodyPr wrap="square" lIns="0" tIns="0" rIns="0" bIns="0" rtlCol="0"/>
            <a:lstStyle/>
            <a:p>
              <a:endParaRPr sz="1227"/>
            </a:p>
          </p:txBody>
        </p:sp>
        <p:sp>
          <p:nvSpPr>
            <p:cNvPr id="13" name="object 13"/>
            <p:cNvSpPr/>
            <p:nvPr/>
          </p:nvSpPr>
          <p:spPr>
            <a:xfrm>
              <a:off x="5119548" y="317410"/>
              <a:ext cx="1932305" cy="339725"/>
            </a:xfrm>
            <a:custGeom>
              <a:avLst/>
              <a:gdLst/>
              <a:ahLst/>
              <a:cxnLst/>
              <a:rect l="l" t="t" r="r" b="b"/>
              <a:pathLst>
                <a:path w="1932304" h="339725">
                  <a:moveTo>
                    <a:pt x="352425" y="337604"/>
                  </a:moveTo>
                  <a:lnTo>
                    <a:pt x="319341" y="261937"/>
                  </a:lnTo>
                  <a:lnTo>
                    <a:pt x="297370" y="211658"/>
                  </a:lnTo>
                  <a:lnTo>
                    <a:pt x="238467" y="76923"/>
                  </a:lnTo>
                  <a:lnTo>
                    <a:pt x="238467" y="211658"/>
                  </a:lnTo>
                  <a:lnTo>
                    <a:pt x="112039" y="211658"/>
                  </a:lnTo>
                  <a:lnTo>
                    <a:pt x="175260" y="62738"/>
                  </a:lnTo>
                  <a:lnTo>
                    <a:pt x="238467" y="211658"/>
                  </a:lnTo>
                  <a:lnTo>
                    <a:pt x="238467" y="76923"/>
                  </a:lnTo>
                  <a:lnTo>
                    <a:pt x="232270" y="62738"/>
                  </a:lnTo>
                  <a:lnTo>
                    <a:pt x="205905" y="2413"/>
                  </a:lnTo>
                  <a:lnTo>
                    <a:pt x="147967" y="2413"/>
                  </a:lnTo>
                  <a:lnTo>
                    <a:pt x="0" y="337604"/>
                  </a:lnTo>
                  <a:lnTo>
                    <a:pt x="58902" y="337604"/>
                  </a:lnTo>
                  <a:lnTo>
                    <a:pt x="90970" y="261937"/>
                  </a:lnTo>
                  <a:lnTo>
                    <a:pt x="260019" y="261937"/>
                  </a:lnTo>
                  <a:lnTo>
                    <a:pt x="292087" y="337604"/>
                  </a:lnTo>
                  <a:lnTo>
                    <a:pt x="352425" y="337604"/>
                  </a:lnTo>
                  <a:close/>
                </a:path>
                <a:path w="1932304" h="339725">
                  <a:moveTo>
                    <a:pt x="586587" y="286359"/>
                  </a:moveTo>
                  <a:lnTo>
                    <a:pt x="384987" y="286359"/>
                  </a:lnTo>
                  <a:lnTo>
                    <a:pt x="384987" y="337159"/>
                  </a:lnTo>
                  <a:lnTo>
                    <a:pt x="586587" y="337159"/>
                  </a:lnTo>
                  <a:lnTo>
                    <a:pt x="586587" y="286359"/>
                  </a:lnTo>
                  <a:close/>
                </a:path>
                <a:path w="1932304" h="339725">
                  <a:moveTo>
                    <a:pt x="1085545" y="2400"/>
                  </a:moveTo>
                  <a:lnTo>
                    <a:pt x="1027125" y="2400"/>
                  </a:lnTo>
                  <a:lnTo>
                    <a:pt x="946200" y="274866"/>
                  </a:lnTo>
                  <a:lnTo>
                    <a:pt x="864793" y="2400"/>
                  </a:lnTo>
                  <a:lnTo>
                    <a:pt x="809256" y="2882"/>
                  </a:lnTo>
                  <a:lnTo>
                    <a:pt x="728332" y="274866"/>
                  </a:lnTo>
                  <a:lnTo>
                    <a:pt x="646925" y="2400"/>
                  </a:lnTo>
                  <a:lnTo>
                    <a:pt x="586117" y="2400"/>
                  </a:lnTo>
                  <a:lnTo>
                    <a:pt x="697204" y="337591"/>
                  </a:lnTo>
                  <a:lnTo>
                    <a:pt x="755624" y="337591"/>
                  </a:lnTo>
                  <a:lnTo>
                    <a:pt x="836066" y="76149"/>
                  </a:lnTo>
                  <a:lnTo>
                    <a:pt x="915555" y="337591"/>
                  </a:lnTo>
                  <a:lnTo>
                    <a:pt x="973493" y="337591"/>
                  </a:lnTo>
                  <a:lnTo>
                    <a:pt x="1085545" y="2400"/>
                  </a:lnTo>
                  <a:close/>
                </a:path>
                <a:path w="1932304" h="339725">
                  <a:moveTo>
                    <a:pt x="1398219" y="337604"/>
                  </a:moveTo>
                  <a:lnTo>
                    <a:pt x="1365148" y="261937"/>
                  </a:lnTo>
                  <a:lnTo>
                    <a:pt x="1343164" y="211658"/>
                  </a:lnTo>
                  <a:lnTo>
                    <a:pt x="1284262" y="76898"/>
                  </a:lnTo>
                  <a:lnTo>
                    <a:pt x="1284262" y="211658"/>
                  </a:lnTo>
                  <a:lnTo>
                    <a:pt x="1157833" y="211658"/>
                  </a:lnTo>
                  <a:lnTo>
                    <a:pt x="1221054" y="62738"/>
                  </a:lnTo>
                  <a:lnTo>
                    <a:pt x="1284262" y="211658"/>
                  </a:lnTo>
                  <a:lnTo>
                    <a:pt x="1284262" y="76898"/>
                  </a:lnTo>
                  <a:lnTo>
                    <a:pt x="1278077" y="62738"/>
                  </a:lnTo>
                  <a:lnTo>
                    <a:pt x="1251699" y="2413"/>
                  </a:lnTo>
                  <a:lnTo>
                    <a:pt x="1193761" y="2413"/>
                  </a:lnTo>
                  <a:lnTo>
                    <a:pt x="1045794" y="337604"/>
                  </a:lnTo>
                  <a:lnTo>
                    <a:pt x="1104696" y="337604"/>
                  </a:lnTo>
                  <a:lnTo>
                    <a:pt x="1136764" y="261937"/>
                  </a:lnTo>
                  <a:lnTo>
                    <a:pt x="1305801" y="261937"/>
                  </a:lnTo>
                  <a:lnTo>
                    <a:pt x="1337881" y="337604"/>
                  </a:lnTo>
                  <a:lnTo>
                    <a:pt x="1398219" y="337604"/>
                  </a:lnTo>
                  <a:close/>
                </a:path>
                <a:path w="1932304" h="339725">
                  <a:moveTo>
                    <a:pt x="1667827" y="2400"/>
                  </a:moveTo>
                  <a:lnTo>
                    <a:pt x="1610360" y="2400"/>
                  </a:lnTo>
                  <a:lnTo>
                    <a:pt x="1516507" y="165684"/>
                  </a:lnTo>
                  <a:lnTo>
                    <a:pt x="1420736" y="2400"/>
                  </a:lnTo>
                  <a:lnTo>
                    <a:pt x="1363764" y="2400"/>
                  </a:lnTo>
                  <a:lnTo>
                    <a:pt x="1488744" y="227939"/>
                  </a:lnTo>
                  <a:lnTo>
                    <a:pt x="1488744" y="337591"/>
                  </a:lnTo>
                  <a:lnTo>
                    <a:pt x="1544764" y="337591"/>
                  </a:lnTo>
                  <a:lnTo>
                    <a:pt x="1544764" y="226021"/>
                  </a:lnTo>
                  <a:lnTo>
                    <a:pt x="1667827" y="2400"/>
                  </a:lnTo>
                  <a:close/>
                </a:path>
                <a:path w="1932304" h="339725">
                  <a:moveTo>
                    <a:pt x="1932152" y="242773"/>
                  </a:moveTo>
                  <a:lnTo>
                    <a:pt x="1922297" y="200063"/>
                  </a:lnTo>
                  <a:lnTo>
                    <a:pt x="1896567" y="172161"/>
                  </a:lnTo>
                  <a:lnTo>
                    <a:pt x="1861299" y="154317"/>
                  </a:lnTo>
                  <a:lnTo>
                    <a:pt x="1822818" y="141757"/>
                  </a:lnTo>
                  <a:lnTo>
                    <a:pt x="1787486" y="129705"/>
                  </a:lnTo>
                  <a:lnTo>
                    <a:pt x="1761642" y="113423"/>
                  </a:lnTo>
                  <a:lnTo>
                    <a:pt x="1751622" y="88112"/>
                  </a:lnTo>
                  <a:lnTo>
                    <a:pt x="1755495" y="73164"/>
                  </a:lnTo>
                  <a:lnTo>
                    <a:pt x="1766519" y="62191"/>
                  </a:lnTo>
                  <a:lnTo>
                    <a:pt x="1783740" y="55448"/>
                  </a:lnTo>
                  <a:lnTo>
                    <a:pt x="1806219" y="53149"/>
                  </a:lnTo>
                  <a:lnTo>
                    <a:pt x="1827136" y="54927"/>
                  </a:lnTo>
                  <a:lnTo>
                    <a:pt x="1851164" y="60464"/>
                  </a:lnTo>
                  <a:lnTo>
                    <a:pt x="1877250" y="70129"/>
                  </a:lnTo>
                  <a:lnTo>
                    <a:pt x="1904377" y="84277"/>
                  </a:lnTo>
                  <a:lnTo>
                    <a:pt x="1927847" y="34480"/>
                  </a:lnTo>
                  <a:lnTo>
                    <a:pt x="1902510" y="20408"/>
                  </a:lnTo>
                  <a:lnTo>
                    <a:pt x="1873846" y="9525"/>
                  </a:lnTo>
                  <a:lnTo>
                    <a:pt x="1842858" y="2501"/>
                  </a:lnTo>
                  <a:lnTo>
                    <a:pt x="1810524" y="0"/>
                  </a:lnTo>
                  <a:lnTo>
                    <a:pt x="1760728" y="6515"/>
                  </a:lnTo>
                  <a:lnTo>
                    <a:pt x="1722170" y="25146"/>
                  </a:lnTo>
                  <a:lnTo>
                    <a:pt x="1697253" y="54546"/>
                  </a:lnTo>
                  <a:lnTo>
                    <a:pt x="1688414" y="93370"/>
                  </a:lnTo>
                  <a:lnTo>
                    <a:pt x="1698434" y="135432"/>
                  </a:lnTo>
                  <a:lnTo>
                    <a:pt x="1724291" y="162648"/>
                  </a:lnTo>
                  <a:lnTo>
                    <a:pt x="1759648" y="179857"/>
                  </a:lnTo>
                  <a:lnTo>
                    <a:pt x="1798167" y="191909"/>
                  </a:lnTo>
                  <a:lnTo>
                    <a:pt x="1833524" y="203657"/>
                  </a:lnTo>
                  <a:lnTo>
                    <a:pt x="1859381" y="219951"/>
                  </a:lnTo>
                  <a:lnTo>
                    <a:pt x="1869414" y="245643"/>
                  </a:lnTo>
                  <a:lnTo>
                    <a:pt x="1865134" y="262928"/>
                  </a:lnTo>
                  <a:lnTo>
                    <a:pt x="1852777" y="275704"/>
                  </a:lnTo>
                  <a:lnTo>
                    <a:pt x="1833054" y="283641"/>
                  </a:lnTo>
                  <a:lnTo>
                    <a:pt x="1806689" y="286359"/>
                  </a:lnTo>
                  <a:lnTo>
                    <a:pt x="1778660" y="283171"/>
                  </a:lnTo>
                  <a:lnTo>
                    <a:pt x="1749412" y="273786"/>
                  </a:lnTo>
                  <a:lnTo>
                    <a:pt x="1720430" y="258483"/>
                  </a:lnTo>
                  <a:lnTo>
                    <a:pt x="1693202" y="237502"/>
                  </a:lnTo>
                  <a:lnTo>
                    <a:pt x="1668792" y="286359"/>
                  </a:lnTo>
                  <a:lnTo>
                    <a:pt x="1697316" y="308000"/>
                  </a:lnTo>
                  <a:lnTo>
                    <a:pt x="1730425" y="324789"/>
                  </a:lnTo>
                  <a:lnTo>
                    <a:pt x="1766951" y="335648"/>
                  </a:lnTo>
                  <a:lnTo>
                    <a:pt x="1805736" y="339509"/>
                  </a:lnTo>
                  <a:lnTo>
                    <a:pt x="1856587" y="332816"/>
                  </a:lnTo>
                  <a:lnTo>
                    <a:pt x="1896592" y="313588"/>
                  </a:lnTo>
                  <a:lnTo>
                    <a:pt x="1922767" y="283146"/>
                  </a:lnTo>
                  <a:lnTo>
                    <a:pt x="1932152" y="242773"/>
                  </a:lnTo>
                  <a:close/>
                </a:path>
              </a:pathLst>
            </a:custGeom>
            <a:solidFill>
              <a:srgbClr val="FFFFFF"/>
            </a:solidFill>
          </p:spPr>
          <p:txBody>
            <a:bodyPr wrap="square" lIns="0" tIns="0" rIns="0" bIns="0" rtlCol="0"/>
            <a:lstStyle/>
            <a:p>
              <a:endParaRPr sz="1227"/>
            </a:p>
          </p:txBody>
        </p:sp>
      </p:grpSp>
      <p:grpSp>
        <p:nvGrpSpPr>
          <p:cNvPr id="14" name="object 14"/>
          <p:cNvGrpSpPr/>
          <p:nvPr/>
        </p:nvGrpSpPr>
        <p:grpSpPr>
          <a:xfrm>
            <a:off x="3446318" y="846824"/>
            <a:ext cx="5299364" cy="5373832"/>
            <a:chOff x="0" y="1242009"/>
            <a:chExt cx="7772400" cy="7881620"/>
          </a:xfrm>
        </p:grpSpPr>
        <p:sp>
          <p:nvSpPr>
            <p:cNvPr id="15" name="object 15"/>
            <p:cNvSpPr/>
            <p:nvPr/>
          </p:nvSpPr>
          <p:spPr>
            <a:xfrm>
              <a:off x="0" y="6935863"/>
              <a:ext cx="7772400" cy="348615"/>
            </a:xfrm>
            <a:custGeom>
              <a:avLst/>
              <a:gdLst/>
              <a:ahLst/>
              <a:cxnLst/>
              <a:rect l="l" t="t" r="r" b="b"/>
              <a:pathLst>
                <a:path w="7772400" h="348615">
                  <a:moveTo>
                    <a:pt x="0" y="348615"/>
                  </a:moveTo>
                  <a:lnTo>
                    <a:pt x="7772400" y="348615"/>
                  </a:lnTo>
                  <a:lnTo>
                    <a:pt x="7772400" y="0"/>
                  </a:lnTo>
                  <a:lnTo>
                    <a:pt x="0" y="0"/>
                  </a:lnTo>
                  <a:lnTo>
                    <a:pt x="0" y="348615"/>
                  </a:lnTo>
                  <a:close/>
                </a:path>
              </a:pathLst>
            </a:custGeom>
            <a:solidFill>
              <a:srgbClr val="EBEFF0"/>
            </a:solidFill>
          </p:spPr>
          <p:txBody>
            <a:bodyPr wrap="square" lIns="0" tIns="0" rIns="0" bIns="0" rtlCol="0"/>
            <a:lstStyle/>
            <a:p>
              <a:endParaRPr sz="1227"/>
            </a:p>
          </p:txBody>
        </p:sp>
        <p:pic>
          <p:nvPicPr>
            <p:cNvPr id="16" name="object 16"/>
            <p:cNvPicPr/>
            <p:nvPr/>
          </p:nvPicPr>
          <p:blipFill>
            <a:blip r:embed="rId2" cstate="print"/>
            <a:stretch>
              <a:fillRect/>
            </a:stretch>
          </p:blipFill>
          <p:spPr>
            <a:xfrm>
              <a:off x="349516" y="7034021"/>
              <a:ext cx="2296783" cy="2089043"/>
            </a:xfrm>
            <a:prstGeom prst="rect">
              <a:avLst/>
            </a:prstGeom>
          </p:spPr>
        </p:pic>
        <p:pic>
          <p:nvPicPr>
            <p:cNvPr id="17" name="object 17"/>
            <p:cNvPicPr/>
            <p:nvPr/>
          </p:nvPicPr>
          <p:blipFill>
            <a:blip r:embed="rId3" cstate="print"/>
            <a:stretch>
              <a:fillRect/>
            </a:stretch>
          </p:blipFill>
          <p:spPr>
            <a:xfrm>
              <a:off x="2741736" y="7034021"/>
              <a:ext cx="2296782" cy="2089043"/>
            </a:xfrm>
            <a:prstGeom prst="rect">
              <a:avLst/>
            </a:prstGeom>
          </p:spPr>
        </p:pic>
        <p:pic>
          <p:nvPicPr>
            <p:cNvPr id="18" name="object 18"/>
            <p:cNvPicPr/>
            <p:nvPr/>
          </p:nvPicPr>
          <p:blipFill>
            <a:blip r:embed="rId4" cstate="print"/>
            <a:stretch>
              <a:fillRect/>
            </a:stretch>
          </p:blipFill>
          <p:spPr>
            <a:xfrm>
              <a:off x="5133962" y="7034021"/>
              <a:ext cx="2296783" cy="2089043"/>
            </a:xfrm>
            <a:prstGeom prst="rect">
              <a:avLst/>
            </a:prstGeom>
          </p:spPr>
        </p:pic>
        <p:sp>
          <p:nvSpPr>
            <p:cNvPr id="19" name="object 19"/>
            <p:cNvSpPr/>
            <p:nvPr/>
          </p:nvSpPr>
          <p:spPr>
            <a:xfrm>
              <a:off x="1466697" y="7771333"/>
              <a:ext cx="142875" cy="594995"/>
            </a:xfrm>
            <a:custGeom>
              <a:avLst/>
              <a:gdLst/>
              <a:ahLst/>
              <a:cxnLst/>
              <a:rect l="l" t="t" r="r" b="b"/>
              <a:pathLst>
                <a:path w="142875" h="594995">
                  <a:moveTo>
                    <a:pt x="30835" y="0"/>
                  </a:moveTo>
                  <a:lnTo>
                    <a:pt x="0" y="53403"/>
                  </a:lnTo>
                  <a:lnTo>
                    <a:pt x="55448" y="85407"/>
                  </a:lnTo>
                  <a:lnTo>
                    <a:pt x="55448" y="355587"/>
                  </a:lnTo>
                  <a:lnTo>
                    <a:pt x="29489" y="355587"/>
                  </a:lnTo>
                  <a:lnTo>
                    <a:pt x="29489" y="594880"/>
                  </a:lnTo>
                  <a:lnTo>
                    <a:pt x="142798" y="594880"/>
                  </a:lnTo>
                  <a:lnTo>
                    <a:pt x="142798" y="355587"/>
                  </a:lnTo>
                  <a:lnTo>
                    <a:pt x="116840" y="355587"/>
                  </a:lnTo>
                  <a:lnTo>
                    <a:pt x="116840" y="67589"/>
                  </a:lnTo>
                  <a:lnTo>
                    <a:pt x="101549" y="40830"/>
                  </a:lnTo>
                  <a:lnTo>
                    <a:pt x="30835" y="0"/>
                  </a:lnTo>
                  <a:close/>
                </a:path>
              </a:pathLst>
            </a:custGeom>
            <a:solidFill>
              <a:srgbClr val="4F4260"/>
            </a:solidFill>
          </p:spPr>
          <p:txBody>
            <a:bodyPr wrap="square" lIns="0" tIns="0" rIns="0" bIns="0" rtlCol="0"/>
            <a:lstStyle/>
            <a:p>
              <a:endParaRPr sz="1227"/>
            </a:p>
          </p:txBody>
        </p:sp>
        <p:pic>
          <p:nvPicPr>
            <p:cNvPr id="20" name="object 20"/>
            <p:cNvPicPr/>
            <p:nvPr/>
          </p:nvPicPr>
          <p:blipFill>
            <a:blip r:embed="rId5" cstate="print"/>
            <a:stretch>
              <a:fillRect/>
            </a:stretch>
          </p:blipFill>
          <p:spPr>
            <a:xfrm>
              <a:off x="498297" y="8442578"/>
              <a:ext cx="435457" cy="510578"/>
            </a:xfrm>
            <a:prstGeom prst="rect">
              <a:avLst/>
            </a:prstGeom>
          </p:spPr>
        </p:pic>
        <p:sp>
          <p:nvSpPr>
            <p:cNvPr id="21" name="object 21"/>
            <p:cNvSpPr/>
            <p:nvPr/>
          </p:nvSpPr>
          <p:spPr>
            <a:xfrm>
              <a:off x="834732" y="8565134"/>
              <a:ext cx="972819" cy="288290"/>
            </a:xfrm>
            <a:custGeom>
              <a:avLst/>
              <a:gdLst/>
              <a:ahLst/>
              <a:cxnLst/>
              <a:rect l="l" t="t" r="r" b="b"/>
              <a:pathLst>
                <a:path w="972819" h="288290">
                  <a:moveTo>
                    <a:pt x="972527" y="223062"/>
                  </a:moveTo>
                  <a:lnTo>
                    <a:pt x="966114" y="141236"/>
                  </a:lnTo>
                  <a:lnTo>
                    <a:pt x="949756" y="142532"/>
                  </a:lnTo>
                  <a:lnTo>
                    <a:pt x="949667" y="141236"/>
                  </a:lnTo>
                  <a:lnTo>
                    <a:pt x="235800" y="197510"/>
                  </a:lnTo>
                  <a:lnTo>
                    <a:pt x="231228" y="186004"/>
                  </a:lnTo>
                  <a:lnTo>
                    <a:pt x="305396" y="173469"/>
                  </a:lnTo>
                  <a:lnTo>
                    <a:pt x="358127" y="129400"/>
                  </a:lnTo>
                  <a:lnTo>
                    <a:pt x="818629" y="53924"/>
                  </a:lnTo>
                  <a:lnTo>
                    <a:pt x="809637" y="0"/>
                  </a:lnTo>
                  <a:lnTo>
                    <a:pt x="793635" y="2705"/>
                  </a:lnTo>
                  <a:lnTo>
                    <a:pt x="793191" y="0"/>
                  </a:lnTo>
                  <a:lnTo>
                    <a:pt x="197180" y="100660"/>
                  </a:lnTo>
                  <a:lnTo>
                    <a:pt x="173494" y="41249"/>
                  </a:lnTo>
                  <a:lnTo>
                    <a:pt x="157035" y="41249"/>
                  </a:lnTo>
                  <a:lnTo>
                    <a:pt x="16446" y="41249"/>
                  </a:lnTo>
                  <a:lnTo>
                    <a:pt x="0" y="41249"/>
                  </a:lnTo>
                  <a:lnTo>
                    <a:pt x="0" y="92468"/>
                  </a:lnTo>
                  <a:lnTo>
                    <a:pt x="16446" y="92468"/>
                  </a:lnTo>
                  <a:lnTo>
                    <a:pt x="92240" y="92468"/>
                  </a:lnTo>
                  <a:lnTo>
                    <a:pt x="113957" y="208724"/>
                  </a:lnTo>
                  <a:lnTo>
                    <a:pt x="16446" y="208724"/>
                  </a:lnTo>
                  <a:lnTo>
                    <a:pt x="0" y="208724"/>
                  </a:lnTo>
                  <a:lnTo>
                    <a:pt x="0" y="288290"/>
                  </a:lnTo>
                  <a:lnTo>
                    <a:pt x="16446" y="288290"/>
                  </a:lnTo>
                  <a:lnTo>
                    <a:pt x="956081" y="288290"/>
                  </a:lnTo>
                  <a:lnTo>
                    <a:pt x="972527" y="288290"/>
                  </a:lnTo>
                  <a:lnTo>
                    <a:pt x="972527" y="223062"/>
                  </a:lnTo>
                  <a:close/>
                </a:path>
              </a:pathLst>
            </a:custGeom>
            <a:solidFill>
              <a:srgbClr val="372F42"/>
            </a:solidFill>
          </p:spPr>
          <p:txBody>
            <a:bodyPr wrap="square" lIns="0" tIns="0" rIns="0" bIns="0" rtlCol="0"/>
            <a:lstStyle/>
            <a:p>
              <a:endParaRPr sz="1227"/>
            </a:p>
          </p:txBody>
        </p:sp>
        <p:sp>
          <p:nvSpPr>
            <p:cNvPr id="22" name="object 22"/>
            <p:cNvSpPr/>
            <p:nvPr/>
          </p:nvSpPr>
          <p:spPr>
            <a:xfrm>
              <a:off x="1182128" y="8563768"/>
              <a:ext cx="1318260" cy="389890"/>
            </a:xfrm>
            <a:custGeom>
              <a:avLst/>
              <a:gdLst/>
              <a:ahLst/>
              <a:cxnLst/>
              <a:rect l="l" t="t" r="r" b="b"/>
              <a:pathLst>
                <a:path w="1318260" h="389890">
                  <a:moveTo>
                    <a:pt x="1123162" y="0"/>
                  </a:moveTo>
                  <a:lnTo>
                    <a:pt x="194690" y="0"/>
                  </a:lnTo>
                  <a:lnTo>
                    <a:pt x="155460" y="3955"/>
                  </a:lnTo>
                  <a:lnTo>
                    <a:pt x="118913" y="15300"/>
                  </a:lnTo>
                  <a:lnTo>
                    <a:pt x="57023" y="57023"/>
                  </a:lnTo>
                  <a:lnTo>
                    <a:pt x="15295" y="118908"/>
                  </a:lnTo>
                  <a:lnTo>
                    <a:pt x="3953" y="155454"/>
                  </a:lnTo>
                  <a:lnTo>
                    <a:pt x="0" y="194691"/>
                  </a:lnTo>
                  <a:lnTo>
                    <a:pt x="3953" y="233921"/>
                  </a:lnTo>
                  <a:lnTo>
                    <a:pt x="15295" y="270468"/>
                  </a:lnTo>
                  <a:lnTo>
                    <a:pt x="57023" y="332359"/>
                  </a:lnTo>
                  <a:lnTo>
                    <a:pt x="118913" y="374081"/>
                  </a:lnTo>
                  <a:lnTo>
                    <a:pt x="155460" y="385426"/>
                  </a:lnTo>
                  <a:lnTo>
                    <a:pt x="194690" y="389382"/>
                  </a:lnTo>
                  <a:lnTo>
                    <a:pt x="1123162" y="389382"/>
                  </a:lnTo>
                  <a:lnTo>
                    <a:pt x="1162398" y="385426"/>
                  </a:lnTo>
                  <a:lnTo>
                    <a:pt x="1198945" y="374081"/>
                  </a:lnTo>
                  <a:lnTo>
                    <a:pt x="1260830" y="332359"/>
                  </a:lnTo>
                  <a:lnTo>
                    <a:pt x="1302559" y="270468"/>
                  </a:lnTo>
                  <a:lnTo>
                    <a:pt x="1313908" y="233921"/>
                  </a:lnTo>
                  <a:lnTo>
                    <a:pt x="1317866" y="194691"/>
                  </a:lnTo>
                  <a:lnTo>
                    <a:pt x="1313908" y="155454"/>
                  </a:lnTo>
                  <a:lnTo>
                    <a:pt x="1302559" y="118908"/>
                  </a:lnTo>
                  <a:lnTo>
                    <a:pt x="1260830" y="57023"/>
                  </a:lnTo>
                  <a:lnTo>
                    <a:pt x="1198945" y="15300"/>
                  </a:lnTo>
                  <a:lnTo>
                    <a:pt x="1162398" y="3955"/>
                  </a:lnTo>
                  <a:lnTo>
                    <a:pt x="1123162" y="0"/>
                  </a:lnTo>
                  <a:close/>
                </a:path>
              </a:pathLst>
            </a:custGeom>
            <a:solidFill>
              <a:srgbClr val="2C2834"/>
            </a:solidFill>
          </p:spPr>
          <p:txBody>
            <a:bodyPr wrap="square" lIns="0" tIns="0" rIns="0" bIns="0" rtlCol="0"/>
            <a:lstStyle/>
            <a:p>
              <a:endParaRPr sz="1227"/>
            </a:p>
          </p:txBody>
        </p:sp>
        <p:sp>
          <p:nvSpPr>
            <p:cNvPr id="23" name="object 23"/>
            <p:cNvSpPr/>
            <p:nvPr/>
          </p:nvSpPr>
          <p:spPr>
            <a:xfrm>
              <a:off x="2184533" y="7736820"/>
              <a:ext cx="269875" cy="448945"/>
            </a:xfrm>
            <a:custGeom>
              <a:avLst/>
              <a:gdLst/>
              <a:ahLst/>
              <a:cxnLst/>
              <a:rect l="l" t="t" r="r" b="b"/>
              <a:pathLst>
                <a:path w="269875" h="448945">
                  <a:moveTo>
                    <a:pt x="200240" y="0"/>
                  </a:moveTo>
                  <a:lnTo>
                    <a:pt x="0" y="0"/>
                  </a:lnTo>
                  <a:lnTo>
                    <a:pt x="69443" y="448589"/>
                  </a:lnTo>
                  <a:lnTo>
                    <a:pt x="269684" y="448589"/>
                  </a:lnTo>
                  <a:lnTo>
                    <a:pt x="200240" y="0"/>
                  </a:lnTo>
                  <a:close/>
                </a:path>
              </a:pathLst>
            </a:custGeom>
            <a:solidFill>
              <a:srgbClr val="514573"/>
            </a:solidFill>
          </p:spPr>
          <p:txBody>
            <a:bodyPr wrap="square" lIns="0" tIns="0" rIns="0" bIns="0" rtlCol="0"/>
            <a:lstStyle/>
            <a:p>
              <a:endParaRPr sz="1227"/>
            </a:p>
          </p:txBody>
        </p:sp>
        <p:sp>
          <p:nvSpPr>
            <p:cNvPr id="24" name="object 24"/>
            <p:cNvSpPr/>
            <p:nvPr/>
          </p:nvSpPr>
          <p:spPr>
            <a:xfrm>
              <a:off x="994271" y="8070948"/>
              <a:ext cx="1266825" cy="704215"/>
            </a:xfrm>
            <a:custGeom>
              <a:avLst/>
              <a:gdLst/>
              <a:ahLst/>
              <a:cxnLst/>
              <a:rect l="l" t="t" r="r" b="b"/>
              <a:pathLst>
                <a:path w="1266825" h="704215">
                  <a:moveTo>
                    <a:pt x="589356" y="0"/>
                  </a:moveTo>
                  <a:lnTo>
                    <a:pt x="299935" y="31686"/>
                  </a:lnTo>
                  <a:lnTo>
                    <a:pt x="0" y="153327"/>
                  </a:lnTo>
                  <a:lnTo>
                    <a:pt x="0" y="703821"/>
                  </a:lnTo>
                  <a:lnTo>
                    <a:pt x="1266799" y="701408"/>
                  </a:lnTo>
                  <a:lnTo>
                    <a:pt x="1266799" y="370459"/>
                  </a:lnTo>
                  <a:lnTo>
                    <a:pt x="589356" y="0"/>
                  </a:lnTo>
                  <a:close/>
                </a:path>
              </a:pathLst>
            </a:custGeom>
            <a:solidFill>
              <a:srgbClr val="F3D16F"/>
            </a:solidFill>
          </p:spPr>
          <p:txBody>
            <a:bodyPr wrap="square" lIns="0" tIns="0" rIns="0" bIns="0" rtlCol="0"/>
            <a:lstStyle/>
            <a:p>
              <a:endParaRPr sz="1227"/>
            </a:p>
          </p:txBody>
        </p:sp>
        <p:pic>
          <p:nvPicPr>
            <p:cNvPr id="25" name="object 25"/>
            <p:cNvPicPr/>
            <p:nvPr/>
          </p:nvPicPr>
          <p:blipFill>
            <a:blip r:embed="rId6" cstate="print"/>
            <a:stretch>
              <a:fillRect/>
            </a:stretch>
          </p:blipFill>
          <p:spPr>
            <a:xfrm>
              <a:off x="1410068" y="8206041"/>
              <a:ext cx="851001" cy="461327"/>
            </a:xfrm>
            <a:prstGeom prst="rect">
              <a:avLst/>
            </a:prstGeom>
          </p:spPr>
        </p:pic>
        <p:sp>
          <p:nvSpPr>
            <p:cNvPr id="26" name="object 26"/>
            <p:cNvSpPr/>
            <p:nvPr/>
          </p:nvSpPr>
          <p:spPr>
            <a:xfrm>
              <a:off x="1082582" y="8217143"/>
              <a:ext cx="319405" cy="267335"/>
            </a:xfrm>
            <a:custGeom>
              <a:avLst/>
              <a:gdLst/>
              <a:ahLst/>
              <a:cxnLst/>
              <a:rect l="l" t="t" r="r" b="b"/>
              <a:pathLst>
                <a:path w="319405" h="267334">
                  <a:moveTo>
                    <a:pt x="318947" y="0"/>
                  </a:moveTo>
                  <a:lnTo>
                    <a:pt x="176123" y="15659"/>
                  </a:lnTo>
                  <a:lnTo>
                    <a:pt x="0" y="87083"/>
                  </a:lnTo>
                  <a:lnTo>
                    <a:pt x="0" y="266877"/>
                  </a:lnTo>
                  <a:lnTo>
                    <a:pt x="318947" y="266877"/>
                  </a:lnTo>
                  <a:lnTo>
                    <a:pt x="318947" y="0"/>
                  </a:lnTo>
                  <a:close/>
                </a:path>
              </a:pathLst>
            </a:custGeom>
            <a:solidFill>
              <a:srgbClr val="4F4260"/>
            </a:solidFill>
          </p:spPr>
          <p:txBody>
            <a:bodyPr wrap="square" lIns="0" tIns="0" rIns="0" bIns="0" rtlCol="0"/>
            <a:lstStyle/>
            <a:p>
              <a:endParaRPr sz="1227"/>
            </a:p>
          </p:txBody>
        </p:sp>
        <p:pic>
          <p:nvPicPr>
            <p:cNvPr id="27" name="object 27"/>
            <p:cNvPicPr/>
            <p:nvPr/>
          </p:nvPicPr>
          <p:blipFill>
            <a:blip r:embed="rId7" cstate="print"/>
            <a:stretch>
              <a:fillRect/>
            </a:stretch>
          </p:blipFill>
          <p:spPr>
            <a:xfrm>
              <a:off x="646457" y="8358276"/>
              <a:ext cx="344277" cy="316725"/>
            </a:xfrm>
            <a:prstGeom prst="rect">
              <a:avLst/>
            </a:prstGeom>
          </p:spPr>
        </p:pic>
        <p:pic>
          <p:nvPicPr>
            <p:cNvPr id="28" name="object 28"/>
            <p:cNvPicPr/>
            <p:nvPr/>
          </p:nvPicPr>
          <p:blipFill>
            <a:blip r:embed="rId8" cstate="print"/>
            <a:stretch>
              <a:fillRect/>
            </a:stretch>
          </p:blipFill>
          <p:spPr>
            <a:xfrm>
              <a:off x="782155" y="8552383"/>
              <a:ext cx="292158" cy="162064"/>
            </a:xfrm>
            <a:prstGeom prst="rect">
              <a:avLst/>
            </a:prstGeom>
          </p:spPr>
        </p:pic>
        <p:sp>
          <p:nvSpPr>
            <p:cNvPr id="29" name="object 29"/>
            <p:cNvSpPr/>
            <p:nvPr/>
          </p:nvSpPr>
          <p:spPr>
            <a:xfrm>
              <a:off x="562101" y="8317106"/>
              <a:ext cx="575310" cy="173990"/>
            </a:xfrm>
            <a:custGeom>
              <a:avLst/>
              <a:gdLst/>
              <a:ahLst/>
              <a:cxnLst/>
              <a:rect l="l" t="t" r="r" b="b"/>
              <a:pathLst>
                <a:path w="575310" h="173990">
                  <a:moveTo>
                    <a:pt x="373064" y="0"/>
                  </a:moveTo>
                  <a:lnTo>
                    <a:pt x="336310" y="1333"/>
                  </a:lnTo>
                  <a:lnTo>
                    <a:pt x="301645" y="4154"/>
                  </a:lnTo>
                  <a:lnTo>
                    <a:pt x="270296" y="9944"/>
                  </a:lnTo>
                  <a:lnTo>
                    <a:pt x="221210" y="19543"/>
                  </a:lnTo>
                  <a:lnTo>
                    <a:pt x="99680" y="33322"/>
                  </a:lnTo>
                  <a:lnTo>
                    <a:pt x="46338" y="42890"/>
                  </a:lnTo>
                  <a:lnTo>
                    <a:pt x="10682" y="57835"/>
                  </a:lnTo>
                  <a:lnTo>
                    <a:pt x="0" y="77879"/>
                  </a:lnTo>
                  <a:lnTo>
                    <a:pt x="16659" y="93673"/>
                  </a:lnTo>
                  <a:lnTo>
                    <a:pt x="44513" y="108579"/>
                  </a:lnTo>
                  <a:lnTo>
                    <a:pt x="67413" y="125958"/>
                  </a:lnTo>
                  <a:lnTo>
                    <a:pt x="115076" y="153971"/>
                  </a:lnTo>
                  <a:lnTo>
                    <a:pt x="159258" y="163329"/>
                  </a:lnTo>
                  <a:lnTo>
                    <a:pt x="186412" y="165773"/>
                  </a:lnTo>
                  <a:lnTo>
                    <a:pt x="200534" y="167494"/>
                  </a:lnTo>
                  <a:lnTo>
                    <a:pt x="210953" y="169670"/>
                  </a:lnTo>
                  <a:lnTo>
                    <a:pt x="220704" y="171814"/>
                  </a:lnTo>
                  <a:lnTo>
                    <a:pt x="232818" y="173443"/>
                  </a:lnTo>
                  <a:lnTo>
                    <a:pt x="251667" y="173624"/>
                  </a:lnTo>
                  <a:lnTo>
                    <a:pt x="268392" y="171561"/>
                  </a:lnTo>
                  <a:lnTo>
                    <a:pt x="284358" y="168521"/>
                  </a:lnTo>
                  <a:lnTo>
                    <a:pt x="300928" y="165773"/>
                  </a:lnTo>
                  <a:lnTo>
                    <a:pt x="367430" y="155503"/>
                  </a:lnTo>
                  <a:lnTo>
                    <a:pt x="409990" y="139676"/>
                  </a:lnTo>
                  <a:lnTo>
                    <a:pt x="437755" y="115810"/>
                  </a:lnTo>
                  <a:lnTo>
                    <a:pt x="446334" y="108875"/>
                  </a:lnTo>
                  <a:lnTo>
                    <a:pt x="457841" y="103024"/>
                  </a:lnTo>
                  <a:lnTo>
                    <a:pt x="503960" y="91868"/>
                  </a:lnTo>
                  <a:lnTo>
                    <a:pt x="532886" y="81205"/>
                  </a:lnTo>
                  <a:lnTo>
                    <a:pt x="554475" y="71583"/>
                  </a:lnTo>
                  <a:lnTo>
                    <a:pt x="562955" y="67398"/>
                  </a:lnTo>
                  <a:lnTo>
                    <a:pt x="574965" y="59693"/>
                  </a:lnTo>
                  <a:lnTo>
                    <a:pt x="574965" y="45323"/>
                  </a:lnTo>
                  <a:lnTo>
                    <a:pt x="557392" y="41440"/>
                  </a:lnTo>
                  <a:lnTo>
                    <a:pt x="546280" y="39123"/>
                  </a:lnTo>
                  <a:lnTo>
                    <a:pt x="537061" y="36949"/>
                  </a:lnTo>
                  <a:lnTo>
                    <a:pt x="497389" y="22717"/>
                  </a:lnTo>
                  <a:lnTo>
                    <a:pt x="488384" y="18340"/>
                  </a:lnTo>
                  <a:lnTo>
                    <a:pt x="479668" y="14871"/>
                  </a:lnTo>
                  <a:lnTo>
                    <a:pt x="467058" y="11681"/>
                  </a:lnTo>
                  <a:lnTo>
                    <a:pt x="457294" y="10639"/>
                  </a:lnTo>
                  <a:lnTo>
                    <a:pt x="447182" y="10078"/>
                  </a:lnTo>
                  <a:lnTo>
                    <a:pt x="433529" y="8331"/>
                  </a:lnTo>
                  <a:lnTo>
                    <a:pt x="414344" y="5341"/>
                  </a:lnTo>
                  <a:lnTo>
                    <a:pt x="377704" y="553"/>
                  </a:lnTo>
                  <a:lnTo>
                    <a:pt x="373064" y="0"/>
                  </a:lnTo>
                  <a:close/>
                </a:path>
              </a:pathLst>
            </a:custGeom>
            <a:solidFill>
              <a:srgbClr val="FFFFFF">
                <a:alpha val="5999"/>
              </a:srgbClr>
            </a:solidFill>
          </p:spPr>
          <p:txBody>
            <a:bodyPr wrap="square" lIns="0" tIns="0" rIns="0" bIns="0" rtlCol="0"/>
            <a:lstStyle/>
            <a:p>
              <a:endParaRPr sz="1227"/>
            </a:p>
          </p:txBody>
        </p:sp>
        <p:sp>
          <p:nvSpPr>
            <p:cNvPr id="30" name="object 30"/>
            <p:cNvSpPr/>
            <p:nvPr/>
          </p:nvSpPr>
          <p:spPr>
            <a:xfrm>
              <a:off x="770189" y="8362065"/>
              <a:ext cx="337185" cy="258445"/>
            </a:xfrm>
            <a:custGeom>
              <a:avLst/>
              <a:gdLst/>
              <a:ahLst/>
              <a:cxnLst/>
              <a:rect l="l" t="t" r="r" b="b"/>
              <a:pathLst>
                <a:path w="337184" h="258445">
                  <a:moveTo>
                    <a:pt x="218418" y="0"/>
                  </a:moveTo>
                  <a:lnTo>
                    <a:pt x="196900" y="1974"/>
                  </a:lnTo>
                  <a:lnTo>
                    <a:pt x="176601" y="6165"/>
                  </a:lnTo>
                  <a:lnTo>
                    <a:pt x="158246" y="14770"/>
                  </a:lnTo>
                  <a:lnTo>
                    <a:pt x="121099" y="31804"/>
                  </a:lnTo>
                  <a:lnTo>
                    <a:pt x="76105" y="44138"/>
                  </a:lnTo>
                  <a:lnTo>
                    <a:pt x="34184" y="59568"/>
                  </a:lnTo>
                  <a:lnTo>
                    <a:pt x="6252" y="85890"/>
                  </a:lnTo>
                  <a:lnTo>
                    <a:pt x="0" y="115690"/>
                  </a:lnTo>
                  <a:lnTo>
                    <a:pt x="9751" y="139161"/>
                  </a:lnTo>
                  <a:lnTo>
                    <a:pt x="26065" y="161312"/>
                  </a:lnTo>
                  <a:lnTo>
                    <a:pt x="39501" y="187147"/>
                  </a:lnTo>
                  <a:lnTo>
                    <a:pt x="67390" y="228773"/>
                  </a:lnTo>
                  <a:lnTo>
                    <a:pt x="109148" y="246303"/>
                  </a:lnTo>
                  <a:lnTo>
                    <a:pt x="117414" y="248868"/>
                  </a:lnTo>
                  <a:lnTo>
                    <a:pt x="123510" y="252101"/>
                  </a:lnTo>
                  <a:lnTo>
                    <a:pt x="129213" y="255287"/>
                  </a:lnTo>
                  <a:lnTo>
                    <a:pt x="136300" y="257708"/>
                  </a:lnTo>
                  <a:lnTo>
                    <a:pt x="147332" y="257965"/>
                  </a:lnTo>
                  <a:lnTo>
                    <a:pt x="157124" y="254901"/>
                  </a:lnTo>
                  <a:lnTo>
                    <a:pt x="166470" y="250389"/>
                  </a:lnTo>
                  <a:lnTo>
                    <a:pt x="176166" y="246303"/>
                  </a:lnTo>
                  <a:lnTo>
                    <a:pt x="215123" y="231070"/>
                  </a:lnTo>
                  <a:lnTo>
                    <a:pt x="245741" y="197950"/>
                  </a:lnTo>
                  <a:lnTo>
                    <a:pt x="256295" y="172064"/>
                  </a:lnTo>
                  <a:lnTo>
                    <a:pt x="261324" y="161769"/>
                  </a:lnTo>
                  <a:lnTo>
                    <a:pt x="268065" y="153069"/>
                  </a:lnTo>
                  <a:lnTo>
                    <a:pt x="277207" y="147332"/>
                  </a:lnTo>
                  <a:lnTo>
                    <a:pt x="295063" y="136484"/>
                  </a:lnTo>
                  <a:lnTo>
                    <a:pt x="311997" y="120643"/>
                  </a:lnTo>
                  <a:lnTo>
                    <a:pt x="324632" y="106345"/>
                  </a:lnTo>
                  <a:lnTo>
                    <a:pt x="329594" y="100126"/>
                  </a:lnTo>
                  <a:lnTo>
                    <a:pt x="336635" y="88680"/>
                  </a:lnTo>
                  <a:lnTo>
                    <a:pt x="336635" y="67360"/>
                  </a:lnTo>
                  <a:lnTo>
                    <a:pt x="326343" y="61595"/>
                  </a:lnTo>
                  <a:lnTo>
                    <a:pt x="319836" y="58125"/>
                  </a:lnTo>
                  <a:lnTo>
                    <a:pt x="314437" y="54886"/>
                  </a:lnTo>
                  <a:lnTo>
                    <a:pt x="285946" y="27251"/>
                  </a:lnTo>
                  <a:lnTo>
                    <a:pt x="280852" y="22098"/>
                  </a:lnTo>
                  <a:lnTo>
                    <a:pt x="273462" y="17350"/>
                  </a:lnTo>
                  <a:lnTo>
                    <a:pt x="267744" y="15797"/>
                  </a:lnTo>
                  <a:lnTo>
                    <a:pt x="261823" y="14956"/>
                  </a:lnTo>
                  <a:lnTo>
                    <a:pt x="253826" y="12344"/>
                  </a:lnTo>
                  <a:lnTo>
                    <a:pt x="242591" y="7922"/>
                  </a:lnTo>
                  <a:lnTo>
                    <a:pt x="230441" y="3771"/>
                  </a:lnTo>
                  <a:lnTo>
                    <a:pt x="221131" y="821"/>
                  </a:lnTo>
                  <a:lnTo>
                    <a:pt x="218418" y="0"/>
                  </a:lnTo>
                  <a:close/>
                </a:path>
              </a:pathLst>
            </a:custGeom>
            <a:solidFill>
              <a:srgbClr val="FFFFFF">
                <a:alpha val="29998"/>
              </a:srgbClr>
            </a:solidFill>
          </p:spPr>
          <p:txBody>
            <a:bodyPr wrap="square" lIns="0" tIns="0" rIns="0" bIns="0" rtlCol="0"/>
            <a:lstStyle/>
            <a:p>
              <a:endParaRPr sz="1227"/>
            </a:p>
          </p:txBody>
        </p:sp>
        <p:pic>
          <p:nvPicPr>
            <p:cNvPr id="31" name="object 31"/>
            <p:cNvPicPr/>
            <p:nvPr/>
          </p:nvPicPr>
          <p:blipFill>
            <a:blip r:embed="rId9" cstate="print"/>
            <a:stretch>
              <a:fillRect/>
            </a:stretch>
          </p:blipFill>
          <p:spPr>
            <a:xfrm>
              <a:off x="595522" y="8124964"/>
              <a:ext cx="564292" cy="527710"/>
            </a:xfrm>
            <a:prstGeom prst="rect">
              <a:avLst/>
            </a:prstGeom>
          </p:spPr>
        </p:pic>
        <p:pic>
          <p:nvPicPr>
            <p:cNvPr id="32" name="object 32"/>
            <p:cNvPicPr/>
            <p:nvPr/>
          </p:nvPicPr>
          <p:blipFill>
            <a:blip r:embed="rId10" cstate="print"/>
            <a:stretch>
              <a:fillRect/>
            </a:stretch>
          </p:blipFill>
          <p:spPr>
            <a:xfrm>
              <a:off x="505123" y="7597254"/>
              <a:ext cx="787330" cy="665937"/>
            </a:xfrm>
            <a:prstGeom prst="rect">
              <a:avLst/>
            </a:prstGeom>
          </p:spPr>
        </p:pic>
        <p:pic>
          <p:nvPicPr>
            <p:cNvPr id="33" name="object 33"/>
            <p:cNvPicPr/>
            <p:nvPr/>
          </p:nvPicPr>
          <p:blipFill>
            <a:blip r:embed="rId11" cstate="print"/>
            <a:stretch>
              <a:fillRect/>
            </a:stretch>
          </p:blipFill>
          <p:spPr>
            <a:xfrm>
              <a:off x="788320" y="7906602"/>
              <a:ext cx="456608" cy="422235"/>
            </a:xfrm>
            <a:prstGeom prst="rect">
              <a:avLst/>
            </a:prstGeom>
          </p:spPr>
        </p:pic>
        <p:pic>
          <p:nvPicPr>
            <p:cNvPr id="34" name="object 34"/>
            <p:cNvPicPr/>
            <p:nvPr/>
          </p:nvPicPr>
          <p:blipFill>
            <a:blip r:embed="rId12" cstate="print"/>
            <a:stretch>
              <a:fillRect/>
            </a:stretch>
          </p:blipFill>
          <p:spPr>
            <a:xfrm>
              <a:off x="807032" y="8023643"/>
              <a:ext cx="427158" cy="776350"/>
            </a:xfrm>
            <a:prstGeom prst="rect">
              <a:avLst/>
            </a:prstGeom>
          </p:spPr>
        </p:pic>
        <p:pic>
          <p:nvPicPr>
            <p:cNvPr id="35" name="object 35"/>
            <p:cNvPicPr/>
            <p:nvPr/>
          </p:nvPicPr>
          <p:blipFill>
            <a:blip r:embed="rId13" cstate="print"/>
            <a:stretch>
              <a:fillRect/>
            </a:stretch>
          </p:blipFill>
          <p:spPr>
            <a:xfrm>
              <a:off x="774633" y="8122132"/>
              <a:ext cx="404034" cy="384835"/>
            </a:xfrm>
            <a:prstGeom prst="rect">
              <a:avLst/>
            </a:prstGeom>
          </p:spPr>
        </p:pic>
        <p:sp>
          <p:nvSpPr>
            <p:cNvPr id="36" name="object 36"/>
            <p:cNvSpPr/>
            <p:nvPr/>
          </p:nvSpPr>
          <p:spPr>
            <a:xfrm>
              <a:off x="494725" y="8442570"/>
              <a:ext cx="185420" cy="511175"/>
            </a:xfrm>
            <a:custGeom>
              <a:avLst/>
              <a:gdLst/>
              <a:ahLst/>
              <a:cxnLst/>
              <a:rect l="l" t="t" r="r" b="b"/>
              <a:pathLst>
                <a:path w="185420" h="511175">
                  <a:moveTo>
                    <a:pt x="185077" y="0"/>
                  </a:moveTo>
                  <a:lnTo>
                    <a:pt x="92075" y="0"/>
                  </a:lnTo>
                  <a:lnTo>
                    <a:pt x="92075" y="167893"/>
                  </a:lnTo>
                  <a:lnTo>
                    <a:pt x="124752" y="289852"/>
                  </a:lnTo>
                  <a:lnTo>
                    <a:pt x="103073" y="370738"/>
                  </a:lnTo>
                  <a:lnTo>
                    <a:pt x="52819" y="457758"/>
                  </a:lnTo>
                  <a:lnTo>
                    <a:pt x="0" y="510578"/>
                  </a:lnTo>
                  <a:lnTo>
                    <a:pt x="67919" y="510578"/>
                  </a:lnTo>
                  <a:lnTo>
                    <a:pt x="185077" y="421360"/>
                  </a:lnTo>
                  <a:lnTo>
                    <a:pt x="185077" y="0"/>
                  </a:lnTo>
                  <a:close/>
                </a:path>
              </a:pathLst>
            </a:custGeom>
            <a:solidFill>
              <a:srgbClr val="4F4260"/>
            </a:solidFill>
          </p:spPr>
          <p:txBody>
            <a:bodyPr wrap="square" lIns="0" tIns="0" rIns="0" bIns="0" rtlCol="0"/>
            <a:lstStyle/>
            <a:p>
              <a:endParaRPr sz="1227"/>
            </a:p>
          </p:txBody>
        </p:sp>
        <p:sp>
          <p:nvSpPr>
            <p:cNvPr id="37" name="object 37"/>
            <p:cNvSpPr/>
            <p:nvPr/>
          </p:nvSpPr>
          <p:spPr>
            <a:xfrm>
              <a:off x="750143" y="8565132"/>
              <a:ext cx="956310" cy="288290"/>
            </a:xfrm>
            <a:custGeom>
              <a:avLst/>
              <a:gdLst/>
              <a:ahLst/>
              <a:cxnLst/>
              <a:rect l="l" t="t" r="r" b="b"/>
              <a:pathLst>
                <a:path w="956310" h="288290">
                  <a:moveTo>
                    <a:pt x="793203" y="0"/>
                  </a:moveTo>
                  <a:lnTo>
                    <a:pt x="181775" y="103263"/>
                  </a:lnTo>
                  <a:lnTo>
                    <a:pt x="157048" y="41249"/>
                  </a:lnTo>
                  <a:lnTo>
                    <a:pt x="0" y="41249"/>
                  </a:lnTo>
                  <a:lnTo>
                    <a:pt x="0" y="92468"/>
                  </a:lnTo>
                  <a:lnTo>
                    <a:pt x="92252" y="92468"/>
                  </a:lnTo>
                  <a:lnTo>
                    <a:pt x="113969" y="208724"/>
                  </a:lnTo>
                  <a:lnTo>
                    <a:pt x="0" y="208724"/>
                  </a:lnTo>
                  <a:lnTo>
                    <a:pt x="0" y="288290"/>
                  </a:lnTo>
                  <a:lnTo>
                    <a:pt x="956094" y="288290"/>
                  </a:lnTo>
                  <a:lnTo>
                    <a:pt x="956094" y="223062"/>
                  </a:lnTo>
                  <a:lnTo>
                    <a:pt x="949667" y="141236"/>
                  </a:lnTo>
                  <a:lnTo>
                    <a:pt x="219875" y="198755"/>
                  </a:lnTo>
                  <a:lnTo>
                    <a:pt x="214795" y="186004"/>
                  </a:lnTo>
                  <a:lnTo>
                    <a:pt x="288963" y="173469"/>
                  </a:lnTo>
                  <a:lnTo>
                    <a:pt x="341706" y="129400"/>
                  </a:lnTo>
                  <a:lnTo>
                    <a:pt x="802195" y="53924"/>
                  </a:lnTo>
                  <a:lnTo>
                    <a:pt x="793203" y="0"/>
                  </a:lnTo>
                  <a:close/>
                </a:path>
              </a:pathLst>
            </a:custGeom>
            <a:solidFill>
              <a:srgbClr val="372F42"/>
            </a:solidFill>
          </p:spPr>
          <p:txBody>
            <a:bodyPr wrap="square" lIns="0" tIns="0" rIns="0" bIns="0" rtlCol="0"/>
            <a:lstStyle/>
            <a:p>
              <a:endParaRPr sz="1227"/>
            </a:p>
          </p:txBody>
        </p:sp>
        <p:sp>
          <p:nvSpPr>
            <p:cNvPr id="38" name="object 38"/>
            <p:cNvSpPr/>
            <p:nvPr/>
          </p:nvSpPr>
          <p:spPr>
            <a:xfrm>
              <a:off x="733704" y="8565132"/>
              <a:ext cx="956310" cy="288290"/>
            </a:xfrm>
            <a:custGeom>
              <a:avLst/>
              <a:gdLst/>
              <a:ahLst/>
              <a:cxnLst/>
              <a:rect l="l" t="t" r="r" b="b"/>
              <a:pathLst>
                <a:path w="956310" h="288290">
                  <a:moveTo>
                    <a:pt x="793203" y="0"/>
                  </a:moveTo>
                  <a:lnTo>
                    <a:pt x="181775" y="103263"/>
                  </a:lnTo>
                  <a:lnTo>
                    <a:pt x="157048" y="41249"/>
                  </a:lnTo>
                  <a:lnTo>
                    <a:pt x="0" y="41249"/>
                  </a:lnTo>
                  <a:lnTo>
                    <a:pt x="0" y="92468"/>
                  </a:lnTo>
                  <a:lnTo>
                    <a:pt x="92252" y="92468"/>
                  </a:lnTo>
                  <a:lnTo>
                    <a:pt x="113957" y="208724"/>
                  </a:lnTo>
                  <a:lnTo>
                    <a:pt x="0" y="208724"/>
                  </a:lnTo>
                  <a:lnTo>
                    <a:pt x="0" y="288290"/>
                  </a:lnTo>
                  <a:lnTo>
                    <a:pt x="956094" y="288290"/>
                  </a:lnTo>
                  <a:lnTo>
                    <a:pt x="956094" y="223062"/>
                  </a:lnTo>
                  <a:lnTo>
                    <a:pt x="949667" y="141236"/>
                  </a:lnTo>
                  <a:lnTo>
                    <a:pt x="219875" y="198755"/>
                  </a:lnTo>
                  <a:lnTo>
                    <a:pt x="214795" y="186004"/>
                  </a:lnTo>
                  <a:lnTo>
                    <a:pt x="288963" y="173469"/>
                  </a:lnTo>
                  <a:lnTo>
                    <a:pt x="341693" y="129400"/>
                  </a:lnTo>
                  <a:lnTo>
                    <a:pt x="802182" y="53924"/>
                  </a:lnTo>
                  <a:lnTo>
                    <a:pt x="793203" y="0"/>
                  </a:lnTo>
                  <a:close/>
                </a:path>
              </a:pathLst>
            </a:custGeom>
            <a:solidFill>
              <a:srgbClr val="4F4260"/>
            </a:solidFill>
          </p:spPr>
          <p:txBody>
            <a:bodyPr wrap="square" lIns="0" tIns="0" rIns="0" bIns="0" rtlCol="0"/>
            <a:lstStyle/>
            <a:p>
              <a:endParaRPr sz="1227"/>
            </a:p>
          </p:txBody>
        </p:sp>
        <p:pic>
          <p:nvPicPr>
            <p:cNvPr id="39" name="object 39"/>
            <p:cNvPicPr/>
            <p:nvPr/>
          </p:nvPicPr>
          <p:blipFill>
            <a:blip r:embed="rId14" cstate="print"/>
            <a:stretch>
              <a:fillRect/>
            </a:stretch>
          </p:blipFill>
          <p:spPr>
            <a:xfrm>
              <a:off x="733715" y="8606377"/>
              <a:ext cx="122936" cy="247053"/>
            </a:xfrm>
            <a:prstGeom prst="rect">
              <a:avLst/>
            </a:prstGeom>
          </p:spPr>
        </p:pic>
        <p:sp>
          <p:nvSpPr>
            <p:cNvPr id="40" name="object 40"/>
            <p:cNvSpPr/>
            <p:nvPr/>
          </p:nvSpPr>
          <p:spPr>
            <a:xfrm>
              <a:off x="1525804" y="7736820"/>
              <a:ext cx="711835" cy="727075"/>
            </a:xfrm>
            <a:custGeom>
              <a:avLst/>
              <a:gdLst/>
              <a:ahLst/>
              <a:cxnLst/>
              <a:rect l="l" t="t" r="r" b="b"/>
              <a:pathLst>
                <a:path w="711835" h="727075">
                  <a:moveTo>
                    <a:pt x="642289" y="0"/>
                  </a:moveTo>
                  <a:lnTo>
                    <a:pt x="62801" y="0"/>
                  </a:lnTo>
                  <a:lnTo>
                    <a:pt x="62801" y="66954"/>
                  </a:lnTo>
                  <a:lnTo>
                    <a:pt x="94195" y="66954"/>
                  </a:lnTo>
                  <a:lnTo>
                    <a:pt x="0" y="334124"/>
                  </a:lnTo>
                  <a:lnTo>
                    <a:pt x="0" y="726821"/>
                  </a:lnTo>
                  <a:lnTo>
                    <a:pt x="711733" y="726821"/>
                  </a:lnTo>
                  <a:lnTo>
                    <a:pt x="711733" y="448589"/>
                  </a:lnTo>
                  <a:lnTo>
                    <a:pt x="642289" y="0"/>
                  </a:lnTo>
                  <a:close/>
                </a:path>
              </a:pathLst>
            </a:custGeom>
            <a:solidFill>
              <a:srgbClr val="67577E"/>
            </a:solidFill>
          </p:spPr>
          <p:txBody>
            <a:bodyPr wrap="square" lIns="0" tIns="0" rIns="0" bIns="0" rtlCol="0"/>
            <a:lstStyle/>
            <a:p>
              <a:endParaRPr sz="1227"/>
            </a:p>
          </p:txBody>
        </p:sp>
        <p:sp>
          <p:nvSpPr>
            <p:cNvPr id="41" name="object 41"/>
            <p:cNvSpPr/>
            <p:nvPr/>
          </p:nvSpPr>
          <p:spPr>
            <a:xfrm>
              <a:off x="1410068" y="7736827"/>
              <a:ext cx="843915" cy="743585"/>
            </a:xfrm>
            <a:custGeom>
              <a:avLst/>
              <a:gdLst/>
              <a:ahLst/>
              <a:cxnLst/>
              <a:rect l="l" t="t" r="r" b="b"/>
              <a:pathLst>
                <a:path w="843914" h="743584">
                  <a:moveTo>
                    <a:pt x="843902" y="448589"/>
                  </a:moveTo>
                  <a:lnTo>
                    <a:pt x="790016" y="100507"/>
                  </a:lnTo>
                  <a:lnTo>
                    <a:pt x="790016" y="448589"/>
                  </a:lnTo>
                  <a:lnTo>
                    <a:pt x="790016" y="646709"/>
                  </a:lnTo>
                  <a:lnTo>
                    <a:pt x="474510" y="646709"/>
                  </a:lnTo>
                  <a:lnTo>
                    <a:pt x="474510" y="477545"/>
                  </a:lnTo>
                  <a:lnTo>
                    <a:pt x="474510" y="448589"/>
                  </a:lnTo>
                  <a:lnTo>
                    <a:pt x="474510" y="66954"/>
                  </a:lnTo>
                  <a:lnTo>
                    <a:pt x="730935" y="66954"/>
                  </a:lnTo>
                  <a:lnTo>
                    <a:pt x="790016" y="448589"/>
                  </a:lnTo>
                  <a:lnTo>
                    <a:pt x="790016" y="100507"/>
                  </a:lnTo>
                  <a:lnTo>
                    <a:pt x="784821" y="66954"/>
                  </a:lnTo>
                  <a:lnTo>
                    <a:pt x="822515" y="66954"/>
                  </a:lnTo>
                  <a:lnTo>
                    <a:pt x="822515" y="0"/>
                  </a:lnTo>
                  <a:lnTo>
                    <a:pt x="774458" y="0"/>
                  </a:lnTo>
                  <a:lnTo>
                    <a:pt x="720572" y="0"/>
                  </a:lnTo>
                  <a:lnTo>
                    <a:pt x="178523" y="0"/>
                  </a:lnTo>
                  <a:lnTo>
                    <a:pt x="178523" y="66954"/>
                  </a:lnTo>
                  <a:lnTo>
                    <a:pt x="420624" y="66954"/>
                  </a:lnTo>
                  <a:lnTo>
                    <a:pt x="420624" y="448589"/>
                  </a:lnTo>
                  <a:lnTo>
                    <a:pt x="420611" y="646709"/>
                  </a:lnTo>
                  <a:lnTo>
                    <a:pt x="420611" y="705129"/>
                  </a:lnTo>
                  <a:lnTo>
                    <a:pt x="0" y="705129"/>
                  </a:lnTo>
                  <a:lnTo>
                    <a:pt x="0" y="743229"/>
                  </a:lnTo>
                  <a:lnTo>
                    <a:pt x="843902" y="743229"/>
                  </a:lnTo>
                  <a:lnTo>
                    <a:pt x="843902" y="705129"/>
                  </a:lnTo>
                  <a:lnTo>
                    <a:pt x="843902" y="646709"/>
                  </a:lnTo>
                  <a:lnTo>
                    <a:pt x="843902" y="448589"/>
                  </a:lnTo>
                  <a:close/>
                </a:path>
              </a:pathLst>
            </a:custGeom>
            <a:solidFill>
              <a:srgbClr val="F3D16F"/>
            </a:solidFill>
          </p:spPr>
          <p:txBody>
            <a:bodyPr wrap="square" lIns="0" tIns="0" rIns="0" bIns="0" rtlCol="0"/>
            <a:lstStyle/>
            <a:p>
              <a:endParaRPr sz="1227"/>
            </a:p>
          </p:txBody>
        </p:sp>
        <p:pic>
          <p:nvPicPr>
            <p:cNvPr id="42" name="object 42"/>
            <p:cNvPicPr/>
            <p:nvPr/>
          </p:nvPicPr>
          <p:blipFill>
            <a:blip r:embed="rId15" cstate="print"/>
            <a:stretch>
              <a:fillRect/>
            </a:stretch>
          </p:blipFill>
          <p:spPr>
            <a:xfrm>
              <a:off x="2253970" y="8185417"/>
              <a:ext cx="200240" cy="517321"/>
            </a:xfrm>
            <a:prstGeom prst="rect">
              <a:avLst/>
            </a:prstGeom>
          </p:spPr>
        </p:pic>
        <p:sp>
          <p:nvSpPr>
            <p:cNvPr id="43" name="object 43"/>
            <p:cNvSpPr/>
            <p:nvPr/>
          </p:nvSpPr>
          <p:spPr>
            <a:xfrm>
              <a:off x="2288717" y="8305532"/>
              <a:ext cx="130810" cy="397510"/>
            </a:xfrm>
            <a:custGeom>
              <a:avLst/>
              <a:gdLst/>
              <a:ahLst/>
              <a:cxnLst/>
              <a:rect l="l" t="t" r="r" b="b"/>
              <a:pathLst>
                <a:path w="130810" h="397509">
                  <a:moveTo>
                    <a:pt x="130746" y="0"/>
                  </a:moveTo>
                  <a:lnTo>
                    <a:pt x="0" y="0"/>
                  </a:lnTo>
                  <a:lnTo>
                    <a:pt x="0" y="397205"/>
                  </a:lnTo>
                  <a:lnTo>
                    <a:pt x="130746" y="397205"/>
                  </a:lnTo>
                  <a:lnTo>
                    <a:pt x="130746" y="0"/>
                  </a:lnTo>
                  <a:close/>
                </a:path>
              </a:pathLst>
            </a:custGeom>
            <a:solidFill>
              <a:srgbClr val="372F42"/>
            </a:solidFill>
          </p:spPr>
          <p:txBody>
            <a:bodyPr wrap="square" lIns="0" tIns="0" rIns="0" bIns="0" rtlCol="0"/>
            <a:lstStyle/>
            <a:p>
              <a:endParaRPr sz="1227"/>
            </a:p>
          </p:txBody>
        </p:sp>
        <p:pic>
          <p:nvPicPr>
            <p:cNvPr id="44" name="object 44"/>
            <p:cNvPicPr/>
            <p:nvPr/>
          </p:nvPicPr>
          <p:blipFill>
            <a:blip r:embed="rId16" cstate="print"/>
            <a:stretch>
              <a:fillRect/>
            </a:stretch>
          </p:blipFill>
          <p:spPr>
            <a:xfrm>
              <a:off x="2232596" y="7736827"/>
              <a:ext cx="200228" cy="66954"/>
            </a:xfrm>
            <a:prstGeom prst="rect">
              <a:avLst/>
            </a:prstGeom>
          </p:spPr>
        </p:pic>
        <p:pic>
          <p:nvPicPr>
            <p:cNvPr id="45" name="object 45"/>
            <p:cNvPicPr/>
            <p:nvPr/>
          </p:nvPicPr>
          <p:blipFill>
            <a:blip r:embed="rId17" cstate="print"/>
            <a:stretch>
              <a:fillRect/>
            </a:stretch>
          </p:blipFill>
          <p:spPr>
            <a:xfrm>
              <a:off x="998880" y="8563762"/>
              <a:ext cx="1383436" cy="389394"/>
            </a:xfrm>
            <a:prstGeom prst="rect">
              <a:avLst/>
            </a:prstGeom>
          </p:spPr>
        </p:pic>
        <p:pic>
          <p:nvPicPr>
            <p:cNvPr id="46" name="object 46"/>
            <p:cNvPicPr/>
            <p:nvPr/>
          </p:nvPicPr>
          <p:blipFill>
            <a:blip r:embed="rId18" cstate="print"/>
            <a:stretch>
              <a:fillRect/>
            </a:stretch>
          </p:blipFill>
          <p:spPr>
            <a:xfrm>
              <a:off x="998880" y="8563762"/>
              <a:ext cx="1250734" cy="389394"/>
            </a:xfrm>
            <a:prstGeom prst="rect">
              <a:avLst/>
            </a:prstGeom>
          </p:spPr>
        </p:pic>
        <p:pic>
          <p:nvPicPr>
            <p:cNvPr id="47" name="object 47"/>
            <p:cNvPicPr/>
            <p:nvPr/>
          </p:nvPicPr>
          <p:blipFill>
            <a:blip r:embed="rId19" cstate="print"/>
            <a:stretch>
              <a:fillRect/>
            </a:stretch>
          </p:blipFill>
          <p:spPr>
            <a:xfrm>
              <a:off x="1028077" y="8592947"/>
              <a:ext cx="347446" cy="331012"/>
            </a:xfrm>
            <a:prstGeom prst="rect">
              <a:avLst/>
            </a:prstGeom>
          </p:spPr>
        </p:pic>
        <p:sp>
          <p:nvSpPr>
            <p:cNvPr id="48" name="object 48"/>
            <p:cNvSpPr/>
            <p:nvPr/>
          </p:nvSpPr>
          <p:spPr>
            <a:xfrm>
              <a:off x="1028072" y="8592951"/>
              <a:ext cx="331470" cy="331470"/>
            </a:xfrm>
            <a:custGeom>
              <a:avLst/>
              <a:gdLst/>
              <a:ahLst/>
              <a:cxnLst/>
              <a:rect l="l" t="t" r="r" b="b"/>
              <a:pathLst>
                <a:path w="331469" h="331470">
                  <a:moveTo>
                    <a:pt x="182105" y="0"/>
                  </a:moveTo>
                  <a:lnTo>
                    <a:pt x="148907" y="0"/>
                  </a:lnTo>
                  <a:lnTo>
                    <a:pt x="148907" y="19532"/>
                  </a:lnTo>
                  <a:lnTo>
                    <a:pt x="137949" y="21186"/>
                  </a:lnTo>
                  <a:lnTo>
                    <a:pt x="127271" y="23633"/>
                  </a:lnTo>
                  <a:lnTo>
                    <a:pt x="116905" y="26838"/>
                  </a:lnTo>
                  <a:lnTo>
                    <a:pt x="106883" y="30772"/>
                  </a:lnTo>
                  <a:lnTo>
                    <a:pt x="97116" y="13868"/>
                  </a:lnTo>
                  <a:lnTo>
                    <a:pt x="68376" y="30454"/>
                  </a:lnTo>
                  <a:lnTo>
                    <a:pt x="78143" y="47383"/>
                  </a:lnTo>
                  <a:lnTo>
                    <a:pt x="69622" y="54207"/>
                  </a:lnTo>
                  <a:lnTo>
                    <a:pt x="61631" y="61629"/>
                  </a:lnTo>
                  <a:lnTo>
                    <a:pt x="54209" y="69618"/>
                  </a:lnTo>
                  <a:lnTo>
                    <a:pt x="47396" y="78143"/>
                  </a:lnTo>
                  <a:lnTo>
                    <a:pt x="30467" y="68376"/>
                  </a:lnTo>
                  <a:lnTo>
                    <a:pt x="13868" y="97116"/>
                  </a:lnTo>
                  <a:lnTo>
                    <a:pt x="30772" y="106883"/>
                  </a:lnTo>
                  <a:lnTo>
                    <a:pt x="26846" y="116903"/>
                  </a:lnTo>
                  <a:lnTo>
                    <a:pt x="23644" y="127266"/>
                  </a:lnTo>
                  <a:lnTo>
                    <a:pt x="21199" y="137944"/>
                  </a:lnTo>
                  <a:lnTo>
                    <a:pt x="19545" y="148907"/>
                  </a:lnTo>
                  <a:lnTo>
                    <a:pt x="0" y="148907"/>
                  </a:lnTo>
                  <a:lnTo>
                    <a:pt x="0" y="182105"/>
                  </a:lnTo>
                  <a:lnTo>
                    <a:pt x="19545" y="182105"/>
                  </a:lnTo>
                  <a:lnTo>
                    <a:pt x="21192" y="193061"/>
                  </a:lnTo>
                  <a:lnTo>
                    <a:pt x="23633" y="203734"/>
                  </a:lnTo>
                  <a:lnTo>
                    <a:pt x="26833" y="214096"/>
                  </a:lnTo>
                  <a:lnTo>
                    <a:pt x="30759" y="224116"/>
                  </a:lnTo>
                  <a:lnTo>
                    <a:pt x="13868" y="233883"/>
                  </a:lnTo>
                  <a:lnTo>
                    <a:pt x="30467" y="262635"/>
                  </a:lnTo>
                  <a:lnTo>
                    <a:pt x="47396" y="252856"/>
                  </a:lnTo>
                  <a:lnTo>
                    <a:pt x="54207" y="261386"/>
                  </a:lnTo>
                  <a:lnTo>
                    <a:pt x="61626" y="269374"/>
                  </a:lnTo>
                  <a:lnTo>
                    <a:pt x="69617" y="276793"/>
                  </a:lnTo>
                  <a:lnTo>
                    <a:pt x="78143" y="283616"/>
                  </a:lnTo>
                  <a:lnTo>
                    <a:pt x="68376" y="300545"/>
                  </a:lnTo>
                  <a:lnTo>
                    <a:pt x="97116" y="317144"/>
                  </a:lnTo>
                  <a:lnTo>
                    <a:pt x="106883" y="300240"/>
                  </a:lnTo>
                  <a:lnTo>
                    <a:pt x="116905" y="304171"/>
                  </a:lnTo>
                  <a:lnTo>
                    <a:pt x="127271" y="307373"/>
                  </a:lnTo>
                  <a:lnTo>
                    <a:pt x="137949" y="309815"/>
                  </a:lnTo>
                  <a:lnTo>
                    <a:pt x="148907" y="311467"/>
                  </a:lnTo>
                  <a:lnTo>
                    <a:pt x="148907" y="331000"/>
                  </a:lnTo>
                  <a:lnTo>
                    <a:pt x="182105" y="331000"/>
                  </a:lnTo>
                  <a:lnTo>
                    <a:pt x="182105" y="311467"/>
                  </a:lnTo>
                  <a:lnTo>
                    <a:pt x="193061" y="309822"/>
                  </a:lnTo>
                  <a:lnTo>
                    <a:pt x="203736" y="307384"/>
                  </a:lnTo>
                  <a:lnTo>
                    <a:pt x="214102" y="304184"/>
                  </a:lnTo>
                  <a:lnTo>
                    <a:pt x="224129" y="300253"/>
                  </a:lnTo>
                  <a:lnTo>
                    <a:pt x="233883" y="317131"/>
                  </a:lnTo>
                  <a:lnTo>
                    <a:pt x="262623" y="300532"/>
                  </a:lnTo>
                  <a:lnTo>
                    <a:pt x="252856" y="283616"/>
                  </a:lnTo>
                  <a:lnTo>
                    <a:pt x="261383" y="276792"/>
                  </a:lnTo>
                  <a:lnTo>
                    <a:pt x="269376" y="269370"/>
                  </a:lnTo>
                  <a:lnTo>
                    <a:pt x="276802" y="261381"/>
                  </a:lnTo>
                  <a:lnTo>
                    <a:pt x="283629" y="252856"/>
                  </a:lnTo>
                  <a:lnTo>
                    <a:pt x="300532" y="262635"/>
                  </a:lnTo>
                  <a:lnTo>
                    <a:pt x="317131" y="233883"/>
                  </a:lnTo>
                  <a:lnTo>
                    <a:pt x="300240" y="224116"/>
                  </a:lnTo>
                  <a:lnTo>
                    <a:pt x="304179" y="214096"/>
                  </a:lnTo>
                  <a:lnTo>
                    <a:pt x="307384" y="203734"/>
                  </a:lnTo>
                  <a:lnTo>
                    <a:pt x="309827" y="193061"/>
                  </a:lnTo>
                  <a:lnTo>
                    <a:pt x="311480" y="182105"/>
                  </a:lnTo>
                  <a:lnTo>
                    <a:pt x="331012" y="182105"/>
                  </a:lnTo>
                  <a:lnTo>
                    <a:pt x="331012" y="148907"/>
                  </a:lnTo>
                  <a:lnTo>
                    <a:pt x="311480" y="148907"/>
                  </a:lnTo>
                  <a:lnTo>
                    <a:pt x="309825" y="137942"/>
                  </a:lnTo>
                  <a:lnTo>
                    <a:pt x="307379" y="127261"/>
                  </a:lnTo>
                  <a:lnTo>
                    <a:pt x="304173" y="116898"/>
                  </a:lnTo>
                  <a:lnTo>
                    <a:pt x="300240" y="106883"/>
                  </a:lnTo>
                  <a:lnTo>
                    <a:pt x="317131" y="97116"/>
                  </a:lnTo>
                  <a:lnTo>
                    <a:pt x="300532" y="68376"/>
                  </a:lnTo>
                  <a:lnTo>
                    <a:pt x="283616" y="78143"/>
                  </a:lnTo>
                  <a:lnTo>
                    <a:pt x="276797" y="69618"/>
                  </a:lnTo>
                  <a:lnTo>
                    <a:pt x="269374" y="61629"/>
                  </a:lnTo>
                  <a:lnTo>
                    <a:pt x="261383" y="54207"/>
                  </a:lnTo>
                  <a:lnTo>
                    <a:pt x="252856" y="47383"/>
                  </a:lnTo>
                  <a:lnTo>
                    <a:pt x="262623" y="30467"/>
                  </a:lnTo>
                  <a:lnTo>
                    <a:pt x="233883" y="13881"/>
                  </a:lnTo>
                  <a:lnTo>
                    <a:pt x="224116" y="30772"/>
                  </a:lnTo>
                  <a:lnTo>
                    <a:pt x="214096" y="26838"/>
                  </a:lnTo>
                  <a:lnTo>
                    <a:pt x="203734" y="23633"/>
                  </a:lnTo>
                  <a:lnTo>
                    <a:pt x="193061" y="21186"/>
                  </a:lnTo>
                  <a:lnTo>
                    <a:pt x="182105" y="19532"/>
                  </a:lnTo>
                  <a:lnTo>
                    <a:pt x="182105" y="0"/>
                  </a:lnTo>
                  <a:close/>
                </a:path>
              </a:pathLst>
            </a:custGeom>
            <a:solidFill>
              <a:srgbClr val="F3D16F"/>
            </a:solidFill>
          </p:spPr>
          <p:txBody>
            <a:bodyPr wrap="square" lIns="0" tIns="0" rIns="0" bIns="0" rtlCol="0"/>
            <a:lstStyle/>
            <a:p>
              <a:endParaRPr sz="1227"/>
            </a:p>
          </p:txBody>
        </p:sp>
        <p:pic>
          <p:nvPicPr>
            <p:cNvPr id="49" name="object 49"/>
            <p:cNvPicPr/>
            <p:nvPr/>
          </p:nvPicPr>
          <p:blipFill>
            <a:blip r:embed="rId20" cstate="print"/>
            <a:stretch>
              <a:fillRect/>
            </a:stretch>
          </p:blipFill>
          <p:spPr>
            <a:xfrm>
              <a:off x="1028077" y="8595677"/>
              <a:ext cx="262623" cy="328282"/>
            </a:xfrm>
            <a:prstGeom prst="rect">
              <a:avLst/>
            </a:prstGeom>
          </p:spPr>
        </p:pic>
        <p:pic>
          <p:nvPicPr>
            <p:cNvPr id="50" name="object 50"/>
            <p:cNvPicPr/>
            <p:nvPr/>
          </p:nvPicPr>
          <p:blipFill>
            <a:blip r:embed="rId21" cstate="print"/>
            <a:stretch>
              <a:fillRect/>
            </a:stretch>
          </p:blipFill>
          <p:spPr>
            <a:xfrm>
              <a:off x="1205839" y="8690280"/>
              <a:ext cx="153238" cy="166331"/>
            </a:xfrm>
            <a:prstGeom prst="rect">
              <a:avLst/>
            </a:prstGeom>
          </p:spPr>
        </p:pic>
        <p:pic>
          <p:nvPicPr>
            <p:cNvPr id="51" name="object 51"/>
            <p:cNvPicPr/>
            <p:nvPr/>
          </p:nvPicPr>
          <p:blipFill>
            <a:blip r:embed="rId22" cstate="print"/>
            <a:stretch>
              <a:fillRect/>
            </a:stretch>
          </p:blipFill>
          <p:spPr>
            <a:xfrm>
              <a:off x="1907222" y="8592947"/>
              <a:ext cx="257352" cy="331012"/>
            </a:xfrm>
            <a:prstGeom prst="rect">
              <a:avLst/>
            </a:prstGeom>
          </p:spPr>
        </p:pic>
        <p:sp>
          <p:nvSpPr>
            <p:cNvPr id="52" name="object 52"/>
            <p:cNvSpPr/>
            <p:nvPr/>
          </p:nvSpPr>
          <p:spPr>
            <a:xfrm>
              <a:off x="1907225" y="8592951"/>
              <a:ext cx="331470" cy="331470"/>
            </a:xfrm>
            <a:custGeom>
              <a:avLst/>
              <a:gdLst/>
              <a:ahLst/>
              <a:cxnLst/>
              <a:rect l="l" t="t" r="r" b="b"/>
              <a:pathLst>
                <a:path w="331469" h="331470">
                  <a:moveTo>
                    <a:pt x="182105" y="0"/>
                  </a:moveTo>
                  <a:lnTo>
                    <a:pt x="148907" y="0"/>
                  </a:lnTo>
                  <a:lnTo>
                    <a:pt x="148907" y="19532"/>
                  </a:lnTo>
                  <a:lnTo>
                    <a:pt x="137949" y="21186"/>
                  </a:lnTo>
                  <a:lnTo>
                    <a:pt x="127271" y="23633"/>
                  </a:lnTo>
                  <a:lnTo>
                    <a:pt x="116905" y="26838"/>
                  </a:lnTo>
                  <a:lnTo>
                    <a:pt x="106883" y="30772"/>
                  </a:lnTo>
                  <a:lnTo>
                    <a:pt x="97116" y="13868"/>
                  </a:lnTo>
                  <a:lnTo>
                    <a:pt x="68376" y="30454"/>
                  </a:lnTo>
                  <a:lnTo>
                    <a:pt x="78155" y="47383"/>
                  </a:lnTo>
                  <a:lnTo>
                    <a:pt x="69625" y="54207"/>
                  </a:lnTo>
                  <a:lnTo>
                    <a:pt x="61626" y="61629"/>
                  </a:lnTo>
                  <a:lnTo>
                    <a:pt x="54199" y="69618"/>
                  </a:lnTo>
                  <a:lnTo>
                    <a:pt x="47383" y="78143"/>
                  </a:lnTo>
                  <a:lnTo>
                    <a:pt x="30467" y="68376"/>
                  </a:lnTo>
                  <a:lnTo>
                    <a:pt x="13855" y="97116"/>
                  </a:lnTo>
                  <a:lnTo>
                    <a:pt x="30772" y="106883"/>
                  </a:lnTo>
                  <a:lnTo>
                    <a:pt x="26840" y="116903"/>
                  </a:lnTo>
                  <a:lnTo>
                    <a:pt x="23637" y="127266"/>
                  </a:lnTo>
                  <a:lnTo>
                    <a:pt x="21192" y="137944"/>
                  </a:lnTo>
                  <a:lnTo>
                    <a:pt x="19532" y="148907"/>
                  </a:lnTo>
                  <a:lnTo>
                    <a:pt x="0" y="148907"/>
                  </a:lnTo>
                  <a:lnTo>
                    <a:pt x="0" y="182105"/>
                  </a:lnTo>
                  <a:lnTo>
                    <a:pt x="19532" y="182105"/>
                  </a:lnTo>
                  <a:lnTo>
                    <a:pt x="21186" y="193061"/>
                  </a:lnTo>
                  <a:lnTo>
                    <a:pt x="23633" y="203734"/>
                  </a:lnTo>
                  <a:lnTo>
                    <a:pt x="26838" y="214096"/>
                  </a:lnTo>
                  <a:lnTo>
                    <a:pt x="30772" y="224116"/>
                  </a:lnTo>
                  <a:lnTo>
                    <a:pt x="13855" y="233883"/>
                  </a:lnTo>
                  <a:lnTo>
                    <a:pt x="30467" y="262635"/>
                  </a:lnTo>
                  <a:lnTo>
                    <a:pt x="47383" y="252856"/>
                  </a:lnTo>
                  <a:lnTo>
                    <a:pt x="54204" y="261386"/>
                  </a:lnTo>
                  <a:lnTo>
                    <a:pt x="61629" y="269374"/>
                  </a:lnTo>
                  <a:lnTo>
                    <a:pt x="69622" y="276793"/>
                  </a:lnTo>
                  <a:lnTo>
                    <a:pt x="78143" y="283616"/>
                  </a:lnTo>
                  <a:lnTo>
                    <a:pt x="68376" y="300545"/>
                  </a:lnTo>
                  <a:lnTo>
                    <a:pt x="97116" y="317144"/>
                  </a:lnTo>
                  <a:lnTo>
                    <a:pt x="106883" y="300240"/>
                  </a:lnTo>
                  <a:lnTo>
                    <a:pt x="116905" y="304171"/>
                  </a:lnTo>
                  <a:lnTo>
                    <a:pt x="127271" y="307373"/>
                  </a:lnTo>
                  <a:lnTo>
                    <a:pt x="137949" y="309815"/>
                  </a:lnTo>
                  <a:lnTo>
                    <a:pt x="148907" y="311467"/>
                  </a:lnTo>
                  <a:lnTo>
                    <a:pt x="148907" y="331000"/>
                  </a:lnTo>
                  <a:lnTo>
                    <a:pt x="182105" y="331000"/>
                  </a:lnTo>
                  <a:lnTo>
                    <a:pt x="182105" y="311467"/>
                  </a:lnTo>
                  <a:lnTo>
                    <a:pt x="193061" y="309822"/>
                  </a:lnTo>
                  <a:lnTo>
                    <a:pt x="203736" y="307384"/>
                  </a:lnTo>
                  <a:lnTo>
                    <a:pt x="214102" y="304184"/>
                  </a:lnTo>
                  <a:lnTo>
                    <a:pt x="224129" y="300253"/>
                  </a:lnTo>
                  <a:lnTo>
                    <a:pt x="233870" y="317131"/>
                  </a:lnTo>
                  <a:lnTo>
                    <a:pt x="262623" y="300532"/>
                  </a:lnTo>
                  <a:lnTo>
                    <a:pt x="252856" y="283616"/>
                  </a:lnTo>
                  <a:lnTo>
                    <a:pt x="261390" y="276792"/>
                  </a:lnTo>
                  <a:lnTo>
                    <a:pt x="269384" y="269370"/>
                  </a:lnTo>
                  <a:lnTo>
                    <a:pt x="276804" y="261381"/>
                  </a:lnTo>
                  <a:lnTo>
                    <a:pt x="283616" y="252856"/>
                  </a:lnTo>
                  <a:lnTo>
                    <a:pt x="300532" y="262635"/>
                  </a:lnTo>
                  <a:lnTo>
                    <a:pt x="317131" y="233883"/>
                  </a:lnTo>
                  <a:lnTo>
                    <a:pt x="300240" y="224116"/>
                  </a:lnTo>
                  <a:lnTo>
                    <a:pt x="304179" y="214096"/>
                  </a:lnTo>
                  <a:lnTo>
                    <a:pt x="307384" y="203734"/>
                  </a:lnTo>
                  <a:lnTo>
                    <a:pt x="309827" y="193061"/>
                  </a:lnTo>
                  <a:lnTo>
                    <a:pt x="311480" y="182105"/>
                  </a:lnTo>
                  <a:lnTo>
                    <a:pt x="331000" y="182105"/>
                  </a:lnTo>
                  <a:lnTo>
                    <a:pt x="331000" y="148907"/>
                  </a:lnTo>
                  <a:lnTo>
                    <a:pt x="311480" y="148907"/>
                  </a:lnTo>
                  <a:lnTo>
                    <a:pt x="309825" y="137942"/>
                  </a:lnTo>
                  <a:lnTo>
                    <a:pt x="307378" y="127261"/>
                  </a:lnTo>
                  <a:lnTo>
                    <a:pt x="304168" y="116898"/>
                  </a:lnTo>
                  <a:lnTo>
                    <a:pt x="300228" y="106883"/>
                  </a:lnTo>
                  <a:lnTo>
                    <a:pt x="317131" y="97116"/>
                  </a:lnTo>
                  <a:lnTo>
                    <a:pt x="300532" y="68376"/>
                  </a:lnTo>
                  <a:lnTo>
                    <a:pt x="283616" y="78143"/>
                  </a:lnTo>
                  <a:lnTo>
                    <a:pt x="276799" y="69618"/>
                  </a:lnTo>
                  <a:lnTo>
                    <a:pt x="269379" y="61629"/>
                  </a:lnTo>
                  <a:lnTo>
                    <a:pt x="261388" y="54207"/>
                  </a:lnTo>
                  <a:lnTo>
                    <a:pt x="252856" y="47383"/>
                  </a:lnTo>
                  <a:lnTo>
                    <a:pt x="262623" y="30467"/>
                  </a:lnTo>
                  <a:lnTo>
                    <a:pt x="233870" y="13881"/>
                  </a:lnTo>
                  <a:lnTo>
                    <a:pt x="224116" y="30772"/>
                  </a:lnTo>
                  <a:lnTo>
                    <a:pt x="214096" y="26838"/>
                  </a:lnTo>
                  <a:lnTo>
                    <a:pt x="203734" y="23633"/>
                  </a:lnTo>
                  <a:lnTo>
                    <a:pt x="193061" y="21186"/>
                  </a:lnTo>
                  <a:lnTo>
                    <a:pt x="182105" y="19532"/>
                  </a:lnTo>
                  <a:lnTo>
                    <a:pt x="182105" y="0"/>
                  </a:lnTo>
                  <a:close/>
                </a:path>
              </a:pathLst>
            </a:custGeom>
            <a:solidFill>
              <a:srgbClr val="F3D16F"/>
            </a:solidFill>
          </p:spPr>
          <p:txBody>
            <a:bodyPr wrap="square" lIns="0" tIns="0" rIns="0" bIns="0" rtlCol="0"/>
            <a:lstStyle/>
            <a:p>
              <a:endParaRPr sz="1227"/>
            </a:p>
          </p:txBody>
        </p:sp>
        <p:pic>
          <p:nvPicPr>
            <p:cNvPr id="53" name="object 53"/>
            <p:cNvPicPr/>
            <p:nvPr/>
          </p:nvPicPr>
          <p:blipFill>
            <a:blip r:embed="rId23" cstate="print"/>
            <a:stretch>
              <a:fillRect/>
            </a:stretch>
          </p:blipFill>
          <p:spPr>
            <a:xfrm>
              <a:off x="1074305" y="8639187"/>
              <a:ext cx="238531" cy="238544"/>
            </a:xfrm>
            <a:prstGeom prst="rect">
              <a:avLst/>
            </a:prstGeom>
          </p:spPr>
        </p:pic>
        <p:pic>
          <p:nvPicPr>
            <p:cNvPr id="54" name="object 54"/>
            <p:cNvPicPr/>
            <p:nvPr/>
          </p:nvPicPr>
          <p:blipFill>
            <a:blip r:embed="rId24" cstate="print"/>
            <a:stretch>
              <a:fillRect/>
            </a:stretch>
          </p:blipFill>
          <p:spPr>
            <a:xfrm>
              <a:off x="1907222" y="8595677"/>
              <a:ext cx="331000" cy="328282"/>
            </a:xfrm>
            <a:prstGeom prst="rect">
              <a:avLst/>
            </a:prstGeom>
          </p:spPr>
        </p:pic>
        <p:pic>
          <p:nvPicPr>
            <p:cNvPr id="55" name="object 55"/>
            <p:cNvPicPr/>
            <p:nvPr/>
          </p:nvPicPr>
          <p:blipFill>
            <a:blip r:embed="rId25" cstate="print"/>
            <a:stretch>
              <a:fillRect/>
            </a:stretch>
          </p:blipFill>
          <p:spPr>
            <a:xfrm>
              <a:off x="1090761" y="8662460"/>
              <a:ext cx="215836" cy="214960"/>
            </a:xfrm>
            <a:prstGeom prst="rect">
              <a:avLst/>
            </a:prstGeom>
          </p:spPr>
        </p:pic>
        <p:pic>
          <p:nvPicPr>
            <p:cNvPr id="56" name="object 56"/>
            <p:cNvPicPr/>
            <p:nvPr/>
          </p:nvPicPr>
          <p:blipFill>
            <a:blip r:embed="rId26" cstate="print"/>
            <a:stretch>
              <a:fillRect/>
            </a:stretch>
          </p:blipFill>
          <p:spPr>
            <a:xfrm>
              <a:off x="1983921" y="8662460"/>
              <a:ext cx="208076" cy="213156"/>
            </a:xfrm>
            <a:prstGeom prst="rect">
              <a:avLst/>
            </a:prstGeom>
          </p:spPr>
        </p:pic>
        <p:pic>
          <p:nvPicPr>
            <p:cNvPr id="57" name="object 57"/>
            <p:cNvPicPr/>
            <p:nvPr/>
          </p:nvPicPr>
          <p:blipFill>
            <a:blip r:embed="rId27" cstate="print"/>
            <a:stretch>
              <a:fillRect/>
            </a:stretch>
          </p:blipFill>
          <p:spPr>
            <a:xfrm>
              <a:off x="1443380" y="8839543"/>
              <a:ext cx="387756" cy="95796"/>
            </a:xfrm>
            <a:prstGeom prst="rect">
              <a:avLst/>
            </a:prstGeom>
          </p:spPr>
        </p:pic>
        <p:sp>
          <p:nvSpPr>
            <p:cNvPr id="58" name="object 58"/>
            <p:cNvSpPr/>
            <p:nvPr/>
          </p:nvSpPr>
          <p:spPr>
            <a:xfrm>
              <a:off x="1443381" y="8839535"/>
              <a:ext cx="379730" cy="95885"/>
            </a:xfrm>
            <a:custGeom>
              <a:avLst/>
              <a:gdLst/>
              <a:ahLst/>
              <a:cxnLst/>
              <a:rect l="l" t="t" r="r" b="b"/>
              <a:pathLst>
                <a:path w="379730" h="95884">
                  <a:moveTo>
                    <a:pt x="331635" y="0"/>
                  </a:moveTo>
                  <a:lnTo>
                    <a:pt x="312989" y="3764"/>
                  </a:lnTo>
                  <a:lnTo>
                    <a:pt x="297762" y="14031"/>
                  </a:lnTo>
                  <a:lnTo>
                    <a:pt x="287495" y="29259"/>
                  </a:lnTo>
                  <a:lnTo>
                    <a:pt x="283730" y="47904"/>
                  </a:lnTo>
                  <a:lnTo>
                    <a:pt x="287495" y="66549"/>
                  </a:lnTo>
                  <a:lnTo>
                    <a:pt x="297762" y="81776"/>
                  </a:lnTo>
                  <a:lnTo>
                    <a:pt x="312989" y="92043"/>
                  </a:lnTo>
                  <a:lnTo>
                    <a:pt x="331635" y="95808"/>
                  </a:lnTo>
                  <a:lnTo>
                    <a:pt x="350280" y="92043"/>
                  </a:lnTo>
                  <a:lnTo>
                    <a:pt x="365507" y="81776"/>
                  </a:lnTo>
                  <a:lnTo>
                    <a:pt x="375774" y="66549"/>
                  </a:lnTo>
                  <a:lnTo>
                    <a:pt x="379539" y="47904"/>
                  </a:lnTo>
                  <a:lnTo>
                    <a:pt x="375774" y="29259"/>
                  </a:lnTo>
                  <a:lnTo>
                    <a:pt x="365507" y="14031"/>
                  </a:lnTo>
                  <a:lnTo>
                    <a:pt x="350280" y="3764"/>
                  </a:lnTo>
                  <a:lnTo>
                    <a:pt x="331635" y="0"/>
                  </a:lnTo>
                  <a:close/>
                </a:path>
                <a:path w="379730" h="95884">
                  <a:moveTo>
                    <a:pt x="189763" y="0"/>
                  </a:moveTo>
                  <a:lnTo>
                    <a:pt x="171119" y="3764"/>
                  </a:lnTo>
                  <a:lnTo>
                    <a:pt x="155897" y="14031"/>
                  </a:lnTo>
                  <a:lnTo>
                    <a:pt x="145634" y="29259"/>
                  </a:lnTo>
                  <a:lnTo>
                    <a:pt x="141871" y="47904"/>
                  </a:lnTo>
                  <a:lnTo>
                    <a:pt x="145634" y="66549"/>
                  </a:lnTo>
                  <a:lnTo>
                    <a:pt x="155897" y="81776"/>
                  </a:lnTo>
                  <a:lnTo>
                    <a:pt x="171119" y="92043"/>
                  </a:lnTo>
                  <a:lnTo>
                    <a:pt x="189763" y="95808"/>
                  </a:lnTo>
                  <a:lnTo>
                    <a:pt x="208408" y="92043"/>
                  </a:lnTo>
                  <a:lnTo>
                    <a:pt x="223635" y="81776"/>
                  </a:lnTo>
                  <a:lnTo>
                    <a:pt x="233902" y="66549"/>
                  </a:lnTo>
                  <a:lnTo>
                    <a:pt x="237667" y="47904"/>
                  </a:lnTo>
                  <a:lnTo>
                    <a:pt x="233902" y="29259"/>
                  </a:lnTo>
                  <a:lnTo>
                    <a:pt x="223635" y="14031"/>
                  </a:lnTo>
                  <a:lnTo>
                    <a:pt x="208408" y="3764"/>
                  </a:lnTo>
                  <a:lnTo>
                    <a:pt x="189763" y="0"/>
                  </a:lnTo>
                  <a:close/>
                </a:path>
                <a:path w="379730" h="95884">
                  <a:moveTo>
                    <a:pt x="47904" y="0"/>
                  </a:moveTo>
                  <a:lnTo>
                    <a:pt x="29259" y="3764"/>
                  </a:lnTo>
                  <a:lnTo>
                    <a:pt x="14031" y="14031"/>
                  </a:lnTo>
                  <a:lnTo>
                    <a:pt x="3764" y="29259"/>
                  </a:lnTo>
                  <a:lnTo>
                    <a:pt x="0" y="47904"/>
                  </a:lnTo>
                  <a:lnTo>
                    <a:pt x="3764" y="66549"/>
                  </a:lnTo>
                  <a:lnTo>
                    <a:pt x="14031" y="81776"/>
                  </a:lnTo>
                  <a:lnTo>
                    <a:pt x="29259" y="92043"/>
                  </a:lnTo>
                  <a:lnTo>
                    <a:pt x="47904" y="95808"/>
                  </a:lnTo>
                  <a:lnTo>
                    <a:pt x="66549" y="92043"/>
                  </a:lnTo>
                  <a:lnTo>
                    <a:pt x="81776" y="81776"/>
                  </a:lnTo>
                  <a:lnTo>
                    <a:pt x="92043" y="66549"/>
                  </a:lnTo>
                  <a:lnTo>
                    <a:pt x="95808" y="47904"/>
                  </a:lnTo>
                  <a:lnTo>
                    <a:pt x="92043" y="29259"/>
                  </a:lnTo>
                  <a:lnTo>
                    <a:pt x="81776" y="14031"/>
                  </a:lnTo>
                  <a:lnTo>
                    <a:pt x="66549" y="3764"/>
                  </a:lnTo>
                  <a:lnTo>
                    <a:pt x="47904" y="0"/>
                  </a:lnTo>
                  <a:close/>
                </a:path>
              </a:pathLst>
            </a:custGeom>
            <a:solidFill>
              <a:srgbClr val="F3D16F"/>
            </a:solidFill>
          </p:spPr>
          <p:txBody>
            <a:bodyPr wrap="square" lIns="0" tIns="0" rIns="0" bIns="0" rtlCol="0"/>
            <a:lstStyle/>
            <a:p>
              <a:endParaRPr sz="1227"/>
            </a:p>
          </p:txBody>
        </p:sp>
        <p:pic>
          <p:nvPicPr>
            <p:cNvPr id="59" name="object 59"/>
            <p:cNvPicPr/>
            <p:nvPr/>
          </p:nvPicPr>
          <p:blipFill>
            <a:blip r:embed="rId28" cstate="print"/>
            <a:stretch>
              <a:fillRect/>
            </a:stretch>
          </p:blipFill>
          <p:spPr>
            <a:xfrm>
              <a:off x="1443380" y="8581566"/>
              <a:ext cx="387756" cy="95808"/>
            </a:xfrm>
            <a:prstGeom prst="rect">
              <a:avLst/>
            </a:prstGeom>
          </p:spPr>
        </p:pic>
        <p:pic>
          <p:nvPicPr>
            <p:cNvPr id="60" name="object 60"/>
            <p:cNvPicPr/>
            <p:nvPr/>
          </p:nvPicPr>
          <p:blipFill>
            <a:blip r:embed="rId29" cstate="print"/>
            <a:stretch>
              <a:fillRect/>
            </a:stretch>
          </p:blipFill>
          <p:spPr>
            <a:xfrm>
              <a:off x="1446174" y="8839543"/>
              <a:ext cx="373938" cy="31711"/>
            </a:xfrm>
            <a:prstGeom prst="rect">
              <a:avLst/>
            </a:prstGeom>
          </p:spPr>
        </p:pic>
        <p:sp>
          <p:nvSpPr>
            <p:cNvPr id="61" name="object 61"/>
            <p:cNvSpPr/>
            <p:nvPr/>
          </p:nvSpPr>
          <p:spPr>
            <a:xfrm>
              <a:off x="1016678" y="8581564"/>
              <a:ext cx="1233170" cy="354330"/>
            </a:xfrm>
            <a:custGeom>
              <a:avLst/>
              <a:gdLst/>
              <a:ahLst/>
              <a:cxnLst/>
              <a:rect l="l" t="t" r="r" b="b"/>
              <a:pathLst>
                <a:path w="1233170" h="354329">
                  <a:moveTo>
                    <a:pt x="1056043" y="0"/>
                  </a:moveTo>
                  <a:lnTo>
                    <a:pt x="176898" y="0"/>
                  </a:lnTo>
                  <a:lnTo>
                    <a:pt x="141253" y="3595"/>
                  </a:lnTo>
                  <a:lnTo>
                    <a:pt x="77994" y="30218"/>
                  </a:lnTo>
                  <a:lnTo>
                    <a:pt x="30218" y="77993"/>
                  </a:lnTo>
                  <a:lnTo>
                    <a:pt x="3595" y="141248"/>
                  </a:lnTo>
                  <a:lnTo>
                    <a:pt x="0" y="176898"/>
                  </a:lnTo>
                  <a:lnTo>
                    <a:pt x="3595" y="212546"/>
                  </a:lnTo>
                  <a:lnTo>
                    <a:pt x="30218" y="275792"/>
                  </a:lnTo>
                  <a:lnTo>
                    <a:pt x="77994" y="323565"/>
                  </a:lnTo>
                  <a:lnTo>
                    <a:pt x="141253" y="350188"/>
                  </a:lnTo>
                  <a:lnTo>
                    <a:pt x="176898" y="353783"/>
                  </a:lnTo>
                  <a:lnTo>
                    <a:pt x="1056043" y="353783"/>
                  </a:lnTo>
                  <a:lnTo>
                    <a:pt x="1091691" y="350188"/>
                  </a:lnTo>
                  <a:lnTo>
                    <a:pt x="1124894" y="339877"/>
                  </a:lnTo>
                  <a:lnTo>
                    <a:pt x="1154770" y="323659"/>
                  </a:lnTo>
                  <a:lnTo>
                    <a:pt x="176898" y="323659"/>
                  </a:lnTo>
                  <a:lnTo>
                    <a:pt x="147318" y="320678"/>
                  </a:lnTo>
                  <a:lnTo>
                    <a:pt x="94834" y="298595"/>
                  </a:lnTo>
                  <a:lnTo>
                    <a:pt x="55200" y="258956"/>
                  </a:lnTo>
                  <a:lnTo>
                    <a:pt x="33118" y="206476"/>
                  </a:lnTo>
                  <a:lnTo>
                    <a:pt x="30137" y="176898"/>
                  </a:lnTo>
                  <a:lnTo>
                    <a:pt x="33118" y="147312"/>
                  </a:lnTo>
                  <a:lnTo>
                    <a:pt x="55200" y="94821"/>
                  </a:lnTo>
                  <a:lnTo>
                    <a:pt x="94834" y="55188"/>
                  </a:lnTo>
                  <a:lnTo>
                    <a:pt x="147318" y="33106"/>
                  </a:lnTo>
                  <a:lnTo>
                    <a:pt x="176898" y="30124"/>
                  </a:lnTo>
                  <a:lnTo>
                    <a:pt x="1154770" y="30124"/>
                  </a:lnTo>
                  <a:lnTo>
                    <a:pt x="1124894" y="13906"/>
                  </a:lnTo>
                  <a:lnTo>
                    <a:pt x="1091691" y="3595"/>
                  </a:lnTo>
                  <a:lnTo>
                    <a:pt x="1056043" y="0"/>
                  </a:lnTo>
                  <a:close/>
                </a:path>
                <a:path w="1233170" h="354329">
                  <a:moveTo>
                    <a:pt x="1154770" y="30124"/>
                  </a:moveTo>
                  <a:lnTo>
                    <a:pt x="1056043" y="30124"/>
                  </a:lnTo>
                  <a:lnTo>
                    <a:pt x="1085628" y="33106"/>
                  </a:lnTo>
                  <a:lnTo>
                    <a:pt x="1113183" y="41659"/>
                  </a:lnTo>
                  <a:lnTo>
                    <a:pt x="1159827" y="73101"/>
                  </a:lnTo>
                  <a:lnTo>
                    <a:pt x="1191274" y="119756"/>
                  </a:lnTo>
                  <a:lnTo>
                    <a:pt x="1202804" y="176898"/>
                  </a:lnTo>
                  <a:lnTo>
                    <a:pt x="1199823" y="206476"/>
                  </a:lnTo>
                  <a:lnTo>
                    <a:pt x="1177745" y="258956"/>
                  </a:lnTo>
                  <a:lnTo>
                    <a:pt x="1138114" y="298595"/>
                  </a:lnTo>
                  <a:lnTo>
                    <a:pt x="1085628" y="320678"/>
                  </a:lnTo>
                  <a:lnTo>
                    <a:pt x="1056043" y="323659"/>
                  </a:lnTo>
                  <a:lnTo>
                    <a:pt x="1154770" y="323659"/>
                  </a:lnTo>
                  <a:lnTo>
                    <a:pt x="1202721" y="275792"/>
                  </a:lnTo>
                  <a:lnTo>
                    <a:pt x="1229334" y="212546"/>
                  </a:lnTo>
                  <a:lnTo>
                    <a:pt x="1232928" y="176898"/>
                  </a:lnTo>
                  <a:lnTo>
                    <a:pt x="1229334" y="141248"/>
                  </a:lnTo>
                  <a:lnTo>
                    <a:pt x="1219028" y="108042"/>
                  </a:lnTo>
                  <a:lnTo>
                    <a:pt x="1202721" y="77993"/>
                  </a:lnTo>
                  <a:lnTo>
                    <a:pt x="1181125" y="51815"/>
                  </a:lnTo>
                  <a:lnTo>
                    <a:pt x="1154942" y="30218"/>
                  </a:lnTo>
                  <a:lnTo>
                    <a:pt x="1154770" y="30124"/>
                  </a:lnTo>
                  <a:close/>
                </a:path>
              </a:pathLst>
            </a:custGeom>
            <a:solidFill>
              <a:srgbClr val="372F42"/>
            </a:solidFill>
          </p:spPr>
          <p:txBody>
            <a:bodyPr wrap="square" lIns="0" tIns="0" rIns="0" bIns="0" rtlCol="0"/>
            <a:lstStyle/>
            <a:p>
              <a:endParaRPr sz="1227"/>
            </a:p>
          </p:txBody>
        </p:sp>
        <p:sp>
          <p:nvSpPr>
            <p:cNvPr id="62" name="object 62"/>
            <p:cNvSpPr/>
            <p:nvPr/>
          </p:nvSpPr>
          <p:spPr>
            <a:xfrm>
              <a:off x="982441" y="8563773"/>
              <a:ext cx="1268730" cy="389890"/>
            </a:xfrm>
            <a:custGeom>
              <a:avLst/>
              <a:gdLst/>
              <a:ahLst/>
              <a:cxnLst/>
              <a:rect l="l" t="t" r="r" b="b"/>
              <a:pathLst>
                <a:path w="1268730" h="389890">
                  <a:moveTo>
                    <a:pt x="1073835" y="0"/>
                  </a:moveTo>
                  <a:lnTo>
                    <a:pt x="194690" y="0"/>
                  </a:lnTo>
                  <a:lnTo>
                    <a:pt x="155460" y="3953"/>
                  </a:lnTo>
                  <a:lnTo>
                    <a:pt x="118914" y="15295"/>
                  </a:lnTo>
                  <a:lnTo>
                    <a:pt x="57035" y="57022"/>
                  </a:lnTo>
                  <a:lnTo>
                    <a:pt x="15301" y="118903"/>
                  </a:lnTo>
                  <a:lnTo>
                    <a:pt x="3955" y="155449"/>
                  </a:lnTo>
                  <a:lnTo>
                    <a:pt x="0" y="194690"/>
                  </a:lnTo>
                  <a:lnTo>
                    <a:pt x="3955" y="233919"/>
                  </a:lnTo>
                  <a:lnTo>
                    <a:pt x="15301" y="270463"/>
                  </a:lnTo>
                  <a:lnTo>
                    <a:pt x="57035" y="332358"/>
                  </a:lnTo>
                  <a:lnTo>
                    <a:pt x="118914" y="374081"/>
                  </a:lnTo>
                  <a:lnTo>
                    <a:pt x="155460" y="385426"/>
                  </a:lnTo>
                  <a:lnTo>
                    <a:pt x="194690" y="389381"/>
                  </a:lnTo>
                  <a:lnTo>
                    <a:pt x="1073835" y="389381"/>
                  </a:lnTo>
                  <a:lnTo>
                    <a:pt x="1113071" y="385426"/>
                  </a:lnTo>
                  <a:lnTo>
                    <a:pt x="1149616" y="374081"/>
                  </a:lnTo>
                  <a:lnTo>
                    <a:pt x="1154255" y="371563"/>
                  </a:lnTo>
                  <a:lnTo>
                    <a:pt x="194690" y="371563"/>
                  </a:lnTo>
                  <a:lnTo>
                    <a:pt x="159048" y="367970"/>
                  </a:lnTo>
                  <a:lnTo>
                    <a:pt x="95792" y="341356"/>
                  </a:lnTo>
                  <a:lnTo>
                    <a:pt x="48012" y="293583"/>
                  </a:lnTo>
                  <a:lnTo>
                    <a:pt x="21399" y="230333"/>
                  </a:lnTo>
                  <a:lnTo>
                    <a:pt x="17805" y="194690"/>
                  </a:lnTo>
                  <a:lnTo>
                    <a:pt x="21399" y="159041"/>
                  </a:lnTo>
                  <a:lnTo>
                    <a:pt x="48012" y="95785"/>
                  </a:lnTo>
                  <a:lnTo>
                    <a:pt x="95792" y="48010"/>
                  </a:lnTo>
                  <a:lnTo>
                    <a:pt x="159048" y="21388"/>
                  </a:lnTo>
                  <a:lnTo>
                    <a:pt x="194690" y="17792"/>
                  </a:lnTo>
                  <a:lnTo>
                    <a:pt x="1154217" y="17792"/>
                  </a:lnTo>
                  <a:lnTo>
                    <a:pt x="1149616" y="15295"/>
                  </a:lnTo>
                  <a:lnTo>
                    <a:pt x="1113071" y="3953"/>
                  </a:lnTo>
                  <a:lnTo>
                    <a:pt x="1073835" y="0"/>
                  </a:lnTo>
                  <a:close/>
                </a:path>
                <a:path w="1268730" h="389890">
                  <a:moveTo>
                    <a:pt x="1154217" y="17792"/>
                  </a:moveTo>
                  <a:lnTo>
                    <a:pt x="1073835" y="17792"/>
                  </a:lnTo>
                  <a:lnTo>
                    <a:pt x="1109485" y="21388"/>
                  </a:lnTo>
                  <a:lnTo>
                    <a:pt x="1142690" y="31699"/>
                  </a:lnTo>
                  <a:lnTo>
                    <a:pt x="1198905" y="69608"/>
                  </a:lnTo>
                  <a:lnTo>
                    <a:pt x="1236826" y="125834"/>
                  </a:lnTo>
                  <a:lnTo>
                    <a:pt x="1250734" y="194690"/>
                  </a:lnTo>
                  <a:lnTo>
                    <a:pt x="1247138" y="230333"/>
                  </a:lnTo>
                  <a:lnTo>
                    <a:pt x="1220510" y="293583"/>
                  </a:lnTo>
                  <a:lnTo>
                    <a:pt x="1172735" y="341356"/>
                  </a:lnTo>
                  <a:lnTo>
                    <a:pt x="1109485" y="367970"/>
                  </a:lnTo>
                  <a:lnTo>
                    <a:pt x="1073835" y="371563"/>
                  </a:lnTo>
                  <a:lnTo>
                    <a:pt x="1154255" y="371563"/>
                  </a:lnTo>
                  <a:lnTo>
                    <a:pt x="1211491" y="332358"/>
                  </a:lnTo>
                  <a:lnTo>
                    <a:pt x="1253224" y="270463"/>
                  </a:lnTo>
                  <a:lnTo>
                    <a:pt x="1264570" y="233919"/>
                  </a:lnTo>
                  <a:lnTo>
                    <a:pt x="1268526" y="194690"/>
                  </a:lnTo>
                  <a:lnTo>
                    <a:pt x="1264570" y="155449"/>
                  </a:lnTo>
                  <a:lnTo>
                    <a:pt x="1253224" y="118903"/>
                  </a:lnTo>
                  <a:lnTo>
                    <a:pt x="1235270" y="85834"/>
                  </a:lnTo>
                  <a:lnTo>
                    <a:pt x="1211491" y="57022"/>
                  </a:lnTo>
                  <a:lnTo>
                    <a:pt x="1182685" y="33245"/>
                  </a:lnTo>
                  <a:lnTo>
                    <a:pt x="1154217" y="17792"/>
                  </a:lnTo>
                  <a:close/>
                </a:path>
              </a:pathLst>
            </a:custGeom>
            <a:solidFill>
              <a:srgbClr val="4F4260"/>
            </a:solidFill>
          </p:spPr>
          <p:txBody>
            <a:bodyPr wrap="square" lIns="0" tIns="0" rIns="0" bIns="0" rtlCol="0"/>
            <a:lstStyle/>
            <a:p>
              <a:endParaRPr sz="1227"/>
            </a:p>
          </p:txBody>
        </p:sp>
        <p:pic>
          <p:nvPicPr>
            <p:cNvPr id="63" name="object 63"/>
            <p:cNvPicPr/>
            <p:nvPr/>
          </p:nvPicPr>
          <p:blipFill>
            <a:blip r:embed="rId30" cstate="print"/>
            <a:stretch>
              <a:fillRect/>
            </a:stretch>
          </p:blipFill>
          <p:spPr>
            <a:xfrm>
              <a:off x="1121702" y="8678366"/>
              <a:ext cx="1039342" cy="160172"/>
            </a:xfrm>
            <a:prstGeom prst="rect">
              <a:avLst/>
            </a:prstGeom>
          </p:spPr>
        </p:pic>
        <p:sp>
          <p:nvSpPr>
            <p:cNvPr id="64" name="object 64"/>
            <p:cNvSpPr/>
            <p:nvPr/>
          </p:nvSpPr>
          <p:spPr>
            <a:xfrm>
              <a:off x="1113485" y="8678366"/>
              <a:ext cx="1039494" cy="160655"/>
            </a:xfrm>
            <a:custGeom>
              <a:avLst/>
              <a:gdLst/>
              <a:ahLst/>
              <a:cxnLst/>
              <a:rect l="l" t="t" r="r" b="b"/>
              <a:pathLst>
                <a:path w="1039494" h="160654">
                  <a:moveTo>
                    <a:pt x="959243" y="0"/>
                  </a:moveTo>
                  <a:lnTo>
                    <a:pt x="928068" y="6294"/>
                  </a:lnTo>
                  <a:lnTo>
                    <a:pt x="902612" y="23460"/>
                  </a:lnTo>
                  <a:lnTo>
                    <a:pt x="885450" y="48916"/>
                  </a:lnTo>
                  <a:lnTo>
                    <a:pt x="879157" y="80086"/>
                  </a:lnTo>
                  <a:lnTo>
                    <a:pt x="885450" y="111260"/>
                  </a:lnTo>
                  <a:lnTo>
                    <a:pt x="902612" y="136717"/>
                  </a:lnTo>
                  <a:lnTo>
                    <a:pt x="928068" y="153879"/>
                  </a:lnTo>
                  <a:lnTo>
                    <a:pt x="959243" y="160172"/>
                  </a:lnTo>
                  <a:lnTo>
                    <a:pt x="990418" y="153879"/>
                  </a:lnTo>
                  <a:lnTo>
                    <a:pt x="1015874" y="136717"/>
                  </a:lnTo>
                  <a:lnTo>
                    <a:pt x="1033036" y="111260"/>
                  </a:lnTo>
                  <a:lnTo>
                    <a:pt x="1039329" y="80086"/>
                  </a:lnTo>
                  <a:lnTo>
                    <a:pt x="1033036" y="48916"/>
                  </a:lnTo>
                  <a:lnTo>
                    <a:pt x="1015874" y="23460"/>
                  </a:lnTo>
                  <a:lnTo>
                    <a:pt x="990418" y="6294"/>
                  </a:lnTo>
                  <a:lnTo>
                    <a:pt x="959243" y="0"/>
                  </a:lnTo>
                  <a:close/>
                </a:path>
                <a:path w="1039494" h="160654">
                  <a:moveTo>
                    <a:pt x="80086" y="0"/>
                  </a:moveTo>
                  <a:lnTo>
                    <a:pt x="48911" y="6294"/>
                  </a:lnTo>
                  <a:lnTo>
                    <a:pt x="23455" y="23460"/>
                  </a:lnTo>
                  <a:lnTo>
                    <a:pt x="6293" y="48916"/>
                  </a:lnTo>
                  <a:lnTo>
                    <a:pt x="0" y="80086"/>
                  </a:lnTo>
                  <a:lnTo>
                    <a:pt x="6293" y="111260"/>
                  </a:lnTo>
                  <a:lnTo>
                    <a:pt x="23455" y="136717"/>
                  </a:lnTo>
                  <a:lnTo>
                    <a:pt x="48911" y="153879"/>
                  </a:lnTo>
                  <a:lnTo>
                    <a:pt x="80086" y="160172"/>
                  </a:lnTo>
                  <a:lnTo>
                    <a:pt x="111262" y="153879"/>
                  </a:lnTo>
                  <a:lnTo>
                    <a:pt x="136723" y="136717"/>
                  </a:lnTo>
                  <a:lnTo>
                    <a:pt x="153890" y="111260"/>
                  </a:lnTo>
                  <a:lnTo>
                    <a:pt x="160185" y="80086"/>
                  </a:lnTo>
                  <a:lnTo>
                    <a:pt x="153890" y="48916"/>
                  </a:lnTo>
                  <a:lnTo>
                    <a:pt x="136723" y="23460"/>
                  </a:lnTo>
                  <a:lnTo>
                    <a:pt x="111262" y="6294"/>
                  </a:lnTo>
                  <a:lnTo>
                    <a:pt x="80086" y="0"/>
                  </a:lnTo>
                  <a:close/>
                </a:path>
              </a:pathLst>
            </a:custGeom>
            <a:solidFill>
              <a:srgbClr val="F3D16F"/>
            </a:solidFill>
          </p:spPr>
          <p:txBody>
            <a:bodyPr wrap="square" lIns="0" tIns="0" rIns="0" bIns="0" rtlCol="0"/>
            <a:lstStyle/>
            <a:p>
              <a:endParaRPr sz="1227"/>
            </a:p>
          </p:txBody>
        </p:sp>
        <p:pic>
          <p:nvPicPr>
            <p:cNvPr id="65" name="object 65"/>
            <p:cNvPicPr/>
            <p:nvPr/>
          </p:nvPicPr>
          <p:blipFill>
            <a:blip r:embed="rId31" cstate="print"/>
            <a:stretch>
              <a:fillRect/>
            </a:stretch>
          </p:blipFill>
          <p:spPr>
            <a:xfrm>
              <a:off x="1205839" y="8690280"/>
              <a:ext cx="871956" cy="148259"/>
            </a:xfrm>
            <a:prstGeom prst="rect">
              <a:avLst/>
            </a:prstGeom>
          </p:spPr>
        </p:pic>
        <p:sp>
          <p:nvSpPr>
            <p:cNvPr id="66" name="object 66"/>
            <p:cNvSpPr/>
            <p:nvPr/>
          </p:nvSpPr>
          <p:spPr>
            <a:xfrm>
              <a:off x="1197610" y="8690280"/>
              <a:ext cx="854710" cy="136525"/>
            </a:xfrm>
            <a:custGeom>
              <a:avLst/>
              <a:gdLst/>
              <a:ahLst/>
              <a:cxnLst/>
              <a:rect l="l" t="t" r="r" b="b"/>
              <a:pathLst>
                <a:path w="854710" h="136525">
                  <a:moveTo>
                    <a:pt x="854646" y="0"/>
                  </a:moveTo>
                  <a:lnTo>
                    <a:pt x="0" y="0"/>
                  </a:lnTo>
                  <a:lnTo>
                    <a:pt x="0" y="136334"/>
                  </a:lnTo>
                  <a:lnTo>
                    <a:pt x="854646" y="136334"/>
                  </a:lnTo>
                  <a:lnTo>
                    <a:pt x="854646" y="0"/>
                  </a:lnTo>
                  <a:close/>
                </a:path>
              </a:pathLst>
            </a:custGeom>
            <a:solidFill>
              <a:srgbClr val="F3D16F"/>
            </a:solidFill>
          </p:spPr>
          <p:txBody>
            <a:bodyPr wrap="square" lIns="0" tIns="0" rIns="0" bIns="0" rtlCol="0"/>
            <a:lstStyle/>
            <a:p>
              <a:endParaRPr sz="1227"/>
            </a:p>
          </p:txBody>
        </p:sp>
        <p:sp>
          <p:nvSpPr>
            <p:cNvPr id="67" name="object 67"/>
            <p:cNvSpPr/>
            <p:nvPr/>
          </p:nvSpPr>
          <p:spPr>
            <a:xfrm>
              <a:off x="2377655" y="8620950"/>
              <a:ext cx="56515" cy="81915"/>
            </a:xfrm>
            <a:custGeom>
              <a:avLst/>
              <a:gdLst/>
              <a:ahLst/>
              <a:cxnLst/>
              <a:rect l="l" t="t" r="r" b="b"/>
              <a:pathLst>
                <a:path w="56514" h="81915">
                  <a:moveTo>
                    <a:pt x="56451" y="0"/>
                  </a:moveTo>
                  <a:lnTo>
                    <a:pt x="0" y="0"/>
                  </a:lnTo>
                  <a:lnTo>
                    <a:pt x="0" y="81775"/>
                  </a:lnTo>
                  <a:lnTo>
                    <a:pt x="56451" y="81775"/>
                  </a:lnTo>
                  <a:lnTo>
                    <a:pt x="56451" y="0"/>
                  </a:lnTo>
                  <a:close/>
                </a:path>
              </a:pathLst>
            </a:custGeom>
            <a:solidFill>
              <a:srgbClr val="372F42"/>
            </a:solidFill>
          </p:spPr>
          <p:txBody>
            <a:bodyPr wrap="square" lIns="0" tIns="0" rIns="0" bIns="0" rtlCol="0"/>
            <a:lstStyle/>
            <a:p>
              <a:endParaRPr sz="1227"/>
            </a:p>
          </p:txBody>
        </p:sp>
        <p:pic>
          <p:nvPicPr>
            <p:cNvPr id="68" name="object 68"/>
            <p:cNvPicPr/>
            <p:nvPr/>
          </p:nvPicPr>
          <p:blipFill>
            <a:blip r:embed="rId32" cstate="print"/>
            <a:stretch>
              <a:fillRect/>
            </a:stretch>
          </p:blipFill>
          <p:spPr>
            <a:xfrm>
              <a:off x="1766201" y="7801242"/>
              <a:ext cx="737607" cy="1216143"/>
            </a:xfrm>
            <a:prstGeom prst="rect">
              <a:avLst/>
            </a:prstGeom>
          </p:spPr>
        </p:pic>
        <p:pic>
          <p:nvPicPr>
            <p:cNvPr id="69" name="object 69"/>
            <p:cNvPicPr/>
            <p:nvPr/>
          </p:nvPicPr>
          <p:blipFill>
            <a:blip r:embed="rId33" cstate="print"/>
            <a:stretch>
              <a:fillRect/>
            </a:stretch>
          </p:blipFill>
          <p:spPr>
            <a:xfrm>
              <a:off x="1632414" y="7877777"/>
              <a:ext cx="748043" cy="1016850"/>
            </a:xfrm>
            <a:prstGeom prst="rect">
              <a:avLst/>
            </a:prstGeom>
          </p:spPr>
        </p:pic>
        <p:sp>
          <p:nvSpPr>
            <p:cNvPr id="70" name="object 70"/>
            <p:cNvSpPr/>
            <p:nvPr/>
          </p:nvSpPr>
          <p:spPr>
            <a:xfrm>
              <a:off x="0" y="8032941"/>
              <a:ext cx="804545" cy="594995"/>
            </a:xfrm>
            <a:custGeom>
              <a:avLst/>
              <a:gdLst/>
              <a:ahLst/>
              <a:cxnLst/>
              <a:rect l="l" t="t" r="r" b="b"/>
              <a:pathLst>
                <a:path w="804545" h="594995">
                  <a:moveTo>
                    <a:pt x="475222" y="306639"/>
                  </a:moveTo>
                  <a:lnTo>
                    <a:pt x="432229" y="307102"/>
                  </a:lnTo>
                  <a:lnTo>
                    <a:pt x="389184" y="309536"/>
                  </a:lnTo>
                  <a:lnTo>
                    <a:pt x="346377" y="316132"/>
                  </a:lnTo>
                  <a:lnTo>
                    <a:pt x="305635" y="332121"/>
                  </a:lnTo>
                  <a:lnTo>
                    <a:pt x="278622" y="367021"/>
                  </a:lnTo>
                  <a:lnTo>
                    <a:pt x="276087" y="389190"/>
                  </a:lnTo>
                  <a:lnTo>
                    <a:pt x="277135" y="400230"/>
                  </a:lnTo>
                  <a:lnTo>
                    <a:pt x="293642" y="440942"/>
                  </a:lnTo>
                  <a:lnTo>
                    <a:pt x="326046" y="470258"/>
                  </a:lnTo>
                  <a:lnTo>
                    <a:pt x="363647" y="491785"/>
                  </a:lnTo>
                  <a:lnTo>
                    <a:pt x="413311" y="512807"/>
                  </a:lnTo>
                  <a:lnTo>
                    <a:pt x="454022" y="526810"/>
                  </a:lnTo>
                  <a:lnTo>
                    <a:pt x="495295" y="538983"/>
                  </a:lnTo>
                  <a:lnTo>
                    <a:pt x="536877" y="549888"/>
                  </a:lnTo>
                  <a:lnTo>
                    <a:pt x="578686" y="559803"/>
                  </a:lnTo>
                  <a:lnTo>
                    <a:pt x="620649" y="568978"/>
                  </a:lnTo>
                  <a:lnTo>
                    <a:pt x="732457" y="591684"/>
                  </a:lnTo>
                  <a:lnTo>
                    <a:pt x="745509" y="593041"/>
                  </a:lnTo>
                  <a:lnTo>
                    <a:pt x="758529" y="594574"/>
                  </a:lnTo>
                  <a:lnTo>
                    <a:pt x="746592" y="590041"/>
                  </a:lnTo>
                  <a:lnTo>
                    <a:pt x="734565" y="585664"/>
                  </a:lnTo>
                  <a:lnTo>
                    <a:pt x="614352" y="561191"/>
                  </a:lnTo>
                  <a:lnTo>
                    <a:pt x="571903" y="551780"/>
                  </a:lnTo>
                  <a:lnTo>
                    <a:pt x="529677" y="541547"/>
                  </a:lnTo>
                  <a:lnTo>
                    <a:pt x="487723" y="530293"/>
                  </a:lnTo>
                  <a:lnTo>
                    <a:pt x="446229" y="517613"/>
                  </a:lnTo>
                  <a:lnTo>
                    <a:pt x="405381" y="503101"/>
                  </a:lnTo>
                  <a:lnTo>
                    <a:pt x="365757" y="485782"/>
                  </a:lnTo>
                  <a:lnTo>
                    <a:pt x="328533" y="464252"/>
                  </a:lnTo>
                  <a:lnTo>
                    <a:pt x="297482" y="435537"/>
                  </a:lnTo>
                  <a:lnTo>
                    <a:pt x="283004" y="396828"/>
                  </a:lnTo>
                  <a:lnTo>
                    <a:pt x="282353" y="386368"/>
                  </a:lnTo>
                  <a:lnTo>
                    <a:pt x="283094" y="375974"/>
                  </a:lnTo>
                  <a:lnTo>
                    <a:pt x="303414" y="341443"/>
                  </a:lnTo>
                  <a:lnTo>
                    <a:pt x="341572" y="323913"/>
                  </a:lnTo>
                  <a:lnTo>
                    <a:pt x="383896" y="316431"/>
                  </a:lnTo>
                  <a:lnTo>
                    <a:pt x="448765" y="313104"/>
                  </a:lnTo>
                  <a:lnTo>
                    <a:pt x="601149" y="313033"/>
                  </a:lnTo>
                  <a:lnTo>
                    <a:pt x="622956" y="312184"/>
                  </a:lnTo>
                  <a:lnTo>
                    <a:pt x="644766" y="310727"/>
                  </a:lnTo>
                  <a:lnTo>
                    <a:pt x="666544" y="308499"/>
                  </a:lnTo>
                  <a:lnTo>
                    <a:pt x="675015" y="307224"/>
                  </a:lnTo>
                  <a:lnTo>
                    <a:pt x="561029" y="307224"/>
                  </a:lnTo>
                  <a:lnTo>
                    <a:pt x="475222" y="306639"/>
                  </a:lnTo>
                  <a:close/>
                </a:path>
                <a:path w="804545" h="594995">
                  <a:moveTo>
                    <a:pt x="601149" y="313033"/>
                  </a:moveTo>
                  <a:lnTo>
                    <a:pt x="492214" y="313033"/>
                  </a:lnTo>
                  <a:lnTo>
                    <a:pt x="535744" y="313458"/>
                  </a:lnTo>
                  <a:lnTo>
                    <a:pt x="579320" y="313439"/>
                  </a:lnTo>
                  <a:lnTo>
                    <a:pt x="601149" y="313033"/>
                  </a:lnTo>
                  <a:close/>
                </a:path>
                <a:path w="804545" h="594995">
                  <a:moveTo>
                    <a:pt x="0" y="0"/>
                  </a:moveTo>
                  <a:lnTo>
                    <a:pt x="0" y="6361"/>
                  </a:lnTo>
                  <a:lnTo>
                    <a:pt x="86344" y="8855"/>
                  </a:lnTo>
                  <a:lnTo>
                    <a:pt x="184260" y="13274"/>
                  </a:lnTo>
                  <a:lnTo>
                    <a:pt x="233178" y="16199"/>
                  </a:lnTo>
                  <a:lnTo>
                    <a:pt x="282051" y="19708"/>
                  </a:lnTo>
                  <a:lnTo>
                    <a:pt x="330862" y="23880"/>
                  </a:lnTo>
                  <a:lnTo>
                    <a:pt x="379597" y="28795"/>
                  </a:lnTo>
                  <a:lnTo>
                    <a:pt x="428241" y="34535"/>
                  </a:lnTo>
                  <a:lnTo>
                    <a:pt x="470676" y="40407"/>
                  </a:lnTo>
                  <a:lnTo>
                    <a:pt x="512966" y="47211"/>
                  </a:lnTo>
                  <a:lnTo>
                    <a:pt x="555032" y="55160"/>
                  </a:lnTo>
                  <a:lnTo>
                    <a:pt x="596795" y="64469"/>
                  </a:lnTo>
                  <a:lnTo>
                    <a:pt x="638085" y="75541"/>
                  </a:lnTo>
                  <a:lnTo>
                    <a:pt x="678583" y="89005"/>
                  </a:lnTo>
                  <a:lnTo>
                    <a:pt x="717703" y="105788"/>
                  </a:lnTo>
                  <a:lnTo>
                    <a:pt x="754021" y="127448"/>
                  </a:lnTo>
                  <a:lnTo>
                    <a:pt x="783695" y="156783"/>
                  </a:lnTo>
                  <a:lnTo>
                    <a:pt x="797900" y="194834"/>
                  </a:lnTo>
                  <a:lnTo>
                    <a:pt x="796707" y="215452"/>
                  </a:lnTo>
                  <a:lnTo>
                    <a:pt x="780664" y="253131"/>
                  </a:lnTo>
                  <a:lnTo>
                    <a:pt x="748770" y="279322"/>
                  </a:lnTo>
                  <a:lnTo>
                    <a:pt x="709423" y="294173"/>
                  </a:lnTo>
                  <a:lnTo>
                    <a:pt x="667702" y="301991"/>
                  </a:lnTo>
                  <a:lnTo>
                    <a:pt x="625201" y="305737"/>
                  </a:lnTo>
                  <a:lnTo>
                    <a:pt x="561029" y="307224"/>
                  </a:lnTo>
                  <a:lnTo>
                    <a:pt x="675015" y="307224"/>
                  </a:lnTo>
                  <a:lnTo>
                    <a:pt x="730814" y="294151"/>
                  </a:lnTo>
                  <a:lnTo>
                    <a:pt x="769809" y="273026"/>
                  </a:lnTo>
                  <a:lnTo>
                    <a:pt x="796846" y="237565"/>
                  </a:lnTo>
                  <a:lnTo>
                    <a:pt x="804192" y="204849"/>
                  </a:lnTo>
                  <a:lnTo>
                    <a:pt x="804061" y="193543"/>
                  </a:lnTo>
                  <a:lnTo>
                    <a:pt x="788035" y="151889"/>
                  </a:lnTo>
                  <a:lnTo>
                    <a:pt x="756100" y="121119"/>
                  </a:lnTo>
                  <a:lnTo>
                    <a:pt x="718059" y="98982"/>
                  </a:lnTo>
                  <a:lnTo>
                    <a:pt x="677716" y="81899"/>
                  </a:lnTo>
                  <a:lnTo>
                    <a:pt x="636147" y="68341"/>
                  </a:lnTo>
                  <a:lnTo>
                    <a:pt x="572628" y="52398"/>
                  </a:lnTo>
                  <a:lnTo>
                    <a:pt x="529858" y="43809"/>
                  </a:lnTo>
                  <a:lnTo>
                    <a:pt x="486868" y="36492"/>
                  </a:lnTo>
                  <a:lnTo>
                    <a:pt x="443735" y="30191"/>
                  </a:lnTo>
                  <a:lnTo>
                    <a:pt x="394299" y="24067"/>
                  </a:lnTo>
                  <a:lnTo>
                    <a:pt x="344779" y="18837"/>
                  </a:lnTo>
                  <a:lnTo>
                    <a:pt x="295189" y="14410"/>
                  </a:lnTo>
                  <a:lnTo>
                    <a:pt x="245544" y="10694"/>
                  </a:lnTo>
                  <a:lnTo>
                    <a:pt x="195859" y="7598"/>
                  </a:lnTo>
                  <a:lnTo>
                    <a:pt x="96428" y="2899"/>
                  </a:lnTo>
                  <a:lnTo>
                    <a:pt x="0" y="0"/>
                  </a:lnTo>
                  <a:close/>
                </a:path>
              </a:pathLst>
            </a:custGeom>
            <a:solidFill>
              <a:srgbClr val="1E1E1E">
                <a:alpha val="58000"/>
              </a:srgbClr>
            </a:solidFill>
          </p:spPr>
          <p:txBody>
            <a:bodyPr wrap="square" lIns="0" tIns="0" rIns="0" bIns="0" rtlCol="0"/>
            <a:lstStyle/>
            <a:p>
              <a:endParaRPr sz="1227"/>
            </a:p>
          </p:txBody>
        </p:sp>
        <p:sp>
          <p:nvSpPr>
            <p:cNvPr id="71" name="object 71"/>
            <p:cNvSpPr/>
            <p:nvPr/>
          </p:nvSpPr>
          <p:spPr>
            <a:xfrm>
              <a:off x="0" y="8032420"/>
              <a:ext cx="804545" cy="594995"/>
            </a:xfrm>
            <a:custGeom>
              <a:avLst/>
              <a:gdLst/>
              <a:ahLst/>
              <a:cxnLst/>
              <a:rect l="l" t="t" r="r" b="b"/>
              <a:pathLst>
                <a:path w="804545" h="594995">
                  <a:moveTo>
                    <a:pt x="475222" y="306639"/>
                  </a:moveTo>
                  <a:lnTo>
                    <a:pt x="432229" y="307102"/>
                  </a:lnTo>
                  <a:lnTo>
                    <a:pt x="389184" y="309525"/>
                  </a:lnTo>
                  <a:lnTo>
                    <a:pt x="346377" y="316119"/>
                  </a:lnTo>
                  <a:lnTo>
                    <a:pt x="305635" y="332121"/>
                  </a:lnTo>
                  <a:lnTo>
                    <a:pt x="278622" y="367021"/>
                  </a:lnTo>
                  <a:lnTo>
                    <a:pt x="276087" y="389189"/>
                  </a:lnTo>
                  <a:lnTo>
                    <a:pt x="277135" y="400225"/>
                  </a:lnTo>
                  <a:lnTo>
                    <a:pt x="293642" y="440940"/>
                  </a:lnTo>
                  <a:lnTo>
                    <a:pt x="326046" y="470250"/>
                  </a:lnTo>
                  <a:lnTo>
                    <a:pt x="363647" y="491780"/>
                  </a:lnTo>
                  <a:lnTo>
                    <a:pt x="413311" y="512806"/>
                  </a:lnTo>
                  <a:lnTo>
                    <a:pt x="454022" y="526809"/>
                  </a:lnTo>
                  <a:lnTo>
                    <a:pt x="495295" y="538978"/>
                  </a:lnTo>
                  <a:lnTo>
                    <a:pt x="536877" y="549875"/>
                  </a:lnTo>
                  <a:lnTo>
                    <a:pt x="578686" y="559795"/>
                  </a:lnTo>
                  <a:lnTo>
                    <a:pt x="620649" y="568970"/>
                  </a:lnTo>
                  <a:lnTo>
                    <a:pt x="732457" y="591671"/>
                  </a:lnTo>
                  <a:lnTo>
                    <a:pt x="745509" y="593035"/>
                  </a:lnTo>
                  <a:lnTo>
                    <a:pt x="758543" y="594579"/>
                  </a:lnTo>
                  <a:lnTo>
                    <a:pt x="752582" y="592286"/>
                  </a:lnTo>
                  <a:lnTo>
                    <a:pt x="740583" y="587828"/>
                  </a:lnTo>
                  <a:lnTo>
                    <a:pt x="734565" y="585664"/>
                  </a:lnTo>
                  <a:lnTo>
                    <a:pt x="614352" y="561185"/>
                  </a:lnTo>
                  <a:lnTo>
                    <a:pt x="571903" y="551768"/>
                  </a:lnTo>
                  <a:lnTo>
                    <a:pt x="529677" y="541536"/>
                  </a:lnTo>
                  <a:lnTo>
                    <a:pt x="487723" y="530287"/>
                  </a:lnTo>
                  <a:lnTo>
                    <a:pt x="446229" y="517612"/>
                  </a:lnTo>
                  <a:lnTo>
                    <a:pt x="405381" y="503101"/>
                  </a:lnTo>
                  <a:lnTo>
                    <a:pt x="365757" y="485777"/>
                  </a:lnTo>
                  <a:lnTo>
                    <a:pt x="328533" y="464252"/>
                  </a:lnTo>
                  <a:lnTo>
                    <a:pt x="297482" y="435524"/>
                  </a:lnTo>
                  <a:lnTo>
                    <a:pt x="283004" y="396828"/>
                  </a:lnTo>
                  <a:lnTo>
                    <a:pt x="282353" y="386362"/>
                  </a:lnTo>
                  <a:lnTo>
                    <a:pt x="283094" y="375968"/>
                  </a:lnTo>
                  <a:lnTo>
                    <a:pt x="303414" y="341437"/>
                  </a:lnTo>
                  <a:lnTo>
                    <a:pt x="341572" y="323905"/>
                  </a:lnTo>
                  <a:lnTo>
                    <a:pt x="383896" y="316419"/>
                  </a:lnTo>
                  <a:lnTo>
                    <a:pt x="448765" y="313091"/>
                  </a:lnTo>
                  <a:lnTo>
                    <a:pt x="601297" y="313022"/>
                  </a:lnTo>
                  <a:lnTo>
                    <a:pt x="622956" y="312179"/>
                  </a:lnTo>
                  <a:lnTo>
                    <a:pt x="644766" y="310725"/>
                  </a:lnTo>
                  <a:lnTo>
                    <a:pt x="666544" y="308499"/>
                  </a:lnTo>
                  <a:lnTo>
                    <a:pt x="675046" y="307218"/>
                  </a:lnTo>
                  <a:lnTo>
                    <a:pt x="561029" y="307218"/>
                  </a:lnTo>
                  <a:lnTo>
                    <a:pt x="475222" y="306639"/>
                  </a:lnTo>
                  <a:close/>
                </a:path>
                <a:path w="804545" h="594995">
                  <a:moveTo>
                    <a:pt x="601297" y="313022"/>
                  </a:moveTo>
                  <a:lnTo>
                    <a:pt x="492214" y="313022"/>
                  </a:lnTo>
                  <a:lnTo>
                    <a:pt x="535744" y="313450"/>
                  </a:lnTo>
                  <a:lnTo>
                    <a:pt x="579320" y="313439"/>
                  </a:lnTo>
                  <a:lnTo>
                    <a:pt x="601297" y="313022"/>
                  </a:lnTo>
                  <a:close/>
                </a:path>
                <a:path w="804545" h="594995">
                  <a:moveTo>
                    <a:pt x="0" y="0"/>
                  </a:moveTo>
                  <a:lnTo>
                    <a:pt x="0" y="6361"/>
                  </a:lnTo>
                  <a:lnTo>
                    <a:pt x="86344" y="8855"/>
                  </a:lnTo>
                  <a:lnTo>
                    <a:pt x="184260" y="13266"/>
                  </a:lnTo>
                  <a:lnTo>
                    <a:pt x="233178" y="16190"/>
                  </a:lnTo>
                  <a:lnTo>
                    <a:pt x="282051" y="19698"/>
                  </a:lnTo>
                  <a:lnTo>
                    <a:pt x="330862" y="23872"/>
                  </a:lnTo>
                  <a:lnTo>
                    <a:pt x="379597" y="28791"/>
                  </a:lnTo>
                  <a:lnTo>
                    <a:pt x="428241" y="34535"/>
                  </a:lnTo>
                  <a:lnTo>
                    <a:pt x="470676" y="40401"/>
                  </a:lnTo>
                  <a:lnTo>
                    <a:pt x="512966" y="47205"/>
                  </a:lnTo>
                  <a:lnTo>
                    <a:pt x="555032" y="55153"/>
                  </a:lnTo>
                  <a:lnTo>
                    <a:pt x="596795" y="64456"/>
                  </a:lnTo>
                  <a:lnTo>
                    <a:pt x="638085" y="75540"/>
                  </a:lnTo>
                  <a:lnTo>
                    <a:pt x="678583" y="89005"/>
                  </a:lnTo>
                  <a:lnTo>
                    <a:pt x="717703" y="105786"/>
                  </a:lnTo>
                  <a:lnTo>
                    <a:pt x="754021" y="127435"/>
                  </a:lnTo>
                  <a:lnTo>
                    <a:pt x="783695" y="156771"/>
                  </a:lnTo>
                  <a:lnTo>
                    <a:pt x="797900" y="194821"/>
                  </a:lnTo>
                  <a:lnTo>
                    <a:pt x="796707" y="215441"/>
                  </a:lnTo>
                  <a:lnTo>
                    <a:pt x="780664" y="253129"/>
                  </a:lnTo>
                  <a:lnTo>
                    <a:pt x="748770" y="279314"/>
                  </a:lnTo>
                  <a:lnTo>
                    <a:pt x="709423" y="294160"/>
                  </a:lnTo>
                  <a:lnTo>
                    <a:pt x="667702" y="301985"/>
                  </a:lnTo>
                  <a:lnTo>
                    <a:pt x="625201" y="305732"/>
                  </a:lnTo>
                  <a:lnTo>
                    <a:pt x="561029" y="307218"/>
                  </a:lnTo>
                  <a:lnTo>
                    <a:pt x="675046" y="307218"/>
                  </a:lnTo>
                  <a:lnTo>
                    <a:pt x="730814" y="294145"/>
                  </a:lnTo>
                  <a:lnTo>
                    <a:pt x="769809" y="273022"/>
                  </a:lnTo>
                  <a:lnTo>
                    <a:pt x="796846" y="237560"/>
                  </a:lnTo>
                  <a:lnTo>
                    <a:pt x="804192" y="204849"/>
                  </a:lnTo>
                  <a:lnTo>
                    <a:pt x="804061" y="193542"/>
                  </a:lnTo>
                  <a:lnTo>
                    <a:pt x="788035" y="151881"/>
                  </a:lnTo>
                  <a:lnTo>
                    <a:pt x="756100" y="121109"/>
                  </a:lnTo>
                  <a:lnTo>
                    <a:pt x="718059" y="98975"/>
                  </a:lnTo>
                  <a:lnTo>
                    <a:pt x="677716" y="81892"/>
                  </a:lnTo>
                  <a:lnTo>
                    <a:pt x="636147" y="68336"/>
                  </a:lnTo>
                  <a:lnTo>
                    <a:pt x="572628" y="52392"/>
                  </a:lnTo>
                  <a:lnTo>
                    <a:pt x="529858" y="43802"/>
                  </a:lnTo>
                  <a:lnTo>
                    <a:pt x="486868" y="36485"/>
                  </a:lnTo>
                  <a:lnTo>
                    <a:pt x="443735" y="30179"/>
                  </a:lnTo>
                  <a:lnTo>
                    <a:pt x="394299" y="24059"/>
                  </a:lnTo>
                  <a:lnTo>
                    <a:pt x="344779" y="18832"/>
                  </a:lnTo>
                  <a:lnTo>
                    <a:pt x="295189" y="14407"/>
                  </a:lnTo>
                  <a:lnTo>
                    <a:pt x="245544" y="10693"/>
                  </a:lnTo>
                  <a:lnTo>
                    <a:pt x="195859" y="7597"/>
                  </a:lnTo>
                  <a:lnTo>
                    <a:pt x="96428" y="2899"/>
                  </a:lnTo>
                  <a:lnTo>
                    <a:pt x="0" y="0"/>
                  </a:lnTo>
                  <a:close/>
                </a:path>
              </a:pathLst>
            </a:custGeom>
            <a:solidFill>
              <a:srgbClr val="626262"/>
            </a:solidFill>
          </p:spPr>
          <p:txBody>
            <a:bodyPr wrap="square" lIns="0" tIns="0" rIns="0" bIns="0" rtlCol="0"/>
            <a:lstStyle/>
            <a:p>
              <a:endParaRPr sz="1227"/>
            </a:p>
          </p:txBody>
        </p:sp>
        <p:pic>
          <p:nvPicPr>
            <p:cNvPr id="72" name="object 72"/>
            <p:cNvPicPr/>
            <p:nvPr/>
          </p:nvPicPr>
          <p:blipFill>
            <a:blip r:embed="rId34" cstate="print"/>
            <a:stretch>
              <a:fillRect/>
            </a:stretch>
          </p:blipFill>
          <p:spPr>
            <a:xfrm>
              <a:off x="636524" y="8488273"/>
              <a:ext cx="299529" cy="326974"/>
            </a:xfrm>
            <a:prstGeom prst="rect">
              <a:avLst/>
            </a:prstGeom>
          </p:spPr>
        </p:pic>
        <p:sp>
          <p:nvSpPr>
            <p:cNvPr id="73" name="object 73"/>
            <p:cNvSpPr/>
            <p:nvPr/>
          </p:nvSpPr>
          <p:spPr>
            <a:xfrm>
              <a:off x="3766228" y="8436198"/>
              <a:ext cx="367030" cy="365760"/>
            </a:xfrm>
            <a:custGeom>
              <a:avLst/>
              <a:gdLst/>
              <a:ahLst/>
              <a:cxnLst/>
              <a:rect l="l" t="t" r="r" b="b"/>
              <a:pathLst>
                <a:path w="367029" h="365759">
                  <a:moveTo>
                    <a:pt x="0" y="0"/>
                  </a:moveTo>
                  <a:lnTo>
                    <a:pt x="29159" y="349389"/>
                  </a:lnTo>
                  <a:lnTo>
                    <a:pt x="366864" y="365620"/>
                  </a:lnTo>
                  <a:lnTo>
                    <a:pt x="337705" y="16230"/>
                  </a:lnTo>
                  <a:lnTo>
                    <a:pt x="0" y="0"/>
                  </a:lnTo>
                  <a:close/>
                </a:path>
              </a:pathLst>
            </a:custGeom>
            <a:solidFill>
              <a:srgbClr val="2A3535"/>
            </a:solidFill>
          </p:spPr>
          <p:txBody>
            <a:bodyPr wrap="square" lIns="0" tIns="0" rIns="0" bIns="0" rtlCol="0"/>
            <a:lstStyle/>
            <a:p>
              <a:endParaRPr sz="1227"/>
            </a:p>
          </p:txBody>
        </p:sp>
        <p:sp>
          <p:nvSpPr>
            <p:cNvPr id="74" name="object 74"/>
            <p:cNvSpPr/>
            <p:nvPr/>
          </p:nvSpPr>
          <p:spPr>
            <a:xfrm>
              <a:off x="3753525" y="8690785"/>
              <a:ext cx="845819" cy="205104"/>
            </a:xfrm>
            <a:custGeom>
              <a:avLst/>
              <a:gdLst/>
              <a:ahLst/>
              <a:cxnLst/>
              <a:rect l="l" t="t" r="r" b="b"/>
              <a:pathLst>
                <a:path w="845820" h="205104">
                  <a:moveTo>
                    <a:pt x="649566" y="0"/>
                  </a:moveTo>
                  <a:lnTo>
                    <a:pt x="15887" y="0"/>
                  </a:lnTo>
                  <a:lnTo>
                    <a:pt x="0" y="204635"/>
                  </a:lnTo>
                  <a:lnTo>
                    <a:pt x="845540" y="204635"/>
                  </a:lnTo>
                  <a:lnTo>
                    <a:pt x="844246" y="157714"/>
                  </a:lnTo>
                  <a:lnTo>
                    <a:pt x="832090" y="114641"/>
                  </a:lnTo>
                  <a:lnTo>
                    <a:pt x="810249" y="76646"/>
                  </a:lnTo>
                  <a:lnTo>
                    <a:pt x="779899" y="44955"/>
                  </a:lnTo>
                  <a:lnTo>
                    <a:pt x="742218" y="20799"/>
                  </a:lnTo>
                  <a:lnTo>
                    <a:pt x="698382" y="5404"/>
                  </a:lnTo>
                  <a:lnTo>
                    <a:pt x="649566" y="0"/>
                  </a:lnTo>
                  <a:close/>
                </a:path>
              </a:pathLst>
            </a:custGeom>
            <a:solidFill>
              <a:srgbClr val="885F27"/>
            </a:solidFill>
          </p:spPr>
          <p:txBody>
            <a:bodyPr wrap="square" lIns="0" tIns="0" rIns="0" bIns="0" rtlCol="0"/>
            <a:lstStyle/>
            <a:p>
              <a:endParaRPr sz="1227"/>
            </a:p>
          </p:txBody>
        </p:sp>
        <p:sp>
          <p:nvSpPr>
            <p:cNvPr id="75" name="object 75"/>
            <p:cNvSpPr/>
            <p:nvPr/>
          </p:nvSpPr>
          <p:spPr>
            <a:xfrm>
              <a:off x="3754622" y="8895424"/>
              <a:ext cx="848360" cy="40005"/>
            </a:xfrm>
            <a:custGeom>
              <a:avLst/>
              <a:gdLst/>
              <a:ahLst/>
              <a:cxnLst/>
              <a:rect l="l" t="t" r="r" b="b"/>
              <a:pathLst>
                <a:path w="848360" h="40004">
                  <a:moveTo>
                    <a:pt x="845540" y="0"/>
                  </a:moveTo>
                  <a:lnTo>
                    <a:pt x="0" y="0"/>
                  </a:lnTo>
                  <a:lnTo>
                    <a:pt x="2235" y="39484"/>
                  </a:lnTo>
                  <a:lnTo>
                    <a:pt x="847775" y="39484"/>
                  </a:lnTo>
                  <a:lnTo>
                    <a:pt x="845540" y="0"/>
                  </a:lnTo>
                  <a:close/>
                </a:path>
              </a:pathLst>
            </a:custGeom>
            <a:solidFill>
              <a:srgbClr val="232C21"/>
            </a:solidFill>
          </p:spPr>
          <p:txBody>
            <a:bodyPr wrap="square" lIns="0" tIns="0" rIns="0" bIns="0" rtlCol="0"/>
            <a:lstStyle/>
            <a:p>
              <a:endParaRPr sz="1227"/>
            </a:p>
          </p:txBody>
        </p:sp>
        <p:sp>
          <p:nvSpPr>
            <p:cNvPr id="76" name="object 76"/>
            <p:cNvSpPr/>
            <p:nvPr/>
          </p:nvSpPr>
          <p:spPr>
            <a:xfrm>
              <a:off x="4306307" y="8735673"/>
              <a:ext cx="189865" cy="63500"/>
            </a:xfrm>
            <a:custGeom>
              <a:avLst/>
              <a:gdLst/>
              <a:ahLst/>
              <a:cxnLst/>
              <a:rect l="l" t="t" r="r" b="b"/>
              <a:pathLst>
                <a:path w="189864" h="63500">
                  <a:moveTo>
                    <a:pt x="156121" y="0"/>
                  </a:moveTo>
                  <a:lnTo>
                    <a:pt x="29781" y="0"/>
                  </a:lnTo>
                  <a:lnTo>
                    <a:pt x="17666" y="2493"/>
                  </a:lnTo>
                  <a:lnTo>
                    <a:pt x="8013" y="9282"/>
                  </a:lnTo>
                  <a:lnTo>
                    <a:pt x="1799" y="19325"/>
                  </a:lnTo>
                  <a:lnTo>
                    <a:pt x="0" y="31584"/>
                  </a:lnTo>
                  <a:lnTo>
                    <a:pt x="3184" y="43849"/>
                  </a:lnTo>
                  <a:lnTo>
                    <a:pt x="10537" y="53892"/>
                  </a:lnTo>
                  <a:lnTo>
                    <a:pt x="20963" y="60677"/>
                  </a:lnTo>
                  <a:lnTo>
                    <a:pt x="33362" y="63169"/>
                  </a:lnTo>
                  <a:lnTo>
                    <a:pt x="159689" y="63169"/>
                  </a:lnTo>
                  <a:lnTo>
                    <a:pt x="171814" y="60677"/>
                  </a:lnTo>
                  <a:lnTo>
                    <a:pt x="181475" y="53892"/>
                  </a:lnTo>
                  <a:lnTo>
                    <a:pt x="187695" y="43849"/>
                  </a:lnTo>
                  <a:lnTo>
                    <a:pt x="189496" y="31584"/>
                  </a:lnTo>
                  <a:lnTo>
                    <a:pt x="186312" y="19325"/>
                  </a:lnTo>
                  <a:lnTo>
                    <a:pt x="178957" y="9282"/>
                  </a:lnTo>
                  <a:lnTo>
                    <a:pt x="168528" y="2493"/>
                  </a:lnTo>
                  <a:lnTo>
                    <a:pt x="156121" y="0"/>
                  </a:lnTo>
                  <a:close/>
                </a:path>
              </a:pathLst>
            </a:custGeom>
            <a:solidFill>
              <a:srgbClr val="9B6A35"/>
            </a:solidFill>
          </p:spPr>
          <p:txBody>
            <a:bodyPr wrap="square" lIns="0" tIns="0" rIns="0" bIns="0" rtlCol="0"/>
            <a:lstStyle/>
            <a:p>
              <a:endParaRPr sz="1227"/>
            </a:p>
          </p:txBody>
        </p:sp>
        <p:sp>
          <p:nvSpPr>
            <p:cNvPr id="77" name="object 77"/>
            <p:cNvSpPr/>
            <p:nvPr/>
          </p:nvSpPr>
          <p:spPr>
            <a:xfrm>
              <a:off x="3769416" y="8595925"/>
              <a:ext cx="483870" cy="95250"/>
            </a:xfrm>
            <a:custGeom>
              <a:avLst/>
              <a:gdLst/>
              <a:ahLst/>
              <a:cxnLst/>
              <a:rect l="l" t="t" r="r" b="b"/>
              <a:pathLst>
                <a:path w="483870" h="95250">
                  <a:moveTo>
                    <a:pt x="371221" y="0"/>
                  </a:moveTo>
                  <a:lnTo>
                    <a:pt x="214172" y="0"/>
                  </a:lnTo>
                  <a:lnTo>
                    <a:pt x="179213" y="36405"/>
                  </a:lnTo>
                  <a:lnTo>
                    <a:pt x="138361" y="53208"/>
                  </a:lnTo>
                  <a:lnTo>
                    <a:pt x="95528" y="51809"/>
                  </a:lnTo>
                  <a:lnTo>
                    <a:pt x="54627" y="33607"/>
                  </a:lnTo>
                  <a:lnTo>
                    <a:pt x="19570" y="0"/>
                  </a:lnTo>
                  <a:lnTo>
                    <a:pt x="6731" y="0"/>
                  </a:lnTo>
                  <a:lnTo>
                    <a:pt x="0" y="94856"/>
                  </a:lnTo>
                  <a:lnTo>
                    <a:pt x="483260" y="94856"/>
                  </a:lnTo>
                  <a:lnTo>
                    <a:pt x="371221" y="0"/>
                  </a:lnTo>
                  <a:close/>
                </a:path>
              </a:pathLst>
            </a:custGeom>
            <a:solidFill>
              <a:srgbClr val="885F27"/>
            </a:solidFill>
          </p:spPr>
          <p:txBody>
            <a:bodyPr wrap="square" lIns="0" tIns="0" rIns="0" bIns="0" rtlCol="0"/>
            <a:lstStyle/>
            <a:p>
              <a:endParaRPr sz="1227"/>
            </a:p>
          </p:txBody>
        </p:sp>
        <p:sp>
          <p:nvSpPr>
            <p:cNvPr id="78" name="object 78"/>
            <p:cNvSpPr/>
            <p:nvPr/>
          </p:nvSpPr>
          <p:spPr>
            <a:xfrm>
              <a:off x="3525001" y="7573558"/>
              <a:ext cx="628015" cy="911860"/>
            </a:xfrm>
            <a:custGeom>
              <a:avLst/>
              <a:gdLst/>
              <a:ahLst/>
              <a:cxnLst/>
              <a:rect l="l" t="t" r="r" b="b"/>
              <a:pathLst>
                <a:path w="628014" h="911859">
                  <a:moveTo>
                    <a:pt x="563511" y="1306"/>
                  </a:moveTo>
                  <a:lnTo>
                    <a:pt x="31349" y="1306"/>
                  </a:lnTo>
                  <a:lnTo>
                    <a:pt x="34856" y="1655"/>
                  </a:lnTo>
                  <a:lnTo>
                    <a:pt x="50080" y="6509"/>
                  </a:lnTo>
                  <a:lnTo>
                    <a:pt x="87737" y="42641"/>
                  </a:lnTo>
                  <a:lnTo>
                    <a:pt x="106831" y="87077"/>
                  </a:lnTo>
                  <a:lnTo>
                    <a:pt x="121741" y="150008"/>
                  </a:lnTo>
                  <a:lnTo>
                    <a:pt x="127794" y="189002"/>
                  </a:lnTo>
                  <a:lnTo>
                    <a:pt x="133001" y="233331"/>
                  </a:lnTo>
                  <a:lnTo>
                    <a:pt x="137430" y="283234"/>
                  </a:lnTo>
                  <a:lnTo>
                    <a:pt x="141147" y="338947"/>
                  </a:lnTo>
                  <a:lnTo>
                    <a:pt x="144220" y="400707"/>
                  </a:lnTo>
                  <a:lnTo>
                    <a:pt x="146714" y="468753"/>
                  </a:lnTo>
                  <a:lnTo>
                    <a:pt x="148697" y="543321"/>
                  </a:lnTo>
                  <a:lnTo>
                    <a:pt x="150236" y="624649"/>
                  </a:lnTo>
                  <a:lnTo>
                    <a:pt x="151408" y="714109"/>
                  </a:lnTo>
                  <a:lnTo>
                    <a:pt x="152249" y="808534"/>
                  </a:lnTo>
                  <a:lnTo>
                    <a:pt x="152857" y="911566"/>
                  </a:lnTo>
                  <a:lnTo>
                    <a:pt x="608952" y="907820"/>
                  </a:lnTo>
                  <a:lnTo>
                    <a:pt x="612735" y="838799"/>
                  </a:lnTo>
                  <a:lnTo>
                    <a:pt x="616315" y="774379"/>
                  </a:lnTo>
                  <a:lnTo>
                    <a:pt x="619650" y="712975"/>
                  </a:lnTo>
                  <a:lnTo>
                    <a:pt x="622464" y="657537"/>
                  </a:lnTo>
                  <a:lnTo>
                    <a:pt x="624831" y="604213"/>
                  </a:lnTo>
                  <a:lnTo>
                    <a:pt x="626590" y="553686"/>
                  </a:lnTo>
                  <a:lnTo>
                    <a:pt x="627641" y="505504"/>
                  </a:lnTo>
                  <a:lnTo>
                    <a:pt x="627882" y="459216"/>
                  </a:lnTo>
                  <a:lnTo>
                    <a:pt x="627213" y="414372"/>
                  </a:lnTo>
                  <a:lnTo>
                    <a:pt x="625532" y="370521"/>
                  </a:lnTo>
                  <a:lnTo>
                    <a:pt x="622737" y="327210"/>
                  </a:lnTo>
                  <a:lnTo>
                    <a:pt x="618729" y="283990"/>
                  </a:lnTo>
                  <a:lnTo>
                    <a:pt x="613405" y="240409"/>
                  </a:lnTo>
                  <a:lnTo>
                    <a:pt x="606664" y="196016"/>
                  </a:lnTo>
                  <a:lnTo>
                    <a:pt x="598332" y="150008"/>
                  </a:lnTo>
                  <a:lnTo>
                    <a:pt x="588528" y="102991"/>
                  </a:lnTo>
                  <a:lnTo>
                    <a:pt x="576930" y="53457"/>
                  </a:lnTo>
                  <a:lnTo>
                    <a:pt x="563511" y="1306"/>
                  </a:lnTo>
                  <a:close/>
                </a:path>
                <a:path w="628014" h="911859">
                  <a:moveTo>
                    <a:pt x="18185" y="0"/>
                  </a:moveTo>
                  <a:lnTo>
                    <a:pt x="0" y="1306"/>
                  </a:lnTo>
                  <a:lnTo>
                    <a:pt x="31349" y="1306"/>
                  </a:lnTo>
                  <a:lnTo>
                    <a:pt x="18185" y="0"/>
                  </a:lnTo>
                  <a:close/>
                </a:path>
              </a:pathLst>
            </a:custGeom>
            <a:solidFill>
              <a:srgbClr val="DA9736"/>
            </a:solidFill>
          </p:spPr>
          <p:txBody>
            <a:bodyPr wrap="square" lIns="0" tIns="0" rIns="0" bIns="0" rtlCol="0"/>
            <a:lstStyle/>
            <a:p>
              <a:endParaRPr sz="1227"/>
            </a:p>
          </p:txBody>
        </p:sp>
        <p:sp>
          <p:nvSpPr>
            <p:cNvPr id="79" name="object 79"/>
            <p:cNvSpPr/>
            <p:nvPr/>
          </p:nvSpPr>
          <p:spPr>
            <a:xfrm>
              <a:off x="3627884" y="7766037"/>
              <a:ext cx="161925" cy="730250"/>
            </a:xfrm>
            <a:custGeom>
              <a:avLst/>
              <a:gdLst/>
              <a:ahLst/>
              <a:cxnLst/>
              <a:rect l="l" t="t" r="r" b="b"/>
              <a:pathLst>
                <a:path w="161925" h="730250">
                  <a:moveTo>
                    <a:pt x="161810" y="719086"/>
                  </a:moveTo>
                  <a:lnTo>
                    <a:pt x="147877" y="719086"/>
                  </a:lnTo>
                  <a:lnTo>
                    <a:pt x="149276" y="730034"/>
                  </a:lnTo>
                  <a:lnTo>
                    <a:pt x="161821" y="730034"/>
                  </a:lnTo>
                  <a:lnTo>
                    <a:pt x="161810" y="719086"/>
                  </a:lnTo>
                  <a:close/>
                </a:path>
                <a:path w="161925" h="730250">
                  <a:moveTo>
                    <a:pt x="59309" y="0"/>
                  </a:moveTo>
                  <a:lnTo>
                    <a:pt x="0" y="0"/>
                  </a:lnTo>
                  <a:lnTo>
                    <a:pt x="25703" y="117554"/>
                  </a:lnTo>
                  <a:lnTo>
                    <a:pt x="40894" y="364162"/>
                  </a:lnTo>
                  <a:lnTo>
                    <a:pt x="48131" y="608461"/>
                  </a:lnTo>
                  <a:lnTo>
                    <a:pt x="49974" y="719086"/>
                  </a:lnTo>
                  <a:lnTo>
                    <a:pt x="147877" y="719086"/>
                  </a:lnTo>
                  <a:lnTo>
                    <a:pt x="120403" y="504083"/>
                  </a:lnTo>
                  <a:lnTo>
                    <a:pt x="59309" y="0"/>
                  </a:lnTo>
                  <a:close/>
                </a:path>
              </a:pathLst>
            </a:custGeom>
            <a:solidFill>
              <a:srgbClr val="69747B">
                <a:alpha val="25000"/>
              </a:srgbClr>
            </a:solidFill>
          </p:spPr>
          <p:txBody>
            <a:bodyPr wrap="square" lIns="0" tIns="0" rIns="0" bIns="0" rtlCol="0"/>
            <a:lstStyle/>
            <a:p>
              <a:endParaRPr sz="1227"/>
            </a:p>
          </p:txBody>
        </p:sp>
        <p:sp>
          <p:nvSpPr>
            <p:cNvPr id="80" name="object 80"/>
            <p:cNvSpPr/>
            <p:nvPr/>
          </p:nvSpPr>
          <p:spPr>
            <a:xfrm>
              <a:off x="3651312" y="8250975"/>
              <a:ext cx="525780" cy="234315"/>
            </a:xfrm>
            <a:custGeom>
              <a:avLst/>
              <a:gdLst/>
              <a:ahLst/>
              <a:cxnLst/>
              <a:rect l="l" t="t" r="r" b="b"/>
              <a:pathLst>
                <a:path w="525779" h="234315">
                  <a:moveTo>
                    <a:pt x="525411" y="0"/>
                  </a:moveTo>
                  <a:lnTo>
                    <a:pt x="0" y="7594"/>
                  </a:lnTo>
                  <a:lnTo>
                    <a:pt x="26542" y="234149"/>
                  </a:lnTo>
                  <a:lnTo>
                    <a:pt x="482612" y="230428"/>
                  </a:lnTo>
                  <a:lnTo>
                    <a:pt x="525411" y="0"/>
                  </a:lnTo>
                  <a:close/>
                </a:path>
              </a:pathLst>
            </a:custGeom>
            <a:solidFill>
              <a:srgbClr val="EEA34A"/>
            </a:solidFill>
          </p:spPr>
          <p:txBody>
            <a:bodyPr wrap="square" lIns="0" tIns="0" rIns="0" bIns="0" rtlCol="0"/>
            <a:lstStyle/>
            <a:p>
              <a:endParaRPr sz="1227"/>
            </a:p>
          </p:txBody>
        </p:sp>
        <p:sp>
          <p:nvSpPr>
            <p:cNvPr id="81" name="object 81"/>
            <p:cNvSpPr/>
            <p:nvPr/>
          </p:nvSpPr>
          <p:spPr>
            <a:xfrm>
              <a:off x="3651310" y="8256662"/>
              <a:ext cx="138430" cy="228600"/>
            </a:xfrm>
            <a:custGeom>
              <a:avLst/>
              <a:gdLst/>
              <a:ahLst/>
              <a:cxnLst/>
              <a:rect l="l" t="t" r="r" b="b"/>
              <a:pathLst>
                <a:path w="138429" h="228600">
                  <a:moveTo>
                    <a:pt x="132321" y="0"/>
                  </a:moveTo>
                  <a:lnTo>
                    <a:pt x="0" y="1905"/>
                  </a:lnTo>
                  <a:lnTo>
                    <a:pt x="26542" y="228460"/>
                  </a:lnTo>
                  <a:lnTo>
                    <a:pt x="138379" y="228460"/>
                  </a:lnTo>
                  <a:lnTo>
                    <a:pt x="132321" y="0"/>
                  </a:lnTo>
                  <a:close/>
                </a:path>
              </a:pathLst>
            </a:custGeom>
            <a:solidFill>
              <a:srgbClr val="69747B">
                <a:alpha val="25000"/>
              </a:srgbClr>
            </a:solidFill>
          </p:spPr>
          <p:txBody>
            <a:bodyPr wrap="square" lIns="0" tIns="0" rIns="0" bIns="0" rtlCol="0"/>
            <a:lstStyle/>
            <a:p>
              <a:endParaRPr sz="1227"/>
            </a:p>
          </p:txBody>
        </p:sp>
        <p:pic>
          <p:nvPicPr>
            <p:cNvPr id="82" name="object 82"/>
            <p:cNvPicPr/>
            <p:nvPr/>
          </p:nvPicPr>
          <p:blipFill>
            <a:blip r:embed="rId35" cstate="print"/>
            <a:stretch>
              <a:fillRect/>
            </a:stretch>
          </p:blipFill>
          <p:spPr>
            <a:xfrm>
              <a:off x="3293775" y="7542687"/>
              <a:ext cx="981450" cy="1456943"/>
            </a:xfrm>
            <a:prstGeom prst="rect">
              <a:avLst/>
            </a:prstGeom>
          </p:spPr>
        </p:pic>
        <p:sp>
          <p:nvSpPr>
            <p:cNvPr id="83" name="object 83"/>
            <p:cNvSpPr/>
            <p:nvPr/>
          </p:nvSpPr>
          <p:spPr>
            <a:xfrm>
              <a:off x="3400080" y="8468296"/>
              <a:ext cx="346710" cy="365760"/>
            </a:xfrm>
            <a:custGeom>
              <a:avLst/>
              <a:gdLst/>
              <a:ahLst/>
              <a:cxnLst/>
              <a:rect l="l" t="t" r="r" b="b"/>
              <a:pathLst>
                <a:path w="346710" h="365759">
                  <a:moveTo>
                    <a:pt x="0" y="0"/>
                  </a:moveTo>
                  <a:lnTo>
                    <a:pt x="9398" y="349389"/>
                  </a:lnTo>
                  <a:lnTo>
                    <a:pt x="346189" y="365620"/>
                  </a:lnTo>
                  <a:lnTo>
                    <a:pt x="336778" y="16230"/>
                  </a:lnTo>
                  <a:lnTo>
                    <a:pt x="0" y="0"/>
                  </a:lnTo>
                  <a:close/>
                </a:path>
              </a:pathLst>
            </a:custGeom>
            <a:solidFill>
              <a:srgbClr val="2A3535"/>
            </a:solidFill>
          </p:spPr>
          <p:txBody>
            <a:bodyPr wrap="square" lIns="0" tIns="0" rIns="0" bIns="0" rtlCol="0"/>
            <a:lstStyle/>
            <a:p>
              <a:endParaRPr sz="1227"/>
            </a:p>
          </p:txBody>
        </p:sp>
        <p:sp>
          <p:nvSpPr>
            <p:cNvPr id="84" name="object 84"/>
            <p:cNvSpPr/>
            <p:nvPr/>
          </p:nvSpPr>
          <p:spPr>
            <a:xfrm>
              <a:off x="3361413" y="8722881"/>
              <a:ext cx="847090" cy="205104"/>
            </a:xfrm>
            <a:custGeom>
              <a:avLst/>
              <a:gdLst/>
              <a:ahLst/>
              <a:cxnLst/>
              <a:rect l="l" t="t" r="r" b="b"/>
              <a:pathLst>
                <a:path w="847089" h="205104">
                  <a:moveTo>
                    <a:pt x="661136" y="0"/>
                  </a:moveTo>
                  <a:lnTo>
                    <a:pt x="27457" y="0"/>
                  </a:lnTo>
                  <a:lnTo>
                    <a:pt x="0" y="204647"/>
                  </a:lnTo>
                  <a:lnTo>
                    <a:pt x="845540" y="204647"/>
                  </a:lnTo>
                  <a:lnTo>
                    <a:pt x="846898" y="157726"/>
                  </a:lnTo>
                  <a:lnTo>
                    <a:pt x="837177" y="114651"/>
                  </a:lnTo>
                  <a:lnTo>
                    <a:pt x="817484" y="76653"/>
                  </a:lnTo>
                  <a:lnTo>
                    <a:pt x="788927" y="44960"/>
                  </a:lnTo>
                  <a:lnTo>
                    <a:pt x="752612" y="20801"/>
                  </a:lnTo>
                  <a:lnTo>
                    <a:pt x="709646" y="5405"/>
                  </a:lnTo>
                  <a:lnTo>
                    <a:pt x="661136" y="0"/>
                  </a:lnTo>
                  <a:close/>
                </a:path>
              </a:pathLst>
            </a:custGeom>
            <a:solidFill>
              <a:srgbClr val="885F27"/>
            </a:solidFill>
          </p:spPr>
          <p:txBody>
            <a:bodyPr wrap="square" lIns="0" tIns="0" rIns="0" bIns="0" rtlCol="0"/>
            <a:lstStyle/>
            <a:p>
              <a:endParaRPr sz="1227"/>
            </a:p>
          </p:txBody>
        </p:sp>
        <p:sp>
          <p:nvSpPr>
            <p:cNvPr id="85" name="object 85"/>
            <p:cNvSpPr/>
            <p:nvPr/>
          </p:nvSpPr>
          <p:spPr>
            <a:xfrm>
              <a:off x="3362515" y="8927528"/>
              <a:ext cx="845819" cy="40005"/>
            </a:xfrm>
            <a:custGeom>
              <a:avLst/>
              <a:gdLst/>
              <a:ahLst/>
              <a:cxnLst/>
              <a:rect l="l" t="t" r="r" b="b"/>
              <a:pathLst>
                <a:path w="845820" h="40004">
                  <a:moveTo>
                    <a:pt x="845540" y="0"/>
                  </a:moveTo>
                  <a:lnTo>
                    <a:pt x="0" y="0"/>
                  </a:lnTo>
                  <a:lnTo>
                    <a:pt x="0" y="39484"/>
                  </a:lnTo>
                  <a:lnTo>
                    <a:pt x="845540" y="39484"/>
                  </a:lnTo>
                  <a:lnTo>
                    <a:pt x="845540" y="0"/>
                  </a:lnTo>
                  <a:close/>
                </a:path>
              </a:pathLst>
            </a:custGeom>
            <a:solidFill>
              <a:srgbClr val="232C21"/>
            </a:solidFill>
          </p:spPr>
          <p:txBody>
            <a:bodyPr wrap="square" lIns="0" tIns="0" rIns="0" bIns="0" rtlCol="0"/>
            <a:lstStyle/>
            <a:p>
              <a:endParaRPr sz="1227"/>
            </a:p>
          </p:txBody>
        </p:sp>
        <p:sp>
          <p:nvSpPr>
            <p:cNvPr id="86" name="object 86"/>
            <p:cNvSpPr/>
            <p:nvPr/>
          </p:nvSpPr>
          <p:spPr>
            <a:xfrm>
              <a:off x="3921429" y="8767769"/>
              <a:ext cx="189865" cy="63500"/>
            </a:xfrm>
            <a:custGeom>
              <a:avLst/>
              <a:gdLst/>
              <a:ahLst/>
              <a:cxnLst/>
              <a:rect l="l" t="t" r="r" b="b"/>
              <a:pathLst>
                <a:path w="189864" h="63500">
                  <a:moveTo>
                    <a:pt x="157924" y="0"/>
                  </a:moveTo>
                  <a:lnTo>
                    <a:pt x="31584" y="0"/>
                  </a:lnTo>
                  <a:lnTo>
                    <a:pt x="19325" y="2493"/>
                  </a:lnTo>
                  <a:lnTo>
                    <a:pt x="9282" y="9283"/>
                  </a:lnTo>
                  <a:lnTo>
                    <a:pt x="2493" y="19330"/>
                  </a:lnTo>
                  <a:lnTo>
                    <a:pt x="0" y="31597"/>
                  </a:lnTo>
                  <a:lnTo>
                    <a:pt x="2493" y="43854"/>
                  </a:lnTo>
                  <a:lnTo>
                    <a:pt x="9282" y="53894"/>
                  </a:lnTo>
                  <a:lnTo>
                    <a:pt x="19325" y="60678"/>
                  </a:lnTo>
                  <a:lnTo>
                    <a:pt x="31584" y="63169"/>
                  </a:lnTo>
                  <a:lnTo>
                    <a:pt x="157924" y="63169"/>
                  </a:lnTo>
                  <a:lnTo>
                    <a:pt x="170181" y="60678"/>
                  </a:lnTo>
                  <a:lnTo>
                    <a:pt x="180220" y="53894"/>
                  </a:lnTo>
                  <a:lnTo>
                    <a:pt x="187004" y="43854"/>
                  </a:lnTo>
                  <a:lnTo>
                    <a:pt x="189496" y="31597"/>
                  </a:lnTo>
                  <a:lnTo>
                    <a:pt x="187004" y="19330"/>
                  </a:lnTo>
                  <a:lnTo>
                    <a:pt x="180220" y="9283"/>
                  </a:lnTo>
                  <a:lnTo>
                    <a:pt x="170181" y="2493"/>
                  </a:lnTo>
                  <a:lnTo>
                    <a:pt x="157924" y="0"/>
                  </a:lnTo>
                  <a:close/>
                </a:path>
              </a:pathLst>
            </a:custGeom>
            <a:solidFill>
              <a:srgbClr val="9B6A35"/>
            </a:solidFill>
          </p:spPr>
          <p:txBody>
            <a:bodyPr wrap="square" lIns="0" tIns="0" rIns="0" bIns="0" rtlCol="0"/>
            <a:lstStyle/>
            <a:p>
              <a:endParaRPr sz="1227"/>
            </a:p>
          </p:txBody>
        </p:sp>
        <p:sp>
          <p:nvSpPr>
            <p:cNvPr id="87" name="object 87"/>
            <p:cNvSpPr/>
            <p:nvPr/>
          </p:nvSpPr>
          <p:spPr>
            <a:xfrm>
              <a:off x="3388875" y="8628034"/>
              <a:ext cx="483870" cy="95250"/>
            </a:xfrm>
            <a:custGeom>
              <a:avLst/>
              <a:gdLst/>
              <a:ahLst/>
              <a:cxnLst/>
              <a:rect l="l" t="t" r="r" b="b"/>
              <a:pathLst>
                <a:path w="483870" h="95250">
                  <a:moveTo>
                    <a:pt x="376580" y="0"/>
                  </a:moveTo>
                  <a:lnTo>
                    <a:pt x="219519" y="0"/>
                  </a:lnTo>
                  <a:lnTo>
                    <a:pt x="182508" y="36405"/>
                  </a:lnTo>
                  <a:lnTo>
                    <a:pt x="140707" y="53208"/>
                  </a:lnTo>
                  <a:lnTo>
                    <a:pt x="97953" y="51809"/>
                  </a:lnTo>
                  <a:lnTo>
                    <a:pt x="58082" y="33607"/>
                  </a:lnTo>
                  <a:lnTo>
                    <a:pt x="24930" y="0"/>
                  </a:lnTo>
                  <a:lnTo>
                    <a:pt x="12077" y="0"/>
                  </a:lnTo>
                  <a:lnTo>
                    <a:pt x="0" y="94843"/>
                  </a:lnTo>
                  <a:lnTo>
                    <a:pt x="483260" y="94843"/>
                  </a:lnTo>
                  <a:lnTo>
                    <a:pt x="376580" y="0"/>
                  </a:lnTo>
                  <a:close/>
                </a:path>
              </a:pathLst>
            </a:custGeom>
            <a:solidFill>
              <a:srgbClr val="885F27"/>
            </a:solidFill>
          </p:spPr>
          <p:txBody>
            <a:bodyPr wrap="square" lIns="0" tIns="0" rIns="0" bIns="0" rtlCol="0"/>
            <a:lstStyle/>
            <a:p>
              <a:endParaRPr sz="1227"/>
            </a:p>
          </p:txBody>
        </p:sp>
        <p:sp>
          <p:nvSpPr>
            <p:cNvPr id="88" name="object 88"/>
            <p:cNvSpPr/>
            <p:nvPr/>
          </p:nvSpPr>
          <p:spPr>
            <a:xfrm>
              <a:off x="3308939" y="7574869"/>
              <a:ext cx="586105" cy="942975"/>
            </a:xfrm>
            <a:custGeom>
              <a:avLst/>
              <a:gdLst/>
              <a:ahLst/>
              <a:cxnLst/>
              <a:rect l="l" t="t" r="r" b="b"/>
              <a:pathLst>
                <a:path w="586104" h="942975">
                  <a:moveTo>
                    <a:pt x="581215" y="0"/>
                  </a:moveTo>
                  <a:lnTo>
                    <a:pt x="112598" y="0"/>
                  </a:lnTo>
                  <a:lnTo>
                    <a:pt x="112295" y="33449"/>
                  </a:lnTo>
                  <a:lnTo>
                    <a:pt x="111020" y="63519"/>
                  </a:lnTo>
                  <a:lnTo>
                    <a:pt x="105852" y="116378"/>
                  </a:lnTo>
                  <a:lnTo>
                    <a:pt x="97682" y="164287"/>
                  </a:lnTo>
                  <a:lnTo>
                    <a:pt x="74682" y="268106"/>
                  </a:lnTo>
                  <a:lnTo>
                    <a:pt x="67974" y="299891"/>
                  </a:lnTo>
                  <a:lnTo>
                    <a:pt x="53921" y="375457"/>
                  </a:lnTo>
                  <a:lnTo>
                    <a:pt x="46723" y="420666"/>
                  </a:lnTo>
                  <a:lnTo>
                    <a:pt x="39509" y="471776"/>
                  </a:lnTo>
                  <a:lnTo>
                    <a:pt x="32353" y="529503"/>
                  </a:lnTo>
                  <a:lnTo>
                    <a:pt x="25327" y="594560"/>
                  </a:lnTo>
                  <a:lnTo>
                    <a:pt x="18505" y="667660"/>
                  </a:lnTo>
                  <a:lnTo>
                    <a:pt x="11961" y="749519"/>
                  </a:lnTo>
                  <a:lnTo>
                    <a:pt x="5768" y="840849"/>
                  </a:lnTo>
                  <a:lnTo>
                    <a:pt x="0" y="942365"/>
                  </a:lnTo>
                  <a:lnTo>
                    <a:pt x="456311" y="938618"/>
                  </a:lnTo>
                  <a:lnTo>
                    <a:pt x="470397" y="833388"/>
                  </a:lnTo>
                  <a:lnTo>
                    <a:pt x="483683" y="738775"/>
                  </a:lnTo>
                  <a:lnTo>
                    <a:pt x="496167" y="654058"/>
                  </a:lnTo>
                  <a:lnTo>
                    <a:pt x="507847" y="578517"/>
                  </a:lnTo>
                  <a:lnTo>
                    <a:pt x="518721" y="511430"/>
                  </a:lnTo>
                  <a:lnTo>
                    <a:pt x="528786" y="452079"/>
                  </a:lnTo>
                  <a:lnTo>
                    <a:pt x="538040" y="399741"/>
                  </a:lnTo>
                  <a:lnTo>
                    <a:pt x="554106" y="313226"/>
                  </a:lnTo>
                  <a:lnTo>
                    <a:pt x="566903" y="246121"/>
                  </a:lnTo>
                  <a:lnTo>
                    <a:pt x="572069" y="218046"/>
                  </a:lnTo>
                  <a:lnTo>
                    <a:pt x="579928" y="169248"/>
                  </a:lnTo>
                  <a:lnTo>
                    <a:pt x="584472" y="125449"/>
                  </a:lnTo>
                  <a:lnTo>
                    <a:pt x="585683" y="80887"/>
                  </a:lnTo>
                  <a:lnTo>
                    <a:pt x="585034" y="56517"/>
                  </a:lnTo>
                  <a:lnTo>
                    <a:pt x="583546" y="29795"/>
                  </a:lnTo>
                  <a:lnTo>
                    <a:pt x="581215" y="0"/>
                  </a:lnTo>
                  <a:close/>
                </a:path>
              </a:pathLst>
            </a:custGeom>
            <a:solidFill>
              <a:srgbClr val="DA9736"/>
            </a:solidFill>
          </p:spPr>
          <p:txBody>
            <a:bodyPr wrap="square" lIns="0" tIns="0" rIns="0" bIns="0" rtlCol="0"/>
            <a:lstStyle/>
            <a:p>
              <a:endParaRPr sz="1227"/>
            </a:p>
          </p:txBody>
        </p:sp>
        <p:sp>
          <p:nvSpPr>
            <p:cNvPr id="89" name="object 89"/>
            <p:cNvSpPr/>
            <p:nvPr/>
          </p:nvSpPr>
          <p:spPr>
            <a:xfrm>
              <a:off x="3308935" y="7574867"/>
              <a:ext cx="278765" cy="942975"/>
            </a:xfrm>
            <a:custGeom>
              <a:avLst/>
              <a:gdLst/>
              <a:ahLst/>
              <a:cxnLst/>
              <a:rect l="l" t="t" r="r" b="b"/>
              <a:pathLst>
                <a:path w="278764" h="942975">
                  <a:moveTo>
                    <a:pt x="268706" y="0"/>
                  </a:moveTo>
                  <a:lnTo>
                    <a:pt x="112597" y="0"/>
                  </a:lnTo>
                  <a:lnTo>
                    <a:pt x="95615" y="183099"/>
                  </a:lnTo>
                  <a:lnTo>
                    <a:pt x="56841" y="503053"/>
                  </a:lnTo>
                  <a:lnTo>
                    <a:pt x="17796" y="807072"/>
                  </a:lnTo>
                  <a:lnTo>
                    <a:pt x="0" y="942361"/>
                  </a:lnTo>
                  <a:lnTo>
                    <a:pt x="111844" y="942361"/>
                  </a:lnTo>
                  <a:lnTo>
                    <a:pt x="234158" y="890407"/>
                  </a:lnTo>
                  <a:lnTo>
                    <a:pt x="278153" y="801454"/>
                  </a:lnTo>
                  <a:lnTo>
                    <a:pt x="278153" y="164324"/>
                  </a:lnTo>
                  <a:lnTo>
                    <a:pt x="268706" y="0"/>
                  </a:lnTo>
                  <a:close/>
                </a:path>
              </a:pathLst>
            </a:custGeom>
            <a:solidFill>
              <a:srgbClr val="69747B">
                <a:alpha val="25000"/>
              </a:srgbClr>
            </a:solidFill>
          </p:spPr>
          <p:txBody>
            <a:bodyPr wrap="square" lIns="0" tIns="0" rIns="0" bIns="0" rtlCol="0"/>
            <a:lstStyle/>
            <a:p>
              <a:endParaRPr sz="1227"/>
            </a:p>
          </p:txBody>
        </p:sp>
        <p:sp>
          <p:nvSpPr>
            <p:cNvPr id="90" name="object 90"/>
            <p:cNvSpPr/>
            <p:nvPr/>
          </p:nvSpPr>
          <p:spPr>
            <a:xfrm>
              <a:off x="3295200" y="8283073"/>
              <a:ext cx="526415" cy="234315"/>
            </a:xfrm>
            <a:custGeom>
              <a:avLst/>
              <a:gdLst/>
              <a:ahLst/>
              <a:cxnLst/>
              <a:rect l="l" t="t" r="r" b="b"/>
              <a:pathLst>
                <a:path w="526414" h="234315">
                  <a:moveTo>
                    <a:pt x="525830" y="0"/>
                  </a:moveTo>
                  <a:lnTo>
                    <a:pt x="0" y="7594"/>
                  </a:lnTo>
                  <a:lnTo>
                    <a:pt x="13741" y="234162"/>
                  </a:lnTo>
                  <a:lnTo>
                    <a:pt x="470014" y="230428"/>
                  </a:lnTo>
                  <a:lnTo>
                    <a:pt x="525830" y="0"/>
                  </a:lnTo>
                  <a:close/>
                </a:path>
              </a:pathLst>
            </a:custGeom>
            <a:solidFill>
              <a:srgbClr val="EEA34A"/>
            </a:solidFill>
          </p:spPr>
          <p:txBody>
            <a:bodyPr wrap="square" lIns="0" tIns="0" rIns="0" bIns="0" rtlCol="0"/>
            <a:lstStyle/>
            <a:p>
              <a:endParaRPr sz="1227"/>
            </a:p>
          </p:txBody>
        </p:sp>
        <p:sp>
          <p:nvSpPr>
            <p:cNvPr id="91" name="object 91"/>
            <p:cNvSpPr/>
            <p:nvPr/>
          </p:nvSpPr>
          <p:spPr>
            <a:xfrm>
              <a:off x="3295200" y="8288758"/>
              <a:ext cx="132715" cy="228600"/>
            </a:xfrm>
            <a:custGeom>
              <a:avLst/>
              <a:gdLst/>
              <a:ahLst/>
              <a:cxnLst/>
              <a:rect l="l" t="t" r="r" b="b"/>
              <a:pathLst>
                <a:path w="132714" h="228600">
                  <a:moveTo>
                    <a:pt x="132422" y="0"/>
                  </a:moveTo>
                  <a:lnTo>
                    <a:pt x="0" y="1905"/>
                  </a:lnTo>
                  <a:lnTo>
                    <a:pt x="13741" y="228473"/>
                  </a:lnTo>
                  <a:lnTo>
                    <a:pt x="125564" y="228473"/>
                  </a:lnTo>
                  <a:lnTo>
                    <a:pt x="132422" y="0"/>
                  </a:lnTo>
                  <a:close/>
                </a:path>
              </a:pathLst>
            </a:custGeom>
            <a:solidFill>
              <a:srgbClr val="69747B">
                <a:alpha val="25000"/>
              </a:srgbClr>
            </a:solidFill>
          </p:spPr>
          <p:txBody>
            <a:bodyPr wrap="square" lIns="0" tIns="0" rIns="0" bIns="0" rtlCol="0"/>
            <a:lstStyle/>
            <a:p>
              <a:endParaRPr sz="1227"/>
            </a:p>
          </p:txBody>
        </p:sp>
        <p:sp>
          <p:nvSpPr>
            <p:cNvPr id="92" name="object 92"/>
            <p:cNvSpPr/>
            <p:nvPr/>
          </p:nvSpPr>
          <p:spPr>
            <a:xfrm>
              <a:off x="6261662" y="7952279"/>
              <a:ext cx="194310" cy="193675"/>
            </a:xfrm>
            <a:custGeom>
              <a:avLst/>
              <a:gdLst/>
              <a:ahLst/>
              <a:cxnLst/>
              <a:rect l="l" t="t" r="r" b="b"/>
              <a:pathLst>
                <a:path w="194310" h="193675">
                  <a:moveTo>
                    <a:pt x="0" y="0"/>
                  </a:moveTo>
                  <a:lnTo>
                    <a:pt x="15405" y="184759"/>
                  </a:lnTo>
                  <a:lnTo>
                    <a:pt x="193992" y="193344"/>
                  </a:lnTo>
                  <a:lnTo>
                    <a:pt x="178574" y="8572"/>
                  </a:lnTo>
                  <a:lnTo>
                    <a:pt x="0" y="0"/>
                  </a:lnTo>
                  <a:close/>
                </a:path>
              </a:pathLst>
            </a:custGeom>
            <a:solidFill>
              <a:srgbClr val="2A3535"/>
            </a:solidFill>
          </p:spPr>
          <p:txBody>
            <a:bodyPr wrap="square" lIns="0" tIns="0" rIns="0" bIns="0" rtlCol="0"/>
            <a:lstStyle/>
            <a:p>
              <a:endParaRPr sz="1227"/>
            </a:p>
          </p:txBody>
        </p:sp>
        <p:sp>
          <p:nvSpPr>
            <p:cNvPr id="93" name="object 93"/>
            <p:cNvSpPr/>
            <p:nvPr/>
          </p:nvSpPr>
          <p:spPr>
            <a:xfrm>
              <a:off x="6254935" y="8086905"/>
              <a:ext cx="447675" cy="108585"/>
            </a:xfrm>
            <a:custGeom>
              <a:avLst/>
              <a:gdLst/>
              <a:ahLst/>
              <a:cxnLst/>
              <a:rect l="l" t="t" r="r" b="b"/>
              <a:pathLst>
                <a:path w="447675" h="108584">
                  <a:moveTo>
                    <a:pt x="343496" y="0"/>
                  </a:moveTo>
                  <a:lnTo>
                    <a:pt x="8407" y="0"/>
                  </a:lnTo>
                  <a:lnTo>
                    <a:pt x="0" y="108216"/>
                  </a:lnTo>
                  <a:lnTo>
                    <a:pt x="447128" y="108216"/>
                  </a:lnTo>
                  <a:lnTo>
                    <a:pt x="442121" y="66093"/>
                  </a:lnTo>
                  <a:lnTo>
                    <a:pt x="420958" y="31696"/>
                  </a:lnTo>
                  <a:lnTo>
                    <a:pt x="386973" y="8504"/>
                  </a:lnTo>
                  <a:lnTo>
                    <a:pt x="343496" y="0"/>
                  </a:lnTo>
                  <a:close/>
                </a:path>
              </a:pathLst>
            </a:custGeom>
            <a:solidFill>
              <a:srgbClr val="885F27"/>
            </a:solidFill>
          </p:spPr>
          <p:txBody>
            <a:bodyPr wrap="square" lIns="0" tIns="0" rIns="0" bIns="0" rtlCol="0"/>
            <a:lstStyle/>
            <a:p>
              <a:endParaRPr sz="1227"/>
            </a:p>
          </p:txBody>
        </p:sp>
        <p:sp>
          <p:nvSpPr>
            <p:cNvPr id="94" name="object 94"/>
            <p:cNvSpPr/>
            <p:nvPr/>
          </p:nvSpPr>
          <p:spPr>
            <a:xfrm>
              <a:off x="6255516" y="8195115"/>
              <a:ext cx="448309" cy="20955"/>
            </a:xfrm>
            <a:custGeom>
              <a:avLst/>
              <a:gdLst/>
              <a:ahLst/>
              <a:cxnLst/>
              <a:rect l="l" t="t" r="r" b="b"/>
              <a:pathLst>
                <a:path w="448309" h="20954">
                  <a:moveTo>
                    <a:pt x="447128" y="0"/>
                  </a:moveTo>
                  <a:lnTo>
                    <a:pt x="0" y="0"/>
                  </a:lnTo>
                  <a:lnTo>
                    <a:pt x="1181" y="20891"/>
                  </a:lnTo>
                  <a:lnTo>
                    <a:pt x="448310" y="20891"/>
                  </a:lnTo>
                  <a:lnTo>
                    <a:pt x="447128" y="0"/>
                  </a:lnTo>
                  <a:close/>
                </a:path>
              </a:pathLst>
            </a:custGeom>
            <a:solidFill>
              <a:srgbClr val="232C21"/>
            </a:solidFill>
          </p:spPr>
          <p:txBody>
            <a:bodyPr wrap="square" lIns="0" tIns="0" rIns="0" bIns="0" rtlCol="0"/>
            <a:lstStyle/>
            <a:p>
              <a:endParaRPr sz="1227"/>
            </a:p>
          </p:txBody>
        </p:sp>
        <p:sp>
          <p:nvSpPr>
            <p:cNvPr id="95" name="object 95"/>
            <p:cNvSpPr/>
            <p:nvPr/>
          </p:nvSpPr>
          <p:spPr>
            <a:xfrm>
              <a:off x="6546730" y="8110635"/>
              <a:ext cx="101600" cy="33655"/>
            </a:xfrm>
            <a:custGeom>
              <a:avLst/>
              <a:gdLst/>
              <a:ahLst/>
              <a:cxnLst/>
              <a:rect l="l" t="t" r="r" b="b"/>
              <a:pathLst>
                <a:path w="101600" h="33654">
                  <a:moveTo>
                    <a:pt x="92265" y="0"/>
                  </a:moveTo>
                  <a:lnTo>
                    <a:pt x="7086" y="0"/>
                  </a:lnTo>
                  <a:lnTo>
                    <a:pt x="0" y="7518"/>
                  </a:lnTo>
                  <a:lnTo>
                    <a:pt x="1041" y="25895"/>
                  </a:lnTo>
                  <a:lnTo>
                    <a:pt x="8978" y="33413"/>
                  </a:lnTo>
                  <a:lnTo>
                    <a:pt x="84975" y="33413"/>
                  </a:lnTo>
                  <a:lnTo>
                    <a:pt x="94157" y="33413"/>
                  </a:lnTo>
                  <a:lnTo>
                    <a:pt x="101244" y="25895"/>
                  </a:lnTo>
                  <a:lnTo>
                    <a:pt x="100203" y="7518"/>
                  </a:lnTo>
                  <a:lnTo>
                    <a:pt x="92265" y="0"/>
                  </a:lnTo>
                  <a:close/>
                </a:path>
              </a:pathLst>
            </a:custGeom>
            <a:solidFill>
              <a:srgbClr val="9B6A35"/>
            </a:solidFill>
          </p:spPr>
          <p:txBody>
            <a:bodyPr wrap="square" lIns="0" tIns="0" rIns="0" bIns="0" rtlCol="0"/>
            <a:lstStyle/>
            <a:p>
              <a:endParaRPr sz="1227"/>
            </a:p>
          </p:txBody>
        </p:sp>
        <p:sp>
          <p:nvSpPr>
            <p:cNvPr id="96" name="object 96"/>
            <p:cNvSpPr/>
            <p:nvPr/>
          </p:nvSpPr>
          <p:spPr>
            <a:xfrm>
              <a:off x="6263345" y="8036747"/>
              <a:ext cx="255904" cy="50165"/>
            </a:xfrm>
            <a:custGeom>
              <a:avLst/>
              <a:gdLst/>
              <a:ahLst/>
              <a:cxnLst/>
              <a:rect l="l" t="t" r="r" b="b"/>
              <a:pathLst>
                <a:path w="255904" h="50165">
                  <a:moveTo>
                    <a:pt x="196303" y="0"/>
                  </a:moveTo>
                  <a:lnTo>
                    <a:pt x="113245" y="0"/>
                  </a:lnTo>
                  <a:lnTo>
                    <a:pt x="89576" y="22415"/>
                  </a:lnTo>
                  <a:lnTo>
                    <a:pt x="61839" y="28922"/>
                  </a:lnTo>
                  <a:lnTo>
                    <a:pt x="34078" y="20968"/>
                  </a:lnTo>
                  <a:lnTo>
                    <a:pt x="10337" y="0"/>
                  </a:lnTo>
                  <a:lnTo>
                    <a:pt x="3556" y="0"/>
                  </a:lnTo>
                  <a:lnTo>
                    <a:pt x="0" y="50152"/>
                  </a:lnTo>
                  <a:lnTo>
                    <a:pt x="255549" y="50152"/>
                  </a:lnTo>
                  <a:lnTo>
                    <a:pt x="196303" y="0"/>
                  </a:lnTo>
                  <a:close/>
                </a:path>
              </a:pathLst>
            </a:custGeom>
            <a:solidFill>
              <a:srgbClr val="885F27"/>
            </a:solidFill>
          </p:spPr>
          <p:txBody>
            <a:bodyPr wrap="square" lIns="0" tIns="0" rIns="0" bIns="0" rtlCol="0"/>
            <a:lstStyle/>
            <a:p>
              <a:endParaRPr sz="1227"/>
            </a:p>
          </p:txBody>
        </p:sp>
        <p:sp>
          <p:nvSpPr>
            <p:cNvPr id="97" name="object 97"/>
            <p:cNvSpPr/>
            <p:nvPr/>
          </p:nvSpPr>
          <p:spPr>
            <a:xfrm>
              <a:off x="6134103" y="7496799"/>
              <a:ext cx="332105" cy="481965"/>
            </a:xfrm>
            <a:custGeom>
              <a:avLst/>
              <a:gdLst/>
              <a:ahLst/>
              <a:cxnLst/>
              <a:rect l="l" t="t" r="r" b="b"/>
              <a:pathLst>
                <a:path w="332104" h="481965">
                  <a:moveTo>
                    <a:pt x="297992" y="0"/>
                  </a:moveTo>
                  <a:lnTo>
                    <a:pt x="0" y="0"/>
                  </a:lnTo>
                  <a:lnTo>
                    <a:pt x="17661" y="37"/>
                  </a:lnTo>
                  <a:lnTo>
                    <a:pt x="32522" y="6199"/>
                  </a:lnTo>
                  <a:lnTo>
                    <a:pt x="54827" y="40388"/>
                  </a:lnTo>
                  <a:lnTo>
                    <a:pt x="68881" y="109554"/>
                  </a:lnTo>
                  <a:lnTo>
                    <a:pt x="73428" y="159437"/>
                  </a:lnTo>
                  <a:lnTo>
                    <a:pt x="76650" y="220685"/>
                  </a:lnTo>
                  <a:lnTo>
                    <a:pt x="78792" y="294172"/>
                  </a:lnTo>
                  <a:lnTo>
                    <a:pt x="80101" y="380771"/>
                  </a:lnTo>
                  <a:lnTo>
                    <a:pt x="80822" y="481355"/>
                  </a:lnTo>
                  <a:lnTo>
                    <a:pt x="322008" y="479374"/>
                  </a:lnTo>
                  <a:lnTo>
                    <a:pt x="328575" y="358767"/>
                  </a:lnTo>
                  <a:lnTo>
                    <a:pt x="330818" y="307970"/>
                  </a:lnTo>
                  <a:lnTo>
                    <a:pt x="331952" y="261655"/>
                  </a:lnTo>
                  <a:lnTo>
                    <a:pt x="331665" y="218432"/>
                  </a:lnTo>
                  <a:lnTo>
                    <a:pt x="329644" y="176908"/>
                  </a:lnTo>
                  <a:lnTo>
                    <a:pt x="325578" y="135695"/>
                  </a:lnTo>
                  <a:lnTo>
                    <a:pt x="319156" y="93399"/>
                  </a:lnTo>
                  <a:lnTo>
                    <a:pt x="310064" y="48631"/>
                  </a:lnTo>
                  <a:lnTo>
                    <a:pt x="297992" y="0"/>
                  </a:lnTo>
                  <a:close/>
                </a:path>
              </a:pathLst>
            </a:custGeom>
            <a:solidFill>
              <a:srgbClr val="DA9736"/>
            </a:solidFill>
          </p:spPr>
          <p:txBody>
            <a:bodyPr wrap="square" lIns="0" tIns="0" rIns="0" bIns="0" rtlCol="0"/>
            <a:lstStyle/>
            <a:p>
              <a:endParaRPr sz="1227"/>
            </a:p>
          </p:txBody>
        </p:sp>
        <p:sp>
          <p:nvSpPr>
            <p:cNvPr id="98" name="object 98"/>
            <p:cNvSpPr/>
            <p:nvPr/>
          </p:nvSpPr>
          <p:spPr>
            <a:xfrm>
              <a:off x="6188497" y="7597889"/>
              <a:ext cx="85725" cy="386080"/>
            </a:xfrm>
            <a:custGeom>
              <a:avLst/>
              <a:gdLst/>
              <a:ahLst/>
              <a:cxnLst/>
              <a:rect l="l" t="t" r="r" b="b"/>
              <a:pathLst>
                <a:path w="85725" h="386079">
                  <a:moveTo>
                    <a:pt x="85559" y="380260"/>
                  </a:moveTo>
                  <a:lnTo>
                    <a:pt x="78193" y="380260"/>
                  </a:lnTo>
                  <a:lnTo>
                    <a:pt x="78934" y="386054"/>
                  </a:lnTo>
                  <a:lnTo>
                    <a:pt x="85569" y="386054"/>
                  </a:lnTo>
                  <a:lnTo>
                    <a:pt x="85559" y="380260"/>
                  </a:lnTo>
                  <a:close/>
                </a:path>
                <a:path w="85725" h="386079">
                  <a:moveTo>
                    <a:pt x="31368" y="0"/>
                  </a:moveTo>
                  <a:lnTo>
                    <a:pt x="0" y="0"/>
                  </a:lnTo>
                  <a:lnTo>
                    <a:pt x="13596" y="62162"/>
                  </a:lnTo>
                  <a:lnTo>
                    <a:pt x="21629" y="192572"/>
                  </a:lnTo>
                  <a:lnTo>
                    <a:pt x="25454" y="321760"/>
                  </a:lnTo>
                  <a:lnTo>
                    <a:pt x="26428" y="380260"/>
                  </a:lnTo>
                  <a:lnTo>
                    <a:pt x="78193" y="380260"/>
                  </a:lnTo>
                  <a:lnTo>
                    <a:pt x="63669" y="266564"/>
                  </a:lnTo>
                  <a:lnTo>
                    <a:pt x="31368" y="0"/>
                  </a:lnTo>
                  <a:close/>
                </a:path>
              </a:pathLst>
            </a:custGeom>
            <a:solidFill>
              <a:srgbClr val="69747B">
                <a:alpha val="25000"/>
              </a:srgbClr>
            </a:solidFill>
          </p:spPr>
          <p:txBody>
            <a:bodyPr wrap="square" lIns="0" tIns="0" rIns="0" bIns="0" rtlCol="0"/>
            <a:lstStyle/>
            <a:p>
              <a:endParaRPr sz="1227"/>
            </a:p>
          </p:txBody>
        </p:sp>
        <p:sp>
          <p:nvSpPr>
            <p:cNvPr id="99" name="object 99"/>
            <p:cNvSpPr/>
            <p:nvPr/>
          </p:nvSpPr>
          <p:spPr>
            <a:xfrm>
              <a:off x="6200883" y="7854326"/>
              <a:ext cx="278130" cy="123825"/>
            </a:xfrm>
            <a:custGeom>
              <a:avLst/>
              <a:gdLst/>
              <a:ahLst/>
              <a:cxnLst/>
              <a:rect l="l" t="t" r="r" b="b"/>
              <a:pathLst>
                <a:path w="278129" h="123825">
                  <a:moveTo>
                    <a:pt x="277837" y="0"/>
                  </a:moveTo>
                  <a:lnTo>
                    <a:pt x="0" y="4025"/>
                  </a:lnTo>
                  <a:lnTo>
                    <a:pt x="14046" y="123824"/>
                  </a:lnTo>
                  <a:lnTo>
                    <a:pt x="255219" y="121856"/>
                  </a:lnTo>
                  <a:lnTo>
                    <a:pt x="277837" y="0"/>
                  </a:lnTo>
                  <a:close/>
                </a:path>
              </a:pathLst>
            </a:custGeom>
            <a:solidFill>
              <a:srgbClr val="EEA34A"/>
            </a:solidFill>
          </p:spPr>
          <p:txBody>
            <a:bodyPr wrap="square" lIns="0" tIns="0" rIns="0" bIns="0" rtlCol="0"/>
            <a:lstStyle/>
            <a:p>
              <a:endParaRPr sz="1227"/>
            </a:p>
          </p:txBody>
        </p:sp>
        <p:sp>
          <p:nvSpPr>
            <p:cNvPr id="100" name="object 100"/>
            <p:cNvSpPr/>
            <p:nvPr/>
          </p:nvSpPr>
          <p:spPr>
            <a:xfrm>
              <a:off x="6200884" y="7857330"/>
              <a:ext cx="73660" cy="121285"/>
            </a:xfrm>
            <a:custGeom>
              <a:avLst/>
              <a:gdLst/>
              <a:ahLst/>
              <a:cxnLst/>
              <a:rect l="l" t="t" r="r" b="b"/>
              <a:pathLst>
                <a:path w="73660" h="121284">
                  <a:moveTo>
                    <a:pt x="69976" y="0"/>
                  </a:moveTo>
                  <a:lnTo>
                    <a:pt x="0" y="1016"/>
                  </a:lnTo>
                  <a:lnTo>
                    <a:pt x="14046" y="120827"/>
                  </a:lnTo>
                  <a:lnTo>
                    <a:pt x="73177" y="120827"/>
                  </a:lnTo>
                  <a:lnTo>
                    <a:pt x="69976" y="0"/>
                  </a:lnTo>
                  <a:close/>
                </a:path>
              </a:pathLst>
            </a:custGeom>
            <a:solidFill>
              <a:srgbClr val="69747B">
                <a:alpha val="25000"/>
              </a:srgbClr>
            </a:solidFill>
          </p:spPr>
          <p:txBody>
            <a:bodyPr wrap="square" lIns="0" tIns="0" rIns="0" bIns="0" rtlCol="0"/>
            <a:lstStyle/>
            <a:p>
              <a:endParaRPr sz="1227"/>
            </a:p>
          </p:txBody>
        </p:sp>
        <p:pic>
          <p:nvPicPr>
            <p:cNvPr id="101" name="object 101"/>
            <p:cNvPicPr/>
            <p:nvPr/>
          </p:nvPicPr>
          <p:blipFill>
            <a:blip r:embed="rId36" cstate="print"/>
            <a:stretch>
              <a:fillRect/>
            </a:stretch>
          </p:blipFill>
          <p:spPr>
            <a:xfrm>
              <a:off x="5863632" y="7478056"/>
              <a:ext cx="496819" cy="777235"/>
            </a:xfrm>
            <a:prstGeom prst="rect">
              <a:avLst/>
            </a:prstGeom>
          </p:spPr>
        </p:pic>
        <p:sp>
          <p:nvSpPr>
            <p:cNvPr id="102" name="object 102"/>
            <p:cNvSpPr/>
            <p:nvPr/>
          </p:nvSpPr>
          <p:spPr>
            <a:xfrm>
              <a:off x="5899490" y="7969244"/>
              <a:ext cx="178435" cy="193675"/>
            </a:xfrm>
            <a:custGeom>
              <a:avLst/>
              <a:gdLst/>
              <a:ahLst/>
              <a:cxnLst/>
              <a:rect l="l" t="t" r="r" b="b"/>
              <a:pathLst>
                <a:path w="178435" h="193675">
                  <a:moveTo>
                    <a:pt x="8051" y="0"/>
                  </a:moveTo>
                  <a:lnTo>
                    <a:pt x="0" y="184759"/>
                  </a:lnTo>
                  <a:lnTo>
                    <a:pt x="178079" y="193344"/>
                  </a:lnTo>
                  <a:lnTo>
                    <a:pt x="173100" y="8585"/>
                  </a:lnTo>
                  <a:lnTo>
                    <a:pt x="8051" y="0"/>
                  </a:lnTo>
                  <a:close/>
                </a:path>
              </a:pathLst>
            </a:custGeom>
            <a:solidFill>
              <a:srgbClr val="2A3535"/>
            </a:solidFill>
          </p:spPr>
          <p:txBody>
            <a:bodyPr wrap="square" lIns="0" tIns="0" rIns="0" bIns="0" rtlCol="0"/>
            <a:lstStyle/>
            <a:p>
              <a:endParaRPr sz="1227"/>
            </a:p>
          </p:txBody>
        </p:sp>
        <p:sp>
          <p:nvSpPr>
            <p:cNvPr id="103" name="object 103"/>
            <p:cNvSpPr/>
            <p:nvPr/>
          </p:nvSpPr>
          <p:spPr>
            <a:xfrm>
              <a:off x="5874060" y="8103884"/>
              <a:ext cx="447675" cy="108585"/>
            </a:xfrm>
            <a:custGeom>
              <a:avLst/>
              <a:gdLst/>
              <a:ahLst/>
              <a:cxnLst/>
              <a:rect l="l" t="t" r="r" b="b"/>
              <a:pathLst>
                <a:path w="447675" h="108584">
                  <a:moveTo>
                    <a:pt x="349605" y="0"/>
                  </a:moveTo>
                  <a:lnTo>
                    <a:pt x="14528" y="0"/>
                  </a:lnTo>
                  <a:lnTo>
                    <a:pt x="0" y="108216"/>
                  </a:lnTo>
                  <a:lnTo>
                    <a:pt x="447128" y="108216"/>
                  </a:lnTo>
                  <a:lnTo>
                    <a:pt x="444503" y="66093"/>
                  </a:lnTo>
                  <a:lnTo>
                    <a:pt x="425284" y="31696"/>
                  </a:lnTo>
                  <a:lnTo>
                    <a:pt x="392607" y="8504"/>
                  </a:lnTo>
                  <a:lnTo>
                    <a:pt x="349605" y="0"/>
                  </a:lnTo>
                  <a:close/>
                </a:path>
              </a:pathLst>
            </a:custGeom>
            <a:solidFill>
              <a:srgbClr val="885F27"/>
            </a:solidFill>
          </p:spPr>
          <p:txBody>
            <a:bodyPr wrap="square" lIns="0" tIns="0" rIns="0" bIns="0" rtlCol="0"/>
            <a:lstStyle/>
            <a:p>
              <a:endParaRPr sz="1227"/>
            </a:p>
          </p:txBody>
        </p:sp>
        <p:sp>
          <p:nvSpPr>
            <p:cNvPr id="104" name="object 104"/>
            <p:cNvSpPr/>
            <p:nvPr/>
          </p:nvSpPr>
          <p:spPr>
            <a:xfrm>
              <a:off x="5874639" y="8212099"/>
              <a:ext cx="447675" cy="20955"/>
            </a:xfrm>
            <a:custGeom>
              <a:avLst/>
              <a:gdLst/>
              <a:ahLst/>
              <a:cxnLst/>
              <a:rect l="l" t="t" r="r" b="b"/>
              <a:pathLst>
                <a:path w="447675" h="20954">
                  <a:moveTo>
                    <a:pt x="447128" y="0"/>
                  </a:moveTo>
                  <a:lnTo>
                    <a:pt x="0" y="0"/>
                  </a:lnTo>
                  <a:lnTo>
                    <a:pt x="0" y="20878"/>
                  </a:lnTo>
                  <a:lnTo>
                    <a:pt x="447128" y="20878"/>
                  </a:lnTo>
                  <a:lnTo>
                    <a:pt x="447128" y="0"/>
                  </a:lnTo>
                  <a:close/>
                </a:path>
              </a:pathLst>
            </a:custGeom>
            <a:solidFill>
              <a:srgbClr val="232C21"/>
            </a:solidFill>
          </p:spPr>
          <p:txBody>
            <a:bodyPr wrap="square" lIns="0" tIns="0" rIns="0" bIns="0" rtlCol="0"/>
            <a:lstStyle/>
            <a:p>
              <a:endParaRPr sz="1227"/>
            </a:p>
          </p:txBody>
        </p:sp>
        <p:sp>
          <p:nvSpPr>
            <p:cNvPr id="105" name="object 105"/>
            <p:cNvSpPr/>
            <p:nvPr/>
          </p:nvSpPr>
          <p:spPr>
            <a:xfrm>
              <a:off x="6170205" y="8127613"/>
              <a:ext cx="100330" cy="33655"/>
            </a:xfrm>
            <a:custGeom>
              <a:avLst/>
              <a:gdLst/>
              <a:ahLst/>
              <a:cxnLst/>
              <a:rect l="l" t="t" r="r" b="b"/>
              <a:pathLst>
                <a:path w="100329" h="33654">
                  <a:moveTo>
                    <a:pt x="92697" y="0"/>
                  </a:moveTo>
                  <a:lnTo>
                    <a:pt x="7518" y="0"/>
                  </a:lnTo>
                  <a:lnTo>
                    <a:pt x="0" y="7518"/>
                  </a:lnTo>
                  <a:lnTo>
                    <a:pt x="0" y="25882"/>
                  </a:lnTo>
                  <a:lnTo>
                    <a:pt x="7518" y="33400"/>
                  </a:lnTo>
                  <a:lnTo>
                    <a:pt x="83502" y="33400"/>
                  </a:lnTo>
                  <a:lnTo>
                    <a:pt x="92697" y="33400"/>
                  </a:lnTo>
                  <a:lnTo>
                    <a:pt x="100202" y="25882"/>
                  </a:lnTo>
                  <a:lnTo>
                    <a:pt x="100202" y="7518"/>
                  </a:lnTo>
                  <a:lnTo>
                    <a:pt x="92697" y="0"/>
                  </a:lnTo>
                  <a:close/>
                </a:path>
              </a:pathLst>
            </a:custGeom>
            <a:solidFill>
              <a:srgbClr val="9B6A35"/>
            </a:solidFill>
          </p:spPr>
          <p:txBody>
            <a:bodyPr wrap="square" lIns="0" tIns="0" rIns="0" bIns="0" rtlCol="0"/>
            <a:lstStyle/>
            <a:p>
              <a:endParaRPr sz="1227"/>
            </a:p>
          </p:txBody>
        </p:sp>
        <p:sp>
          <p:nvSpPr>
            <p:cNvPr id="106" name="object 106"/>
            <p:cNvSpPr/>
            <p:nvPr/>
          </p:nvSpPr>
          <p:spPr>
            <a:xfrm>
              <a:off x="5888583" y="8053725"/>
              <a:ext cx="255904" cy="50165"/>
            </a:xfrm>
            <a:custGeom>
              <a:avLst/>
              <a:gdLst/>
              <a:ahLst/>
              <a:cxnLst/>
              <a:rect l="l" t="t" r="r" b="b"/>
              <a:pathLst>
                <a:path w="255904" h="50165">
                  <a:moveTo>
                    <a:pt x="199136" y="0"/>
                  </a:moveTo>
                  <a:lnTo>
                    <a:pt x="116090" y="0"/>
                  </a:lnTo>
                  <a:lnTo>
                    <a:pt x="91147" y="22415"/>
                  </a:lnTo>
                  <a:lnTo>
                    <a:pt x="63041" y="28922"/>
                  </a:lnTo>
                  <a:lnTo>
                    <a:pt x="35732" y="20968"/>
                  </a:lnTo>
                  <a:lnTo>
                    <a:pt x="13182" y="0"/>
                  </a:lnTo>
                  <a:lnTo>
                    <a:pt x="6388" y="0"/>
                  </a:lnTo>
                  <a:lnTo>
                    <a:pt x="0" y="50152"/>
                  </a:lnTo>
                  <a:lnTo>
                    <a:pt x="255549" y="50152"/>
                  </a:lnTo>
                  <a:lnTo>
                    <a:pt x="199136" y="0"/>
                  </a:lnTo>
                  <a:close/>
                </a:path>
              </a:pathLst>
            </a:custGeom>
            <a:solidFill>
              <a:srgbClr val="885F27"/>
            </a:solidFill>
          </p:spPr>
          <p:txBody>
            <a:bodyPr wrap="square" lIns="0" tIns="0" rIns="0" bIns="0" rtlCol="0"/>
            <a:lstStyle/>
            <a:p>
              <a:endParaRPr sz="1227"/>
            </a:p>
          </p:txBody>
        </p:sp>
        <p:sp>
          <p:nvSpPr>
            <p:cNvPr id="107" name="object 107"/>
            <p:cNvSpPr/>
            <p:nvPr/>
          </p:nvSpPr>
          <p:spPr>
            <a:xfrm>
              <a:off x="5871331" y="7496798"/>
              <a:ext cx="408305" cy="498475"/>
            </a:xfrm>
            <a:custGeom>
              <a:avLst/>
              <a:gdLst/>
              <a:ahLst/>
              <a:cxnLst/>
              <a:rect l="l" t="t" r="r" b="b"/>
              <a:pathLst>
                <a:path w="408304" h="498475">
                  <a:moveTo>
                    <a:pt x="407403" y="0"/>
                  </a:moveTo>
                  <a:lnTo>
                    <a:pt x="159600" y="0"/>
                  </a:lnTo>
                  <a:lnTo>
                    <a:pt x="147119" y="28628"/>
                  </a:lnTo>
                  <a:lnTo>
                    <a:pt x="137728" y="55105"/>
                  </a:lnTo>
                  <a:lnTo>
                    <a:pt x="130263" y="81260"/>
                  </a:lnTo>
                  <a:lnTo>
                    <a:pt x="123558" y="108921"/>
                  </a:lnTo>
                  <a:lnTo>
                    <a:pt x="116447" y="139917"/>
                  </a:lnTo>
                  <a:lnTo>
                    <a:pt x="107765" y="176076"/>
                  </a:lnTo>
                  <a:lnTo>
                    <a:pt x="96347" y="219228"/>
                  </a:lnTo>
                  <a:lnTo>
                    <a:pt x="81027" y="271201"/>
                  </a:lnTo>
                  <a:lnTo>
                    <a:pt x="60639" y="333824"/>
                  </a:lnTo>
                  <a:lnTo>
                    <a:pt x="34019" y="408926"/>
                  </a:lnTo>
                  <a:lnTo>
                    <a:pt x="0" y="498335"/>
                  </a:lnTo>
                  <a:lnTo>
                    <a:pt x="216268" y="496354"/>
                  </a:lnTo>
                  <a:lnTo>
                    <a:pt x="250863" y="415020"/>
                  </a:lnTo>
                  <a:lnTo>
                    <a:pt x="282213" y="345279"/>
                  </a:lnTo>
                  <a:lnTo>
                    <a:pt x="310252" y="285680"/>
                  </a:lnTo>
                  <a:lnTo>
                    <a:pt x="356131" y="191108"/>
                  </a:lnTo>
                  <a:lnTo>
                    <a:pt x="373839" y="153235"/>
                  </a:lnTo>
                  <a:lnTo>
                    <a:pt x="387970" y="119704"/>
                  </a:lnTo>
                  <a:lnTo>
                    <a:pt x="398458" y="89065"/>
                  </a:lnTo>
                  <a:lnTo>
                    <a:pt x="405237" y="59868"/>
                  </a:lnTo>
                  <a:lnTo>
                    <a:pt x="408241" y="30663"/>
                  </a:lnTo>
                  <a:lnTo>
                    <a:pt x="407403" y="0"/>
                  </a:lnTo>
                  <a:close/>
                </a:path>
              </a:pathLst>
            </a:custGeom>
            <a:solidFill>
              <a:srgbClr val="DA9736"/>
            </a:solidFill>
          </p:spPr>
          <p:txBody>
            <a:bodyPr wrap="square" lIns="0" tIns="0" rIns="0" bIns="0" rtlCol="0"/>
            <a:lstStyle/>
            <a:p>
              <a:endParaRPr sz="1227"/>
            </a:p>
          </p:txBody>
        </p:sp>
        <p:sp>
          <p:nvSpPr>
            <p:cNvPr id="108" name="object 108"/>
            <p:cNvSpPr/>
            <p:nvPr/>
          </p:nvSpPr>
          <p:spPr>
            <a:xfrm>
              <a:off x="5871336" y="7496797"/>
              <a:ext cx="245110" cy="498475"/>
            </a:xfrm>
            <a:custGeom>
              <a:avLst/>
              <a:gdLst/>
              <a:ahLst/>
              <a:cxnLst/>
              <a:rect l="l" t="t" r="r" b="b"/>
              <a:pathLst>
                <a:path w="245110" h="498475">
                  <a:moveTo>
                    <a:pt x="242151" y="0"/>
                  </a:moveTo>
                  <a:lnTo>
                    <a:pt x="159600" y="0"/>
                  </a:lnTo>
                  <a:lnTo>
                    <a:pt x="134984" y="96829"/>
                  </a:lnTo>
                  <a:lnTo>
                    <a:pt x="80086" y="266024"/>
                  </a:lnTo>
                  <a:lnTo>
                    <a:pt x="25044" y="426790"/>
                  </a:lnTo>
                  <a:lnTo>
                    <a:pt x="0" y="498332"/>
                  </a:lnTo>
                  <a:lnTo>
                    <a:pt x="34112" y="498332"/>
                  </a:lnTo>
                  <a:lnTo>
                    <a:pt x="171108" y="470858"/>
                  </a:lnTo>
                  <a:lnTo>
                    <a:pt x="238444" y="409789"/>
                  </a:lnTo>
                  <a:lnTo>
                    <a:pt x="244716" y="358173"/>
                  </a:lnTo>
                  <a:lnTo>
                    <a:pt x="244716" y="51105"/>
                  </a:lnTo>
                  <a:lnTo>
                    <a:pt x="242151" y="0"/>
                  </a:lnTo>
                  <a:close/>
                </a:path>
              </a:pathLst>
            </a:custGeom>
            <a:solidFill>
              <a:srgbClr val="69747B">
                <a:alpha val="25000"/>
              </a:srgbClr>
            </a:solidFill>
          </p:spPr>
          <p:txBody>
            <a:bodyPr wrap="square" lIns="0" tIns="0" rIns="0" bIns="0" rtlCol="0"/>
            <a:lstStyle/>
            <a:p>
              <a:endParaRPr sz="1227"/>
            </a:p>
          </p:txBody>
        </p:sp>
        <p:sp>
          <p:nvSpPr>
            <p:cNvPr id="109" name="object 109"/>
            <p:cNvSpPr/>
            <p:nvPr/>
          </p:nvSpPr>
          <p:spPr>
            <a:xfrm>
              <a:off x="5866646" y="7890062"/>
              <a:ext cx="280670" cy="138430"/>
            </a:xfrm>
            <a:custGeom>
              <a:avLst/>
              <a:gdLst/>
              <a:ahLst/>
              <a:cxnLst/>
              <a:rect l="l" t="t" r="r" b="b"/>
              <a:pathLst>
                <a:path w="280670" h="138429">
                  <a:moveTo>
                    <a:pt x="2692" y="0"/>
                  </a:moveTo>
                  <a:lnTo>
                    <a:pt x="0" y="120002"/>
                  </a:lnTo>
                  <a:lnTo>
                    <a:pt x="240614" y="138036"/>
                  </a:lnTo>
                  <a:lnTo>
                    <a:pt x="280123" y="19062"/>
                  </a:lnTo>
                  <a:lnTo>
                    <a:pt x="2692" y="0"/>
                  </a:lnTo>
                  <a:close/>
                </a:path>
              </a:pathLst>
            </a:custGeom>
            <a:solidFill>
              <a:srgbClr val="EEA34A"/>
            </a:solidFill>
          </p:spPr>
          <p:txBody>
            <a:bodyPr wrap="square" lIns="0" tIns="0" rIns="0" bIns="0" rtlCol="0"/>
            <a:lstStyle/>
            <a:p>
              <a:endParaRPr sz="1227"/>
            </a:p>
          </p:txBody>
        </p:sp>
        <p:sp>
          <p:nvSpPr>
            <p:cNvPr id="110" name="object 110"/>
            <p:cNvSpPr/>
            <p:nvPr/>
          </p:nvSpPr>
          <p:spPr>
            <a:xfrm>
              <a:off x="5866641" y="7890060"/>
              <a:ext cx="73025" cy="125095"/>
            </a:xfrm>
            <a:custGeom>
              <a:avLst/>
              <a:gdLst/>
              <a:ahLst/>
              <a:cxnLst/>
              <a:rect l="l" t="t" r="r" b="b"/>
              <a:pathLst>
                <a:path w="73025" h="125095">
                  <a:moveTo>
                    <a:pt x="2692" y="0"/>
                  </a:moveTo>
                  <a:lnTo>
                    <a:pt x="0" y="120002"/>
                  </a:lnTo>
                  <a:lnTo>
                    <a:pt x="58940" y="124904"/>
                  </a:lnTo>
                  <a:lnTo>
                    <a:pt x="72567" y="4800"/>
                  </a:lnTo>
                  <a:lnTo>
                    <a:pt x="2692" y="0"/>
                  </a:lnTo>
                  <a:close/>
                </a:path>
              </a:pathLst>
            </a:custGeom>
            <a:solidFill>
              <a:srgbClr val="69747B">
                <a:alpha val="25000"/>
              </a:srgbClr>
            </a:solidFill>
          </p:spPr>
          <p:txBody>
            <a:bodyPr wrap="square" lIns="0" tIns="0" rIns="0" bIns="0" rtlCol="0"/>
            <a:lstStyle/>
            <a:p>
              <a:endParaRPr sz="1227"/>
            </a:p>
          </p:txBody>
        </p:sp>
        <p:pic>
          <p:nvPicPr>
            <p:cNvPr id="111" name="object 111"/>
            <p:cNvPicPr/>
            <p:nvPr/>
          </p:nvPicPr>
          <p:blipFill>
            <a:blip r:embed="rId37" cstate="print"/>
            <a:stretch>
              <a:fillRect/>
            </a:stretch>
          </p:blipFill>
          <p:spPr>
            <a:xfrm>
              <a:off x="6641904" y="8053890"/>
              <a:ext cx="146676" cy="124028"/>
            </a:xfrm>
            <a:prstGeom prst="rect">
              <a:avLst/>
            </a:prstGeom>
          </p:spPr>
        </p:pic>
        <p:pic>
          <p:nvPicPr>
            <p:cNvPr id="112" name="object 112"/>
            <p:cNvPicPr/>
            <p:nvPr/>
          </p:nvPicPr>
          <p:blipFill>
            <a:blip r:embed="rId38" cstate="print"/>
            <a:stretch>
              <a:fillRect/>
            </a:stretch>
          </p:blipFill>
          <p:spPr>
            <a:xfrm>
              <a:off x="5783625" y="8144528"/>
              <a:ext cx="78912" cy="112649"/>
            </a:xfrm>
            <a:prstGeom prst="rect">
              <a:avLst/>
            </a:prstGeom>
          </p:spPr>
        </p:pic>
        <p:sp>
          <p:nvSpPr>
            <p:cNvPr id="113" name="object 113"/>
            <p:cNvSpPr/>
            <p:nvPr/>
          </p:nvSpPr>
          <p:spPr>
            <a:xfrm>
              <a:off x="6274697" y="8744689"/>
              <a:ext cx="194310" cy="193675"/>
            </a:xfrm>
            <a:custGeom>
              <a:avLst/>
              <a:gdLst/>
              <a:ahLst/>
              <a:cxnLst/>
              <a:rect l="l" t="t" r="r" b="b"/>
              <a:pathLst>
                <a:path w="194310" h="193675">
                  <a:moveTo>
                    <a:pt x="0" y="0"/>
                  </a:moveTo>
                  <a:lnTo>
                    <a:pt x="15405" y="184759"/>
                  </a:lnTo>
                  <a:lnTo>
                    <a:pt x="193992" y="193344"/>
                  </a:lnTo>
                  <a:lnTo>
                    <a:pt x="178574" y="8585"/>
                  </a:lnTo>
                  <a:lnTo>
                    <a:pt x="0" y="0"/>
                  </a:lnTo>
                  <a:close/>
                </a:path>
              </a:pathLst>
            </a:custGeom>
            <a:solidFill>
              <a:srgbClr val="2A3535"/>
            </a:solidFill>
          </p:spPr>
          <p:txBody>
            <a:bodyPr wrap="square" lIns="0" tIns="0" rIns="0" bIns="0" rtlCol="0"/>
            <a:lstStyle/>
            <a:p>
              <a:endParaRPr sz="1227"/>
            </a:p>
          </p:txBody>
        </p:sp>
        <p:sp>
          <p:nvSpPr>
            <p:cNvPr id="114" name="object 114"/>
            <p:cNvSpPr/>
            <p:nvPr/>
          </p:nvSpPr>
          <p:spPr>
            <a:xfrm>
              <a:off x="6267970" y="8879315"/>
              <a:ext cx="447675" cy="108585"/>
            </a:xfrm>
            <a:custGeom>
              <a:avLst/>
              <a:gdLst/>
              <a:ahLst/>
              <a:cxnLst/>
              <a:rect l="l" t="t" r="r" b="b"/>
              <a:pathLst>
                <a:path w="447675" h="108584">
                  <a:moveTo>
                    <a:pt x="343496" y="0"/>
                  </a:moveTo>
                  <a:lnTo>
                    <a:pt x="8407" y="0"/>
                  </a:lnTo>
                  <a:lnTo>
                    <a:pt x="0" y="108216"/>
                  </a:lnTo>
                  <a:lnTo>
                    <a:pt x="447128" y="108216"/>
                  </a:lnTo>
                  <a:lnTo>
                    <a:pt x="442128" y="66093"/>
                  </a:lnTo>
                  <a:lnTo>
                    <a:pt x="420968" y="31696"/>
                  </a:lnTo>
                  <a:lnTo>
                    <a:pt x="386980" y="8504"/>
                  </a:lnTo>
                  <a:lnTo>
                    <a:pt x="343496" y="0"/>
                  </a:lnTo>
                  <a:close/>
                </a:path>
              </a:pathLst>
            </a:custGeom>
            <a:solidFill>
              <a:srgbClr val="885F27"/>
            </a:solidFill>
          </p:spPr>
          <p:txBody>
            <a:bodyPr wrap="square" lIns="0" tIns="0" rIns="0" bIns="0" rtlCol="0"/>
            <a:lstStyle/>
            <a:p>
              <a:endParaRPr sz="1227"/>
            </a:p>
          </p:txBody>
        </p:sp>
        <p:sp>
          <p:nvSpPr>
            <p:cNvPr id="115" name="object 115"/>
            <p:cNvSpPr/>
            <p:nvPr/>
          </p:nvSpPr>
          <p:spPr>
            <a:xfrm>
              <a:off x="6268551" y="8987525"/>
              <a:ext cx="448309" cy="20955"/>
            </a:xfrm>
            <a:custGeom>
              <a:avLst/>
              <a:gdLst/>
              <a:ahLst/>
              <a:cxnLst/>
              <a:rect l="l" t="t" r="r" b="b"/>
              <a:pathLst>
                <a:path w="448309" h="20954">
                  <a:moveTo>
                    <a:pt x="447128" y="0"/>
                  </a:moveTo>
                  <a:lnTo>
                    <a:pt x="0" y="0"/>
                  </a:lnTo>
                  <a:lnTo>
                    <a:pt x="1193" y="20891"/>
                  </a:lnTo>
                  <a:lnTo>
                    <a:pt x="448310" y="20891"/>
                  </a:lnTo>
                  <a:lnTo>
                    <a:pt x="447128" y="0"/>
                  </a:lnTo>
                  <a:close/>
                </a:path>
              </a:pathLst>
            </a:custGeom>
            <a:solidFill>
              <a:srgbClr val="232C21"/>
            </a:solidFill>
          </p:spPr>
          <p:txBody>
            <a:bodyPr wrap="square" lIns="0" tIns="0" rIns="0" bIns="0" rtlCol="0"/>
            <a:lstStyle/>
            <a:p>
              <a:endParaRPr sz="1227"/>
            </a:p>
          </p:txBody>
        </p:sp>
        <p:sp>
          <p:nvSpPr>
            <p:cNvPr id="116" name="object 116"/>
            <p:cNvSpPr/>
            <p:nvPr/>
          </p:nvSpPr>
          <p:spPr>
            <a:xfrm>
              <a:off x="6559778" y="8903058"/>
              <a:ext cx="101600" cy="33655"/>
            </a:xfrm>
            <a:custGeom>
              <a:avLst/>
              <a:gdLst/>
              <a:ahLst/>
              <a:cxnLst/>
              <a:rect l="l" t="t" r="r" b="b"/>
              <a:pathLst>
                <a:path w="101600" h="33654">
                  <a:moveTo>
                    <a:pt x="92252" y="0"/>
                  </a:moveTo>
                  <a:lnTo>
                    <a:pt x="7073" y="0"/>
                  </a:lnTo>
                  <a:lnTo>
                    <a:pt x="0" y="7518"/>
                  </a:lnTo>
                  <a:lnTo>
                    <a:pt x="1028" y="25882"/>
                  </a:lnTo>
                  <a:lnTo>
                    <a:pt x="8978" y="33401"/>
                  </a:lnTo>
                  <a:lnTo>
                    <a:pt x="84963" y="33401"/>
                  </a:lnTo>
                  <a:lnTo>
                    <a:pt x="94145" y="33401"/>
                  </a:lnTo>
                  <a:lnTo>
                    <a:pt x="101231" y="25882"/>
                  </a:lnTo>
                  <a:lnTo>
                    <a:pt x="100190" y="7518"/>
                  </a:lnTo>
                  <a:lnTo>
                    <a:pt x="92252" y="0"/>
                  </a:lnTo>
                  <a:close/>
                </a:path>
              </a:pathLst>
            </a:custGeom>
            <a:solidFill>
              <a:srgbClr val="9B6A35"/>
            </a:solidFill>
          </p:spPr>
          <p:txBody>
            <a:bodyPr wrap="square" lIns="0" tIns="0" rIns="0" bIns="0" rtlCol="0"/>
            <a:lstStyle/>
            <a:p>
              <a:endParaRPr sz="1227"/>
            </a:p>
          </p:txBody>
        </p:sp>
        <p:sp>
          <p:nvSpPr>
            <p:cNvPr id="117" name="object 117"/>
            <p:cNvSpPr/>
            <p:nvPr/>
          </p:nvSpPr>
          <p:spPr>
            <a:xfrm>
              <a:off x="6276380" y="8829169"/>
              <a:ext cx="255904" cy="50165"/>
            </a:xfrm>
            <a:custGeom>
              <a:avLst/>
              <a:gdLst/>
              <a:ahLst/>
              <a:cxnLst/>
              <a:rect l="l" t="t" r="r" b="b"/>
              <a:pathLst>
                <a:path w="255904" h="50165">
                  <a:moveTo>
                    <a:pt x="196303" y="0"/>
                  </a:moveTo>
                  <a:lnTo>
                    <a:pt x="113245" y="0"/>
                  </a:lnTo>
                  <a:lnTo>
                    <a:pt x="89576" y="22415"/>
                  </a:lnTo>
                  <a:lnTo>
                    <a:pt x="61839" y="28922"/>
                  </a:lnTo>
                  <a:lnTo>
                    <a:pt x="34078" y="20968"/>
                  </a:lnTo>
                  <a:lnTo>
                    <a:pt x="10337" y="0"/>
                  </a:lnTo>
                  <a:lnTo>
                    <a:pt x="3556" y="0"/>
                  </a:lnTo>
                  <a:lnTo>
                    <a:pt x="0" y="50152"/>
                  </a:lnTo>
                  <a:lnTo>
                    <a:pt x="255549" y="50152"/>
                  </a:lnTo>
                  <a:lnTo>
                    <a:pt x="196303" y="0"/>
                  </a:lnTo>
                  <a:close/>
                </a:path>
              </a:pathLst>
            </a:custGeom>
            <a:solidFill>
              <a:srgbClr val="885F27"/>
            </a:solidFill>
          </p:spPr>
          <p:txBody>
            <a:bodyPr wrap="square" lIns="0" tIns="0" rIns="0" bIns="0" rtlCol="0"/>
            <a:lstStyle/>
            <a:p>
              <a:endParaRPr sz="1227"/>
            </a:p>
          </p:txBody>
        </p:sp>
        <p:sp>
          <p:nvSpPr>
            <p:cNvPr id="118" name="object 118"/>
            <p:cNvSpPr/>
            <p:nvPr/>
          </p:nvSpPr>
          <p:spPr>
            <a:xfrm>
              <a:off x="6109037" y="8298017"/>
              <a:ext cx="370205" cy="473075"/>
            </a:xfrm>
            <a:custGeom>
              <a:avLst/>
              <a:gdLst/>
              <a:ahLst/>
              <a:cxnLst/>
              <a:rect l="l" t="t" r="r" b="b"/>
              <a:pathLst>
                <a:path w="370204" h="473075">
                  <a:moveTo>
                    <a:pt x="336092" y="170"/>
                  </a:moveTo>
                  <a:lnTo>
                    <a:pt x="19077" y="170"/>
                  </a:lnTo>
                  <a:lnTo>
                    <a:pt x="35843" y="5589"/>
                  </a:lnTo>
                  <a:lnTo>
                    <a:pt x="51785" y="17892"/>
                  </a:lnTo>
                  <a:lnTo>
                    <a:pt x="79222" y="66458"/>
                  </a:lnTo>
                  <a:lnTo>
                    <a:pt x="90521" y="104630"/>
                  </a:lnTo>
                  <a:lnTo>
                    <a:pt x="100078" y="153333"/>
                  </a:lnTo>
                  <a:lnTo>
                    <a:pt x="107794" y="213522"/>
                  </a:lnTo>
                  <a:lnTo>
                    <a:pt x="113572" y="286151"/>
                  </a:lnTo>
                  <a:lnTo>
                    <a:pt x="117314" y="372175"/>
                  </a:lnTo>
                  <a:lnTo>
                    <a:pt x="118922" y="472547"/>
                  </a:lnTo>
                  <a:lnTo>
                    <a:pt x="360108" y="470578"/>
                  </a:lnTo>
                  <a:lnTo>
                    <a:pt x="364002" y="400320"/>
                  </a:lnTo>
                  <a:lnTo>
                    <a:pt x="367254" y="339357"/>
                  </a:lnTo>
                  <a:lnTo>
                    <a:pt x="369435" y="285632"/>
                  </a:lnTo>
                  <a:lnTo>
                    <a:pt x="370118" y="237089"/>
                  </a:lnTo>
                  <a:lnTo>
                    <a:pt x="368876" y="191674"/>
                  </a:lnTo>
                  <a:lnTo>
                    <a:pt x="365280" y="147331"/>
                  </a:lnTo>
                  <a:lnTo>
                    <a:pt x="358903" y="102002"/>
                  </a:lnTo>
                  <a:lnTo>
                    <a:pt x="349316" y="53634"/>
                  </a:lnTo>
                  <a:lnTo>
                    <a:pt x="336092" y="170"/>
                  </a:lnTo>
                  <a:close/>
                </a:path>
                <a:path w="370204" h="473075">
                  <a:moveTo>
                    <a:pt x="18548" y="0"/>
                  </a:moveTo>
                  <a:lnTo>
                    <a:pt x="0" y="170"/>
                  </a:lnTo>
                  <a:lnTo>
                    <a:pt x="19077" y="170"/>
                  </a:lnTo>
                  <a:lnTo>
                    <a:pt x="18548" y="0"/>
                  </a:lnTo>
                  <a:close/>
                </a:path>
              </a:pathLst>
            </a:custGeom>
            <a:solidFill>
              <a:srgbClr val="DA9736"/>
            </a:solidFill>
          </p:spPr>
          <p:txBody>
            <a:bodyPr wrap="square" lIns="0" tIns="0" rIns="0" bIns="0" rtlCol="0"/>
            <a:lstStyle/>
            <a:p>
              <a:endParaRPr sz="1227"/>
            </a:p>
          </p:txBody>
        </p:sp>
        <p:sp>
          <p:nvSpPr>
            <p:cNvPr id="119" name="object 119"/>
            <p:cNvSpPr/>
            <p:nvPr/>
          </p:nvSpPr>
          <p:spPr>
            <a:xfrm>
              <a:off x="6201536" y="8390309"/>
              <a:ext cx="85725" cy="386080"/>
            </a:xfrm>
            <a:custGeom>
              <a:avLst/>
              <a:gdLst/>
              <a:ahLst/>
              <a:cxnLst/>
              <a:rect l="l" t="t" r="r" b="b"/>
              <a:pathLst>
                <a:path w="85725" h="386079">
                  <a:moveTo>
                    <a:pt x="85567" y="380250"/>
                  </a:moveTo>
                  <a:lnTo>
                    <a:pt x="78199" y="380250"/>
                  </a:lnTo>
                  <a:lnTo>
                    <a:pt x="78941" y="386050"/>
                  </a:lnTo>
                  <a:lnTo>
                    <a:pt x="85572" y="386050"/>
                  </a:lnTo>
                  <a:lnTo>
                    <a:pt x="85567" y="380250"/>
                  </a:lnTo>
                  <a:close/>
                </a:path>
                <a:path w="85725" h="386079">
                  <a:moveTo>
                    <a:pt x="31363" y="0"/>
                  </a:moveTo>
                  <a:lnTo>
                    <a:pt x="0" y="0"/>
                  </a:lnTo>
                  <a:lnTo>
                    <a:pt x="13591" y="62162"/>
                  </a:lnTo>
                  <a:lnTo>
                    <a:pt x="21624" y="192568"/>
                  </a:lnTo>
                  <a:lnTo>
                    <a:pt x="25449" y="321752"/>
                  </a:lnTo>
                  <a:lnTo>
                    <a:pt x="26423" y="380250"/>
                  </a:lnTo>
                  <a:lnTo>
                    <a:pt x="78199" y="380250"/>
                  </a:lnTo>
                  <a:lnTo>
                    <a:pt x="63671" y="266559"/>
                  </a:lnTo>
                  <a:lnTo>
                    <a:pt x="31363" y="0"/>
                  </a:lnTo>
                  <a:close/>
                </a:path>
              </a:pathLst>
            </a:custGeom>
            <a:solidFill>
              <a:srgbClr val="69747B">
                <a:alpha val="25000"/>
              </a:srgbClr>
            </a:solidFill>
          </p:spPr>
          <p:txBody>
            <a:bodyPr wrap="square" lIns="0" tIns="0" rIns="0" bIns="0" rtlCol="0"/>
            <a:lstStyle/>
            <a:p>
              <a:endParaRPr sz="1227"/>
            </a:p>
          </p:txBody>
        </p:sp>
        <p:sp>
          <p:nvSpPr>
            <p:cNvPr id="120" name="object 120"/>
            <p:cNvSpPr/>
            <p:nvPr/>
          </p:nvSpPr>
          <p:spPr>
            <a:xfrm>
              <a:off x="6213918" y="8646749"/>
              <a:ext cx="278130" cy="123825"/>
            </a:xfrm>
            <a:custGeom>
              <a:avLst/>
              <a:gdLst/>
              <a:ahLst/>
              <a:cxnLst/>
              <a:rect l="l" t="t" r="r" b="b"/>
              <a:pathLst>
                <a:path w="278129" h="123825">
                  <a:moveTo>
                    <a:pt x="277837" y="0"/>
                  </a:moveTo>
                  <a:lnTo>
                    <a:pt x="0" y="4013"/>
                  </a:lnTo>
                  <a:lnTo>
                    <a:pt x="14046" y="123812"/>
                  </a:lnTo>
                  <a:lnTo>
                    <a:pt x="255219" y="121843"/>
                  </a:lnTo>
                  <a:lnTo>
                    <a:pt x="277837" y="0"/>
                  </a:lnTo>
                  <a:close/>
                </a:path>
              </a:pathLst>
            </a:custGeom>
            <a:solidFill>
              <a:srgbClr val="EEA34A"/>
            </a:solidFill>
          </p:spPr>
          <p:txBody>
            <a:bodyPr wrap="square" lIns="0" tIns="0" rIns="0" bIns="0" rtlCol="0"/>
            <a:lstStyle/>
            <a:p>
              <a:endParaRPr sz="1227"/>
            </a:p>
          </p:txBody>
        </p:sp>
        <p:sp>
          <p:nvSpPr>
            <p:cNvPr id="121" name="object 121"/>
            <p:cNvSpPr/>
            <p:nvPr/>
          </p:nvSpPr>
          <p:spPr>
            <a:xfrm>
              <a:off x="6213918" y="8649753"/>
              <a:ext cx="73660" cy="121285"/>
            </a:xfrm>
            <a:custGeom>
              <a:avLst/>
              <a:gdLst/>
              <a:ahLst/>
              <a:cxnLst/>
              <a:rect l="l" t="t" r="r" b="b"/>
              <a:pathLst>
                <a:path w="73660" h="121284">
                  <a:moveTo>
                    <a:pt x="69976" y="0"/>
                  </a:moveTo>
                  <a:lnTo>
                    <a:pt x="0" y="1003"/>
                  </a:lnTo>
                  <a:lnTo>
                    <a:pt x="14046" y="120815"/>
                  </a:lnTo>
                  <a:lnTo>
                    <a:pt x="73190" y="120815"/>
                  </a:lnTo>
                  <a:lnTo>
                    <a:pt x="69976" y="0"/>
                  </a:lnTo>
                  <a:close/>
                </a:path>
              </a:pathLst>
            </a:custGeom>
            <a:solidFill>
              <a:srgbClr val="69747B">
                <a:alpha val="25000"/>
              </a:srgbClr>
            </a:solidFill>
          </p:spPr>
          <p:txBody>
            <a:bodyPr wrap="square" lIns="0" tIns="0" rIns="0" bIns="0" rtlCol="0"/>
            <a:lstStyle/>
            <a:p>
              <a:endParaRPr sz="1227"/>
            </a:p>
          </p:txBody>
        </p:sp>
        <p:pic>
          <p:nvPicPr>
            <p:cNvPr id="122" name="object 122"/>
            <p:cNvPicPr/>
            <p:nvPr/>
          </p:nvPicPr>
          <p:blipFill>
            <a:blip r:embed="rId39" cstate="print"/>
            <a:stretch>
              <a:fillRect/>
            </a:stretch>
          </p:blipFill>
          <p:spPr>
            <a:xfrm>
              <a:off x="5786416" y="8279681"/>
              <a:ext cx="637027" cy="722375"/>
            </a:xfrm>
            <a:prstGeom prst="rect">
              <a:avLst/>
            </a:prstGeom>
          </p:spPr>
        </p:pic>
        <p:sp>
          <p:nvSpPr>
            <p:cNvPr id="123" name="object 123"/>
            <p:cNvSpPr/>
            <p:nvPr/>
          </p:nvSpPr>
          <p:spPr>
            <a:xfrm>
              <a:off x="5860695" y="8472422"/>
              <a:ext cx="223520" cy="351155"/>
            </a:xfrm>
            <a:custGeom>
              <a:avLst/>
              <a:gdLst/>
              <a:ahLst/>
              <a:cxnLst/>
              <a:rect l="l" t="t" r="r" b="b"/>
              <a:pathLst>
                <a:path w="223520" h="351154">
                  <a:moveTo>
                    <a:pt x="117157" y="0"/>
                  </a:moveTo>
                  <a:lnTo>
                    <a:pt x="99089" y="54823"/>
                  </a:lnTo>
                  <a:lnTo>
                    <a:pt x="79748" y="95146"/>
                  </a:lnTo>
                  <a:lnTo>
                    <a:pt x="49822" y="129600"/>
                  </a:lnTo>
                  <a:lnTo>
                    <a:pt x="0" y="166814"/>
                  </a:lnTo>
                  <a:lnTo>
                    <a:pt x="1118" y="220180"/>
                  </a:lnTo>
                  <a:lnTo>
                    <a:pt x="8178" y="268528"/>
                  </a:lnTo>
                  <a:lnTo>
                    <a:pt x="26964" y="312057"/>
                  </a:lnTo>
                  <a:lnTo>
                    <a:pt x="63258" y="350964"/>
                  </a:lnTo>
                  <a:lnTo>
                    <a:pt x="92553" y="305678"/>
                  </a:lnTo>
                  <a:lnTo>
                    <a:pt x="124579" y="263828"/>
                  </a:lnTo>
                  <a:lnTo>
                    <a:pt x="191211" y="182970"/>
                  </a:lnTo>
                  <a:lnTo>
                    <a:pt x="223011" y="140233"/>
                  </a:lnTo>
                  <a:lnTo>
                    <a:pt x="176666" y="64435"/>
                  </a:lnTo>
                  <a:lnTo>
                    <a:pt x="151313" y="31203"/>
                  </a:lnTo>
                  <a:lnTo>
                    <a:pt x="117157" y="0"/>
                  </a:lnTo>
                  <a:close/>
                </a:path>
              </a:pathLst>
            </a:custGeom>
            <a:solidFill>
              <a:srgbClr val="2A3535"/>
            </a:solidFill>
          </p:spPr>
          <p:txBody>
            <a:bodyPr wrap="square" lIns="0" tIns="0" rIns="0" bIns="0" rtlCol="0"/>
            <a:lstStyle/>
            <a:p>
              <a:endParaRPr sz="1227"/>
            </a:p>
          </p:txBody>
        </p:sp>
        <p:sp>
          <p:nvSpPr>
            <p:cNvPr id="124" name="object 124"/>
            <p:cNvSpPr/>
            <p:nvPr/>
          </p:nvSpPr>
          <p:spPr>
            <a:xfrm>
              <a:off x="5806728" y="8603268"/>
              <a:ext cx="346710" cy="357505"/>
            </a:xfrm>
            <a:custGeom>
              <a:avLst/>
              <a:gdLst/>
              <a:ahLst/>
              <a:cxnLst/>
              <a:rect l="l" t="t" r="r" b="b"/>
              <a:pathLst>
                <a:path w="346710" h="357504">
                  <a:moveTo>
                    <a:pt x="346456" y="356641"/>
                  </a:moveTo>
                  <a:lnTo>
                    <a:pt x="345694" y="356882"/>
                  </a:lnTo>
                  <a:lnTo>
                    <a:pt x="346456" y="356641"/>
                  </a:lnTo>
                  <a:close/>
                </a:path>
                <a:path w="346710" h="357504">
                  <a:moveTo>
                    <a:pt x="91986" y="0"/>
                  </a:moveTo>
                  <a:lnTo>
                    <a:pt x="69376" y="8491"/>
                  </a:lnTo>
                  <a:lnTo>
                    <a:pt x="46831" y="14239"/>
                  </a:lnTo>
                  <a:lnTo>
                    <a:pt x="23866" y="18173"/>
                  </a:lnTo>
                  <a:lnTo>
                    <a:pt x="0" y="21221"/>
                  </a:lnTo>
                  <a:lnTo>
                    <a:pt x="14733" y="77599"/>
                  </a:lnTo>
                  <a:lnTo>
                    <a:pt x="26787" y="124430"/>
                  </a:lnTo>
                  <a:lnTo>
                    <a:pt x="37737" y="163027"/>
                  </a:lnTo>
                  <a:lnTo>
                    <a:pt x="62621" y="220778"/>
                  </a:lnTo>
                  <a:lnTo>
                    <a:pt x="101987" y="261357"/>
                  </a:lnTo>
                  <a:lnTo>
                    <a:pt x="168437" y="295273"/>
                  </a:lnTo>
                  <a:lnTo>
                    <a:pt x="215755" y="313017"/>
                  </a:lnTo>
                  <a:lnTo>
                    <a:pt x="274570" y="333035"/>
                  </a:lnTo>
                  <a:lnTo>
                    <a:pt x="346456" y="356641"/>
                  </a:lnTo>
                  <a:lnTo>
                    <a:pt x="343350" y="309325"/>
                  </a:lnTo>
                  <a:lnTo>
                    <a:pt x="334264" y="268643"/>
                  </a:lnTo>
                  <a:lnTo>
                    <a:pt x="313309" y="235933"/>
                  </a:lnTo>
                  <a:lnTo>
                    <a:pt x="274599" y="212534"/>
                  </a:lnTo>
                  <a:lnTo>
                    <a:pt x="225878" y="188835"/>
                  </a:lnTo>
                  <a:lnTo>
                    <a:pt x="186990" y="158686"/>
                  </a:lnTo>
                  <a:lnTo>
                    <a:pt x="156046" y="123407"/>
                  </a:lnTo>
                  <a:lnTo>
                    <a:pt x="131157" y="84320"/>
                  </a:lnTo>
                  <a:lnTo>
                    <a:pt x="110433" y="42744"/>
                  </a:lnTo>
                  <a:lnTo>
                    <a:pt x="91986" y="0"/>
                  </a:lnTo>
                  <a:close/>
                </a:path>
              </a:pathLst>
            </a:custGeom>
            <a:solidFill>
              <a:srgbClr val="885F27"/>
            </a:solidFill>
          </p:spPr>
          <p:txBody>
            <a:bodyPr wrap="square" lIns="0" tIns="0" rIns="0" bIns="0" rtlCol="0"/>
            <a:lstStyle/>
            <a:p>
              <a:endParaRPr sz="1227"/>
            </a:p>
          </p:txBody>
        </p:sp>
        <p:sp>
          <p:nvSpPr>
            <p:cNvPr id="125" name="object 125"/>
            <p:cNvSpPr/>
            <p:nvPr/>
          </p:nvSpPr>
          <p:spPr>
            <a:xfrm>
              <a:off x="5787180" y="8625125"/>
              <a:ext cx="366395" cy="355600"/>
            </a:xfrm>
            <a:custGeom>
              <a:avLst/>
              <a:gdLst/>
              <a:ahLst/>
              <a:cxnLst/>
              <a:rect l="l" t="t" r="r" b="b"/>
              <a:pathLst>
                <a:path w="366395" h="355600">
                  <a:moveTo>
                    <a:pt x="19710" y="0"/>
                  </a:moveTo>
                  <a:lnTo>
                    <a:pt x="13195" y="1765"/>
                  </a:lnTo>
                  <a:lnTo>
                    <a:pt x="6565" y="3048"/>
                  </a:lnTo>
                  <a:lnTo>
                    <a:pt x="0" y="4635"/>
                  </a:lnTo>
                  <a:lnTo>
                    <a:pt x="12404" y="59508"/>
                  </a:lnTo>
                  <a:lnTo>
                    <a:pt x="22348" y="105608"/>
                  </a:lnTo>
                  <a:lnTo>
                    <a:pt x="31197" y="144059"/>
                  </a:lnTo>
                  <a:lnTo>
                    <a:pt x="51060" y="202519"/>
                  </a:lnTo>
                  <a:lnTo>
                    <a:pt x="82899" y="243891"/>
                  </a:lnTo>
                  <a:lnTo>
                    <a:pt x="137619" y="277180"/>
                  </a:lnTo>
                  <a:lnTo>
                    <a:pt x="176969" y="293607"/>
                  </a:lnTo>
                  <a:lnTo>
                    <a:pt x="226129" y="311389"/>
                  </a:lnTo>
                  <a:lnTo>
                    <a:pt x="286462" y="331653"/>
                  </a:lnTo>
                  <a:lnTo>
                    <a:pt x="359333" y="355523"/>
                  </a:lnTo>
                  <a:lnTo>
                    <a:pt x="361734" y="348805"/>
                  </a:lnTo>
                  <a:lnTo>
                    <a:pt x="365988" y="335191"/>
                  </a:lnTo>
                  <a:lnTo>
                    <a:pt x="295495" y="312047"/>
                  </a:lnTo>
                  <a:lnTo>
                    <a:pt x="237574" y="292335"/>
                  </a:lnTo>
                  <a:lnTo>
                    <a:pt x="190724" y="274762"/>
                  </a:lnTo>
                  <a:lnTo>
                    <a:pt x="153446" y="258040"/>
                  </a:lnTo>
                  <a:lnTo>
                    <a:pt x="101599" y="221983"/>
                  </a:lnTo>
                  <a:lnTo>
                    <a:pt x="70031" y="173839"/>
                  </a:lnTo>
                  <a:lnTo>
                    <a:pt x="46736" y="103286"/>
                  </a:lnTo>
                  <a:lnTo>
                    <a:pt x="19710" y="0"/>
                  </a:lnTo>
                  <a:close/>
                </a:path>
              </a:pathLst>
            </a:custGeom>
            <a:solidFill>
              <a:srgbClr val="232C21"/>
            </a:solidFill>
          </p:spPr>
          <p:txBody>
            <a:bodyPr wrap="square" lIns="0" tIns="0" rIns="0" bIns="0" rtlCol="0"/>
            <a:lstStyle/>
            <a:p>
              <a:endParaRPr sz="1227"/>
            </a:p>
          </p:txBody>
        </p:sp>
        <p:pic>
          <p:nvPicPr>
            <p:cNvPr id="126" name="object 126"/>
            <p:cNvPicPr/>
            <p:nvPr/>
          </p:nvPicPr>
          <p:blipFill>
            <a:blip r:embed="rId40" cstate="print"/>
            <a:stretch>
              <a:fillRect/>
            </a:stretch>
          </p:blipFill>
          <p:spPr>
            <a:xfrm>
              <a:off x="6009228" y="8821276"/>
              <a:ext cx="107848" cy="75022"/>
            </a:xfrm>
            <a:prstGeom prst="rect">
              <a:avLst/>
            </a:prstGeom>
          </p:spPr>
        </p:pic>
        <p:pic>
          <p:nvPicPr>
            <p:cNvPr id="127" name="object 127"/>
            <p:cNvPicPr/>
            <p:nvPr/>
          </p:nvPicPr>
          <p:blipFill>
            <a:blip r:embed="rId41" cstate="print"/>
            <a:stretch>
              <a:fillRect/>
            </a:stretch>
          </p:blipFill>
          <p:spPr>
            <a:xfrm>
              <a:off x="5897350" y="8560260"/>
              <a:ext cx="124231" cy="229590"/>
            </a:xfrm>
            <a:prstGeom prst="rect">
              <a:avLst/>
            </a:prstGeom>
          </p:spPr>
        </p:pic>
        <p:sp>
          <p:nvSpPr>
            <p:cNvPr id="128" name="object 128"/>
            <p:cNvSpPr/>
            <p:nvPr/>
          </p:nvSpPr>
          <p:spPr>
            <a:xfrm>
              <a:off x="5870574" y="8298185"/>
              <a:ext cx="514350" cy="400050"/>
            </a:xfrm>
            <a:custGeom>
              <a:avLst/>
              <a:gdLst/>
              <a:ahLst/>
              <a:cxnLst/>
              <a:rect l="l" t="t" r="r" b="b"/>
              <a:pathLst>
                <a:path w="514350" h="400050">
                  <a:moveTo>
                    <a:pt x="514045" y="0"/>
                  </a:moveTo>
                  <a:lnTo>
                    <a:pt x="240423" y="0"/>
                  </a:lnTo>
                  <a:lnTo>
                    <a:pt x="222529" y="19055"/>
                  </a:lnTo>
                  <a:lnTo>
                    <a:pt x="210083" y="32892"/>
                  </a:lnTo>
                  <a:lnTo>
                    <a:pt x="201335" y="43414"/>
                  </a:lnTo>
                  <a:lnTo>
                    <a:pt x="194533" y="52522"/>
                  </a:lnTo>
                  <a:lnTo>
                    <a:pt x="179762" y="74101"/>
                  </a:lnTo>
                  <a:lnTo>
                    <a:pt x="168289" y="90376"/>
                  </a:lnTo>
                  <a:lnTo>
                    <a:pt x="128413" y="143407"/>
                  </a:lnTo>
                  <a:lnTo>
                    <a:pt x="96506" y="183965"/>
                  </a:lnTo>
                  <a:lnTo>
                    <a:pt x="54286" y="236422"/>
                  </a:lnTo>
                  <a:lnTo>
                    <a:pt x="0" y="302679"/>
                  </a:lnTo>
                  <a:lnTo>
                    <a:pt x="182054" y="399884"/>
                  </a:lnTo>
                  <a:lnTo>
                    <a:pt x="240132" y="333634"/>
                  </a:lnTo>
                  <a:lnTo>
                    <a:pt x="291358" y="277895"/>
                  </a:lnTo>
                  <a:lnTo>
                    <a:pt x="336155" y="231156"/>
                  </a:lnTo>
                  <a:lnTo>
                    <a:pt x="408164" y="158638"/>
                  </a:lnTo>
                  <a:lnTo>
                    <a:pt x="436223" y="129837"/>
                  </a:lnTo>
                  <a:lnTo>
                    <a:pt x="459551" y="103995"/>
                  </a:lnTo>
                  <a:lnTo>
                    <a:pt x="478573" y="79600"/>
                  </a:lnTo>
                  <a:lnTo>
                    <a:pt x="493714" y="55143"/>
                  </a:lnTo>
                  <a:lnTo>
                    <a:pt x="505396" y="29113"/>
                  </a:lnTo>
                  <a:lnTo>
                    <a:pt x="514045" y="0"/>
                  </a:lnTo>
                  <a:close/>
                </a:path>
              </a:pathLst>
            </a:custGeom>
            <a:solidFill>
              <a:srgbClr val="DA9736"/>
            </a:solidFill>
          </p:spPr>
          <p:txBody>
            <a:bodyPr wrap="square" lIns="0" tIns="0" rIns="0" bIns="0" rtlCol="0"/>
            <a:lstStyle/>
            <a:p>
              <a:endParaRPr sz="1227"/>
            </a:p>
          </p:txBody>
        </p:sp>
        <p:sp>
          <p:nvSpPr>
            <p:cNvPr id="129" name="object 129"/>
            <p:cNvSpPr/>
            <p:nvPr/>
          </p:nvSpPr>
          <p:spPr>
            <a:xfrm>
              <a:off x="5870574" y="8298192"/>
              <a:ext cx="357505" cy="342900"/>
            </a:xfrm>
            <a:custGeom>
              <a:avLst/>
              <a:gdLst/>
              <a:ahLst/>
              <a:cxnLst/>
              <a:rect l="l" t="t" r="r" b="b"/>
              <a:pathLst>
                <a:path w="357504" h="342900">
                  <a:moveTo>
                    <a:pt x="356978" y="0"/>
                  </a:moveTo>
                  <a:lnTo>
                    <a:pt x="240414" y="0"/>
                  </a:lnTo>
                  <a:lnTo>
                    <a:pt x="197265" y="65411"/>
                  </a:lnTo>
                  <a:lnTo>
                    <a:pt x="115240" y="167443"/>
                  </a:lnTo>
                  <a:lnTo>
                    <a:pt x="35699" y="261419"/>
                  </a:lnTo>
                  <a:lnTo>
                    <a:pt x="0" y="302667"/>
                  </a:lnTo>
                  <a:lnTo>
                    <a:pt x="33079" y="327017"/>
                  </a:lnTo>
                  <a:lnTo>
                    <a:pt x="62266" y="342277"/>
                  </a:lnTo>
                  <a:lnTo>
                    <a:pt x="246639" y="342277"/>
                  </a:lnTo>
                  <a:lnTo>
                    <a:pt x="286754" y="257998"/>
                  </a:lnTo>
                  <a:lnTo>
                    <a:pt x="356978" y="0"/>
                  </a:lnTo>
                  <a:close/>
                </a:path>
              </a:pathLst>
            </a:custGeom>
            <a:solidFill>
              <a:srgbClr val="69747B">
                <a:alpha val="25000"/>
              </a:srgbClr>
            </a:solidFill>
          </p:spPr>
          <p:txBody>
            <a:bodyPr wrap="square" lIns="0" tIns="0" rIns="0" bIns="0" rtlCol="0"/>
            <a:lstStyle/>
            <a:p>
              <a:endParaRPr sz="1227"/>
            </a:p>
          </p:txBody>
        </p:sp>
        <p:sp>
          <p:nvSpPr>
            <p:cNvPr id="130" name="object 130"/>
            <p:cNvSpPr/>
            <p:nvPr/>
          </p:nvSpPr>
          <p:spPr>
            <a:xfrm>
              <a:off x="5855898" y="8489306"/>
              <a:ext cx="292100" cy="241935"/>
            </a:xfrm>
            <a:custGeom>
              <a:avLst/>
              <a:gdLst/>
              <a:ahLst/>
              <a:cxnLst/>
              <a:rect l="l" t="t" r="r" b="b"/>
              <a:pathLst>
                <a:path w="292100" h="241934">
                  <a:moveTo>
                    <a:pt x="64820" y="0"/>
                  </a:moveTo>
                  <a:lnTo>
                    <a:pt x="0" y="101015"/>
                  </a:lnTo>
                  <a:lnTo>
                    <a:pt x="195986" y="241769"/>
                  </a:lnTo>
                  <a:lnTo>
                    <a:pt x="291693" y="160807"/>
                  </a:lnTo>
                  <a:lnTo>
                    <a:pt x="64820" y="0"/>
                  </a:lnTo>
                  <a:close/>
                </a:path>
              </a:pathLst>
            </a:custGeom>
            <a:solidFill>
              <a:srgbClr val="EEA34A"/>
            </a:solidFill>
          </p:spPr>
          <p:txBody>
            <a:bodyPr wrap="square" lIns="0" tIns="0" rIns="0" bIns="0" rtlCol="0"/>
            <a:lstStyle/>
            <a:p>
              <a:endParaRPr sz="1227"/>
            </a:p>
          </p:txBody>
        </p:sp>
        <p:sp>
          <p:nvSpPr>
            <p:cNvPr id="131" name="object 131"/>
            <p:cNvSpPr/>
            <p:nvPr/>
          </p:nvSpPr>
          <p:spPr>
            <a:xfrm>
              <a:off x="5855897" y="8489310"/>
              <a:ext cx="122555" cy="136525"/>
            </a:xfrm>
            <a:custGeom>
              <a:avLst/>
              <a:gdLst/>
              <a:ahLst/>
              <a:cxnLst/>
              <a:rect l="l" t="t" r="r" b="b"/>
              <a:pathLst>
                <a:path w="122554" h="136525">
                  <a:moveTo>
                    <a:pt x="64820" y="0"/>
                  </a:moveTo>
                  <a:lnTo>
                    <a:pt x="0" y="101015"/>
                  </a:lnTo>
                  <a:lnTo>
                    <a:pt x="47752" y="135902"/>
                  </a:lnTo>
                  <a:lnTo>
                    <a:pt x="121958" y="40487"/>
                  </a:lnTo>
                  <a:lnTo>
                    <a:pt x="64820" y="0"/>
                  </a:lnTo>
                  <a:close/>
                </a:path>
              </a:pathLst>
            </a:custGeom>
            <a:solidFill>
              <a:srgbClr val="69747B">
                <a:alpha val="25000"/>
              </a:srgbClr>
            </a:solidFill>
          </p:spPr>
          <p:txBody>
            <a:bodyPr wrap="square" lIns="0" tIns="0" rIns="0" bIns="0" rtlCol="0"/>
            <a:lstStyle/>
            <a:p>
              <a:endParaRPr sz="1227"/>
            </a:p>
          </p:txBody>
        </p:sp>
        <p:sp>
          <p:nvSpPr>
            <p:cNvPr id="132" name="object 132"/>
            <p:cNvSpPr/>
            <p:nvPr/>
          </p:nvSpPr>
          <p:spPr>
            <a:xfrm>
              <a:off x="5846737" y="8997976"/>
              <a:ext cx="315595" cy="10795"/>
            </a:xfrm>
            <a:custGeom>
              <a:avLst/>
              <a:gdLst/>
              <a:ahLst/>
              <a:cxnLst/>
              <a:rect l="l" t="t" r="r" b="b"/>
              <a:pathLst>
                <a:path w="315595" h="10795">
                  <a:moveTo>
                    <a:pt x="157784" y="0"/>
                  </a:moveTo>
                  <a:lnTo>
                    <a:pt x="96365" y="410"/>
                  </a:lnTo>
                  <a:lnTo>
                    <a:pt x="46212" y="1528"/>
                  </a:lnTo>
                  <a:lnTo>
                    <a:pt x="12398" y="3187"/>
                  </a:lnTo>
                  <a:lnTo>
                    <a:pt x="0" y="5219"/>
                  </a:lnTo>
                  <a:lnTo>
                    <a:pt x="12398" y="7256"/>
                  </a:lnTo>
                  <a:lnTo>
                    <a:pt x="46212" y="8915"/>
                  </a:lnTo>
                  <a:lnTo>
                    <a:pt x="96365" y="10031"/>
                  </a:lnTo>
                  <a:lnTo>
                    <a:pt x="157784" y="10439"/>
                  </a:lnTo>
                  <a:lnTo>
                    <a:pt x="219198" y="10031"/>
                  </a:lnTo>
                  <a:lnTo>
                    <a:pt x="269352" y="8915"/>
                  </a:lnTo>
                  <a:lnTo>
                    <a:pt x="303169" y="7256"/>
                  </a:lnTo>
                  <a:lnTo>
                    <a:pt x="315569" y="5219"/>
                  </a:lnTo>
                  <a:lnTo>
                    <a:pt x="303169" y="3187"/>
                  </a:lnTo>
                  <a:lnTo>
                    <a:pt x="269352" y="1528"/>
                  </a:lnTo>
                  <a:lnTo>
                    <a:pt x="219198" y="410"/>
                  </a:lnTo>
                  <a:lnTo>
                    <a:pt x="157784" y="0"/>
                  </a:lnTo>
                  <a:close/>
                </a:path>
              </a:pathLst>
            </a:custGeom>
            <a:solidFill>
              <a:srgbClr val="2C3D50"/>
            </a:solidFill>
          </p:spPr>
          <p:txBody>
            <a:bodyPr wrap="square" lIns="0" tIns="0" rIns="0" bIns="0" rtlCol="0"/>
            <a:lstStyle/>
            <a:p>
              <a:endParaRPr sz="1227"/>
            </a:p>
          </p:txBody>
        </p:sp>
        <p:sp>
          <p:nvSpPr>
            <p:cNvPr id="133" name="object 133"/>
            <p:cNvSpPr/>
            <p:nvPr/>
          </p:nvSpPr>
          <p:spPr>
            <a:xfrm>
              <a:off x="6562742" y="7629484"/>
              <a:ext cx="340360" cy="340360"/>
            </a:xfrm>
            <a:custGeom>
              <a:avLst/>
              <a:gdLst/>
              <a:ahLst/>
              <a:cxnLst/>
              <a:rect l="l" t="t" r="r" b="b"/>
              <a:pathLst>
                <a:path w="340359" h="340359">
                  <a:moveTo>
                    <a:pt x="170002" y="0"/>
                  </a:moveTo>
                  <a:lnTo>
                    <a:pt x="124808" y="6072"/>
                  </a:lnTo>
                  <a:lnTo>
                    <a:pt x="84198" y="23210"/>
                  </a:lnTo>
                  <a:lnTo>
                    <a:pt x="49791" y="49793"/>
                  </a:lnTo>
                  <a:lnTo>
                    <a:pt x="23209" y="84201"/>
                  </a:lnTo>
                  <a:lnTo>
                    <a:pt x="6072" y="124815"/>
                  </a:lnTo>
                  <a:lnTo>
                    <a:pt x="0" y="170014"/>
                  </a:lnTo>
                  <a:lnTo>
                    <a:pt x="6072" y="215208"/>
                  </a:lnTo>
                  <a:lnTo>
                    <a:pt x="23209" y="255818"/>
                  </a:lnTo>
                  <a:lnTo>
                    <a:pt x="49791" y="290225"/>
                  </a:lnTo>
                  <a:lnTo>
                    <a:pt x="84198" y="316807"/>
                  </a:lnTo>
                  <a:lnTo>
                    <a:pt x="124808" y="333944"/>
                  </a:lnTo>
                  <a:lnTo>
                    <a:pt x="170002" y="340017"/>
                  </a:lnTo>
                  <a:lnTo>
                    <a:pt x="215196" y="333944"/>
                  </a:lnTo>
                  <a:lnTo>
                    <a:pt x="255806" y="316807"/>
                  </a:lnTo>
                  <a:lnTo>
                    <a:pt x="290212" y="290225"/>
                  </a:lnTo>
                  <a:lnTo>
                    <a:pt x="316794" y="255818"/>
                  </a:lnTo>
                  <a:lnTo>
                    <a:pt x="333931" y="215208"/>
                  </a:lnTo>
                  <a:lnTo>
                    <a:pt x="340004" y="170014"/>
                  </a:lnTo>
                  <a:lnTo>
                    <a:pt x="333931" y="124815"/>
                  </a:lnTo>
                  <a:lnTo>
                    <a:pt x="316794" y="84201"/>
                  </a:lnTo>
                  <a:lnTo>
                    <a:pt x="290212" y="49793"/>
                  </a:lnTo>
                  <a:lnTo>
                    <a:pt x="255806" y="23210"/>
                  </a:lnTo>
                  <a:lnTo>
                    <a:pt x="215196" y="6072"/>
                  </a:lnTo>
                  <a:lnTo>
                    <a:pt x="170002" y="0"/>
                  </a:lnTo>
                  <a:close/>
                </a:path>
              </a:pathLst>
            </a:custGeom>
            <a:solidFill>
              <a:srgbClr val="6BC43B"/>
            </a:solidFill>
          </p:spPr>
          <p:txBody>
            <a:bodyPr wrap="square" lIns="0" tIns="0" rIns="0" bIns="0" rtlCol="0"/>
            <a:lstStyle/>
            <a:p>
              <a:endParaRPr sz="1227"/>
            </a:p>
          </p:txBody>
        </p:sp>
        <p:sp>
          <p:nvSpPr>
            <p:cNvPr id="134" name="object 134"/>
            <p:cNvSpPr/>
            <p:nvPr/>
          </p:nvSpPr>
          <p:spPr>
            <a:xfrm>
              <a:off x="6542540" y="7609292"/>
              <a:ext cx="381000" cy="381000"/>
            </a:xfrm>
            <a:custGeom>
              <a:avLst/>
              <a:gdLst/>
              <a:ahLst/>
              <a:cxnLst/>
              <a:rect l="l" t="t" r="r" b="b"/>
              <a:pathLst>
                <a:path w="381000" h="381000">
                  <a:moveTo>
                    <a:pt x="190207" y="0"/>
                  </a:moveTo>
                  <a:lnTo>
                    <a:pt x="146649" y="5032"/>
                  </a:lnTo>
                  <a:lnTo>
                    <a:pt x="106634" y="19363"/>
                  </a:lnTo>
                  <a:lnTo>
                    <a:pt x="71314" y="41840"/>
                  </a:lnTo>
                  <a:lnTo>
                    <a:pt x="41840" y="71314"/>
                  </a:lnTo>
                  <a:lnTo>
                    <a:pt x="19363" y="106634"/>
                  </a:lnTo>
                  <a:lnTo>
                    <a:pt x="5032" y="146649"/>
                  </a:lnTo>
                  <a:lnTo>
                    <a:pt x="0" y="190207"/>
                  </a:lnTo>
                  <a:lnTo>
                    <a:pt x="5032" y="233765"/>
                  </a:lnTo>
                  <a:lnTo>
                    <a:pt x="19363" y="273776"/>
                  </a:lnTo>
                  <a:lnTo>
                    <a:pt x="41840" y="309090"/>
                  </a:lnTo>
                  <a:lnTo>
                    <a:pt x="71314" y="338559"/>
                  </a:lnTo>
                  <a:lnTo>
                    <a:pt x="106634" y="361032"/>
                  </a:lnTo>
                  <a:lnTo>
                    <a:pt x="146649" y="375359"/>
                  </a:lnTo>
                  <a:lnTo>
                    <a:pt x="190207" y="380390"/>
                  </a:lnTo>
                  <a:lnTo>
                    <a:pt x="233765" y="375359"/>
                  </a:lnTo>
                  <a:lnTo>
                    <a:pt x="273778" y="361032"/>
                  </a:lnTo>
                  <a:lnTo>
                    <a:pt x="306805" y="340017"/>
                  </a:lnTo>
                  <a:lnTo>
                    <a:pt x="190207" y="340017"/>
                  </a:lnTo>
                  <a:lnTo>
                    <a:pt x="142902" y="332367"/>
                  </a:lnTo>
                  <a:lnTo>
                    <a:pt x="101781" y="311076"/>
                  </a:lnTo>
                  <a:lnTo>
                    <a:pt x="69330" y="278629"/>
                  </a:lnTo>
                  <a:lnTo>
                    <a:pt x="48036" y="237511"/>
                  </a:lnTo>
                  <a:lnTo>
                    <a:pt x="40385" y="190207"/>
                  </a:lnTo>
                  <a:lnTo>
                    <a:pt x="48036" y="142902"/>
                  </a:lnTo>
                  <a:lnTo>
                    <a:pt x="69330" y="101781"/>
                  </a:lnTo>
                  <a:lnTo>
                    <a:pt x="101781" y="69330"/>
                  </a:lnTo>
                  <a:lnTo>
                    <a:pt x="142902" y="48036"/>
                  </a:lnTo>
                  <a:lnTo>
                    <a:pt x="190207" y="40386"/>
                  </a:lnTo>
                  <a:lnTo>
                    <a:pt x="306810" y="40386"/>
                  </a:lnTo>
                  <a:lnTo>
                    <a:pt x="273778" y="19363"/>
                  </a:lnTo>
                  <a:lnTo>
                    <a:pt x="233765" y="5032"/>
                  </a:lnTo>
                  <a:lnTo>
                    <a:pt x="190207" y="0"/>
                  </a:lnTo>
                  <a:close/>
                </a:path>
                <a:path w="381000" h="381000">
                  <a:moveTo>
                    <a:pt x="306810" y="40386"/>
                  </a:moveTo>
                  <a:lnTo>
                    <a:pt x="190207" y="40386"/>
                  </a:lnTo>
                  <a:lnTo>
                    <a:pt x="237512" y="48036"/>
                  </a:lnTo>
                  <a:lnTo>
                    <a:pt x="278634" y="69330"/>
                  </a:lnTo>
                  <a:lnTo>
                    <a:pt x="311085" y="101781"/>
                  </a:lnTo>
                  <a:lnTo>
                    <a:pt x="332379" y="142902"/>
                  </a:lnTo>
                  <a:lnTo>
                    <a:pt x="340029" y="190207"/>
                  </a:lnTo>
                  <a:lnTo>
                    <a:pt x="332379" y="237511"/>
                  </a:lnTo>
                  <a:lnTo>
                    <a:pt x="311085" y="278629"/>
                  </a:lnTo>
                  <a:lnTo>
                    <a:pt x="278634" y="311076"/>
                  </a:lnTo>
                  <a:lnTo>
                    <a:pt x="237512" y="332367"/>
                  </a:lnTo>
                  <a:lnTo>
                    <a:pt x="190207" y="340017"/>
                  </a:lnTo>
                  <a:lnTo>
                    <a:pt x="306805" y="340017"/>
                  </a:lnTo>
                  <a:lnTo>
                    <a:pt x="338567" y="309090"/>
                  </a:lnTo>
                  <a:lnTo>
                    <a:pt x="361042" y="273776"/>
                  </a:lnTo>
                  <a:lnTo>
                    <a:pt x="375371" y="233765"/>
                  </a:lnTo>
                  <a:lnTo>
                    <a:pt x="380403" y="190207"/>
                  </a:lnTo>
                  <a:lnTo>
                    <a:pt x="375371" y="146649"/>
                  </a:lnTo>
                  <a:lnTo>
                    <a:pt x="361042" y="106634"/>
                  </a:lnTo>
                  <a:lnTo>
                    <a:pt x="338567" y="71314"/>
                  </a:lnTo>
                  <a:lnTo>
                    <a:pt x="309095" y="41840"/>
                  </a:lnTo>
                  <a:lnTo>
                    <a:pt x="306810" y="40386"/>
                  </a:lnTo>
                  <a:close/>
                </a:path>
              </a:pathLst>
            </a:custGeom>
            <a:solidFill>
              <a:srgbClr val="44B657"/>
            </a:solidFill>
          </p:spPr>
          <p:txBody>
            <a:bodyPr wrap="square" lIns="0" tIns="0" rIns="0" bIns="0" rtlCol="0"/>
            <a:lstStyle/>
            <a:p>
              <a:endParaRPr sz="1227"/>
            </a:p>
          </p:txBody>
        </p:sp>
        <p:pic>
          <p:nvPicPr>
            <p:cNvPr id="135" name="object 135"/>
            <p:cNvPicPr/>
            <p:nvPr/>
          </p:nvPicPr>
          <p:blipFill>
            <a:blip r:embed="rId42" cstate="print"/>
            <a:stretch>
              <a:fillRect/>
            </a:stretch>
          </p:blipFill>
          <p:spPr>
            <a:xfrm>
              <a:off x="6637851" y="7737935"/>
              <a:ext cx="201080" cy="135213"/>
            </a:xfrm>
            <a:prstGeom prst="rect">
              <a:avLst/>
            </a:prstGeom>
          </p:spPr>
        </p:pic>
        <p:sp>
          <p:nvSpPr>
            <p:cNvPr id="136" name="object 136"/>
            <p:cNvSpPr/>
            <p:nvPr/>
          </p:nvSpPr>
          <p:spPr>
            <a:xfrm>
              <a:off x="6562742" y="8481946"/>
              <a:ext cx="340360" cy="340360"/>
            </a:xfrm>
            <a:custGeom>
              <a:avLst/>
              <a:gdLst/>
              <a:ahLst/>
              <a:cxnLst/>
              <a:rect l="l" t="t" r="r" b="b"/>
              <a:pathLst>
                <a:path w="340359" h="340359">
                  <a:moveTo>
                    <a:pt x="170002" y="0"/>
                  </a:moveTo>
                  <a:lnTo>
                    <a:pt x="124808" y="6072"/>
                  </a:lnTo>
                  <a:lnTo>
                    <a:pt x="84198" y="23210"/>
                  </a:lnTo>
                  <a:lnTo>
                    <a:pt x="49791" y="49793"/>
                  </a:lnTo>
                  <a:lnTo>
                    <a:pt x="23209" y="84201"/>
                  </a:lnTo>
                  <a:lnTo>
                    <a:pt x="6072" y="124815"/>
                  </a:lnTo>
                  <a:lnTo>
                    <a:pt x="0" y="170014"/>
                  </a:lnTo>
                  <a:lnTo>
                    <a:pt x="6072" y="215209"/>
                  </a:lnTo>
                  <a:lnTo>
                    <a:pt x="23209" y="255822"/>
                  </a:lnTo>
                  <a:lnTo>
                    <a:pt x="49791" y="290231"/>
                  </a:lnTo>
                  <a:lnTo>
                    <a:pt x="84198" y="316816"/>
                  </a:lnTo>
                  <a:lnTo>
                    <a:pt x="124808" y="333956"/>
                  </a:lnTo>
                  <a:lnTo>
                    <a:pt x="170002" y="340029"/>
                  </a:lnTo>
                  <a:lnTo>
                    <a:pt x="215196" y="333956"/>
                  </a:lnTo>
                  <a:lnTo>
                    <a:pt x="255806" y="316816"/>
                  </a:lnTo>
                  <a:lnTo>
                    <a:pt x="290212" y="290231"/>
                  </a:lnTo>
                  <a:lnTo>
                    <a:pt x="316794" y="255822"/>
                  </a:lnTo>
                  <a:lnTo>
                    <a:pt x="333931" y="215209"/>
                  </a:lnTo>
                  <a:lnTo>
                    <a:pt x="340004" y="170014"/>
                  </a:lnTo>
                  <a:lnTo>
                    <a:pt x="333931" y="124815"/>
                  </a:lnTo>
                  <a:lnTo>
                    <a:pt x="316794" y="84201"/>
                  </a:lnTo>
                  <a:lnTo>
                    <a:pt x="290212" y="49793"/>
                  </a:lnTo>
                  <a:lnTo>
                    <a:pt x="255806" y="23210"/>
                  </a:lnTo>
                  <a:lnTo>
                    <a:pt x="215196" y="6072"/>
                  </a:lnTo>
                  <a:lnTo>
                    <a:pt x="170002" y="0"/>
                  </a:lnTo>
                  <a:close/>
                </a:path>
              </a:pathLst>
            </a:custGeom>
            <a:solidFill>
              <a:srgbClr val="FF7373"/>
            </a:solidFill>
          </p:spPr>
          <p:txBody>
            <a:bodyPr wrap="square" lIns="0" tIns="0" rIns="0" bIns="0" rtlCol="0"/>
            <a:lstStyle/>
            <a:p>
              <a:endParaRPr sz="1227"/>
            </a:p>
          </p:txBody>
        </p:sp>
        <p:sp>
          <p:nvSpPr>
            <p:cNvPr id="137" name="object 137"/>
            <p:cNvSpPr/>
            <p:nvPr/>
          </p:nvSpPr>
          <p:spPr>
            <a:xfrm>
              <a:off x="6542540" y="8461768"/>
              <a:ext cx="381000" cy="381000"/>
            </a:xfrm>
            <a:custGeom>
              <a:avLst/>
              <a:gdLst/>
              <a:ahLst/>
              <a:cxnLst/>
              <a:rect l="l" t="t" r="r" b="b"/>
              <a:pathLst>
                <a:path w="381000" h="381000">
                  <a:moveTo>
                    <a:pt x="190207" y="0"/>
                  </a:moveTo>
                  <a:lnTo>
                    <a:pt x="146649" y="5031"/>
                  </a:lnTo>
                  <a:lnTo>
                    <a:pt x="106634" y="19360"/>
                  </a:lnTo>
                  <a:lnTo>
                    <a:pt x="71314" y="41835"/>
                  </a:lnTo>
                  <a:lnTo>
                    <a:pt x="41840" y="71307"/>
                  </a:lnTo>
                  <a:lnTo>
                    <a:pt x="19363" y="106624"/>
                  </a:lnTo>
                  <a:lnTo>
                    <a:pt x="5032" y="146637"/>
                  </a:lnTo>
                  <a:lnTo>
                    <a:pt x="0" y="190195"/>
                  </a:lnTo>
                  <a:lnTo>
                    <a:pt x="5032" y="233752"/>
                  </a:lnTo>
                  <a:lnTo>
                    <a:pt x="19363" y="273763"/>
                  </a:lnTo>
                  <a:lnTo>
                    <a:pt x="41840" y="309078"/>
                  </a:lnTo>
                  <a:lnTo>
                    <a:pt x="71314" y="338546"/>
                  </a:lnTo>
                  <a:lnTo>
                    <a:pt x="106634" y="361019"/>
                  </a:lnTo>
                  <a:lnTo>
                    <a:pt x="146649" y="375346"/>
                  </a:lnTo>
                  <a:lnTo>
                    <a:pt x="190207" y="380377"/>
                  </a:lnTo>
                  <a:lnTo>
                    <a:pt x="233765" y="375346"/>
                  </a:lnTo>
                  <a:lnTo>
                    <a:pt x="273778" y="361019"/>
                  </a:lnTo>
                  <a:lnTo>
                    <a:pt x="306785" y="340017"/>
                  </a:lnTo>
                  <a:lnTo>
                    <a:pt x="190207" y="340017"/>
                  </a:lnTo>
                  <a:lnTo>
                    <a:pt x="142902" y="332366"/>
                  </a:lnTo>
                  <a:lnTo>
                    <a:pt x="101781" y="311072"/>
                  </a:lnTo>
                  <a:lnTo>
                    <a:pt x="69330" y="278621"/>
                  </a:lnTo>
                  <a:lnTo>
                    <a:pt x="48036" y="237500"/>
                  </a:lnTo>
                  <a:lnTo>
                    <a:pt x="40385" y="190195"/>
                  </a:lnTo>
                  <a:lnTo>
                    <a:pt x="48036" y="142890"/>
                  </a:lnTo>
                  <a:lnTo>
                    <a:pt x="69330" y="101768"/>
                  </a:lnTo>
                  <a:lnTo>
                    <a:pt x="101781" y="69317"/>
                  </a:lnTo>
                  <a:lnTo>
                    <a:pt x="142902" y="48023"/>
                  </a:lnTo>
                  <a:lnTo>
                    <a:pt x="190207" y="40373"/>
                  </a:lnTo>
                  <a:lnTo>
                    <a:pt x="306797" y="40373"/>
                  </a:lnTo>
                  <a:lnTo>
                    <a:pt x="273778" y="19360"/>
                  </a:lnTo>
                  <a:lnTo>
                    <a:pt x="233765" y="5031"/>
                  </a:lnTo>
                  <a:lnTo>
                    <a:pt x="190207" y="0"/>
                  </a:lnTo>
                  <a:close/>
                </a:path>
                <a:path w="381000" h="381000">
                  <a:moveTo>
                    <a:pt x="306797" y="40373"/>
                  </a:moveTo>
                  <a:lnTo>
                    <a:pt x="190207" y="40373"/>
                  </a:lnTo>
                  <a:lnTo>
                    <a:pt x="237512" y="48023"/>
                  </a:lnTo>
                  <a:lnTo>
                    <a:pt x="278634" y="69317"/>
                  </a:lnTo>
                  <a:lnTo>
                    <a:pt x="311085" y="101768"/>
                  </a:lnTo>
                  <a:lnTo>
                    <a:pt x="332379" y="142890"/>
                  </a:lnTo>
                  <a:lnTo>
                    <a:pt x="340029" y="190195"/>
                  </a:lnTo>
                  <a:lnTo>
                    <a:pt x="332379" y="237500"/>
                  </a:lnTo>
                  <a:lnTo>
                    <a:pt x="311085" y="278621"/>
                  </a:lnTo>
                  <a:lnTo>
                    <a:pt x="278634" y="311072"/>
                  </a:lnTo>
                  <a:lnTo>
                    <a:pt x="237512" y="332366"/>
                  </a:lnTo>
                  <a:lnTo>
                    <a:pt x="190207" y="340017"/>
                  </a:lnTo>
                  <a:lnTo>
                    <a:pt x="306785" y="340017"/>
                  </a:lnTo>
                  <a:lnTo>
                    <a:pt x="338567" y="309078"/>
                  </a:lnTo>
                  <a:lnTo>
                    <a:pt x="361042" y="273763"/>
                  </a:lnTo>
                  <a:lnTo>
                    <a:pt x="375371" y="233752"/>
                  </a:lnTo>
                  <a:lnTo>
                    <a:pt x="380403" y="190195"/>
                  </a:lnTo>
                  <a:lnTo>
                    <a:pt x="375371" y="146637"/>
                  </a:lnTo>
                  <a:lnTo>
                    <a:pt x="361042" y="106624"/>
                  </a:lnTo>
                  <a:lnTo>
                    <a:pt x="338567" y="71307"/>
                  </a:lnTo>
                  <a:lnTo>
                    <a:pt x="309095" y="41835"/>
                  </a:lnTo>
                  <a:lnTo>
                    <a:pt x="306797" y="40373"/>
                  </a:lnTo>
                  <a:close/>
                </a:path>
              </a:pathLst>
            </a:custGeom>
            <a:solidFill>
              <a:srgbClr val="F04841"/>
            </a:solidFill>
          </p:spPr>
          <p:txBody>
            <a:bodyPr wrap="square" lIns="0" tIns="0" rIns="0" bIns="0" rtlCol="0"/>
            <a:lstStyle/>
            <a:p>
              <a:endParaRPr sz="1227"/>
            </a:p>
          </p:txBody>
        </p:sp>
        <p:pic>
          <p:nvPicPr>
            <p:cNvPr id="138" name="object 138"/>
            <p:cNvPicPr/>
            <p:nvPr/>
          </p:nvPicPr>
          <p:blipFill>
            <a:blip r:embed="rId43" cstate="print"/>
            <a:stretch>
              <a:fillRect/>
            </a:stretch>
          </p:blipFill>
          <p:spPr>
            <a:xfrm>
              <a:off x="6654113" y="8573325"/>
              <a:ext cx="157270" cy="157260"/>
            </a:xfrm>
            <a:prstGeom prst="rect">
              <a:avLst/>
            </a:prstGeom>
          </p:spPr>
        </p:pic>
        <p:sp>
          <p:nvSpPr>
            <p:cNvPr id="139" name="object 139"/>
            <p:cNvSpPr/>
            <p:nvPr/>
          </p:nvSpPr>
          <p:spPr>
            <a:xfrm>
              <a:off x="0" y="4811585"/>
              <a:ext cx="7772400" cy="1831975"/>
            </a:xfrm>
            <a:custGeom>
              <a:avLst/>
              <a:gdLst/>
              <a:ahLst/>
              <a:cxnLst/>
              <a:rect l="l" t="t" r="r" b="b"/>
              <a:pathLst>
                <a:path w="7772400" h="1831975">
                  <a:moveTo>
                    <a:pt x="0" y="1831835"/>
                  </a:moveTo>
                  <a:lnTo>
                    <a:pt x="7772400" y="1831835"/>
                  </a:lnTo>
                  <a:lnTo>
                    <a:pt x="7772400" y="0"/>
                  </a:lnTo>
                  <a:lnTo>
                    <a:pt x="0" y="0"/>
                  </a:lnTo>
                  <a:lnTo>
                    <a:pt x="0" y="1831835"/>
                  </a:lnTo>
                  <a:close/>
                </a:path>
              </a:pathLst>
            </a:custGeom>
            <a:solidFill>
              <a:srgbClr val="EBEFF0"/>
            </a:solidFill>
          </p:spPr>
          <p:txBody>
            <a:bodyPr wrap="square" lIns="0" tIns="0" rIns="0" bIns="0" rtlCol="0"/>
            <a:lstStyle/>
            <a:p>
              <a:endParaRPr sz="1227"/>
            </a:p>
          </p:txBody>
        </p:sp>
        <p:pic>
          <p:nvPicPr>
            <p:cNvPr id="140" name="object 140"/>
            <p:cNvPicPr/>
            <p:nvPr/>
          </p:nvPicPr>
          <p:blipFill>
            <a:blip r:embed="rId44" cstate="print"/>
            <a:stretch>
              <a:fillRect/>
            </a:stretch>
          </p:blipFill>
          <p:spPr>
            <a:xfrm>
              <a:off x="344563" y="4891671"/>
              <a:ext cx="2840680" cy="798597"/>
            </a:xfrm>
            <a:prstGeom prst="rect">
              <a:avLst/>
            </a:prstGeom>
          </p:spPr>
        </p:pic>
        <p:pic>
          <p:nvPicPr>
            <p:cNvPr id="141" name="object 141"/>
            <p:cNvPicPr/>
            <p:nvPr/>
          </p:nvPicPr>
          <p:blipFill>
            <a:blip r:embed="rId45" cstate="print"/>
            <a:stretch>
              <a:fillRect/>
            </a:stretch>
          </p:blipFill>
          <p:spPr>
            <a:xfrm>
              <a:off x="344563" y="5722835"/>
              <a:ext cx="2840680" cy="798588"/>
            </a:xfrm>
            <a:prstGeom prst="rect">
              <a:avLst/>
            </a:prstGeom>
          </p:spPr>
        </p:pic>
        <p:pic>
          <p:nvPicPr>
            <p:cNvPr id="142" name="object 142"/>
            <p:cNvPicPr/>
            <p:nvPr/>
          </p:nvPicPr>
          <p:blipFill>
            <a:blip r:embed="rId46" cstate="print"/>
            <a:stretch>
              <a:fillRect/>
            </a:stretch>
          </p:blipFill>
          <p:spPr>
            <a:xfrm>
              <a:off x="3235451" y="5722835"/>
              <a:ext cx="2663405" cy="798588"/>
            </a:xfrm>
            <a:prstGeom prst="rect">
              <a:avLst/>
            </a:prstGeom>
          </p:spPr>
        </p:pic>
        <p:pic>
          <p:nvPicPr>
            <p:cNvPr id="143" name="object 143"/>
            <p:cNvPicPr/>
            <p:nvPr/>
          </p:nvPicPr>
          <p:blipFill>
            <a:blip r:embed="rId47" cstate="print"/>
            <a:stretch>
              <a:fillRect/>
            </a:stretch>
          </p:blipFill>
          <p:spPr>
            <a:xfrm>
              <a:off x="5944908" y="5722835"/>
              <a:ext cx="1485338" cy="798588"/>
            </a:xfrm>
            <a:prstGeom prst="rect">
              <a:avLst/>
            </a:prstGeom>
          </p:spPr>
        </p:pic>
        <p:pic>
          <p:nvPicPr>
            <p:cNvPr id="144" name="object 144"/>
            <p:cNvPicPr/>
            <p:nvPr/>
          </p:nvPicPr>
          <p:blipFill>
            <a:blip r:embed="rId48" cstate="print"/>
            <a:stretch>
              <a:fillRect/>
            </a:stretch>
          </p:blipFill>
          <p:spPr>
            <a:xfrm>
              <a:off x="3241796" y="4891671"/>
              <a:ext cx="4188447" cy="798597"/>
            </a:xfrm>
            <a:prstGeom prst="rect">
              <a:avLst/>
            </a:prstGeom>
          </p:spPr>
        </p:pic>
        <p:sp>
          <p:nvSpPr>
            <p:cNvPr id="145" name="object 145"/>
            <p:cNvSpPr/>
            <p:nvPr/>
          </p:nvSpPr>
          <p:spPr>
            <a:xfrm>
              <a:off x="562292" y="4996217"/>
              <a:ext cx="5856605" cy="1407795"/>
            </a:xfrm>
            <a:custGeom>
              <a:avLst/>
              <a:gdLst/>
              <a:ahLst/>
              <a:cxnLst/>
              <a:rect l="l" t="t" r="r" b="b"/>
              <a:pathLst>
                <a:path w="5856605" h="1407795">
                  <a:moveTo>
                    <a:pt x="340067" y="345757"/>
                  </a:moveTo>
                  <a:lnTo>
                    <a:pt x="250850" y="366445"/>
                  </a:lnTo>
                  <a:lnTo>
                    <a:pt x="325742" y="242798"/>
                  </a:lnTo>
                  <a:lnTo>
                    <a:pt x="216433" y="268147"/>
                  </a:lnTo>
                  <a:lnTo>
                    <a:pt x="149199" y="426288"/>
                  </a:lnTo>
                  <a:lnTo>
                    <a:pt x="213652" y="411340"/>
                  </a:lnTo>
                  <a:lnTo>
                    <a:pt x="163525" y="529247"/>
                  </a:lnTo>
                  <a:lnTo>
                    <a:pt x="175996" y="526351"/>
                  </a:lnTo>
                  <a:lnTo>
                    <a:pt x="340067" y="345757"/>
                  </a:lnTo>
                  <a:close/>
                </a:path>
                <a:path w="5856605" h="1407795">
                  <a:moveTo>
                    <a:pt x="570458" y="106870"/>
                  </a:moveTo>
                  <a:lnTo>
                    <a:pt x="403860" y="168173"/>
                  </a:lnTo>
                  <a:lnTo>
                    <a:pt x="345922" y="0"/>
                  </a:lnTo>
                  <a:lnTo>
                    <a:pt x="214426" y="148856"/>
                  </a:lnTo>
                  <a:lnTo>
                    <a:pt x="77914" y="75603"/>
                  </a:lnTo>
                  <a:lnTo>
                    <a:pt x="84861" y="233756"/>
                  </a:lnTo>
                  <a:lnTo>
                    <a:pt x="0" y="239712"/>
                  </a:lnTo>
                  <a:lnTo>
                    <a:pt x="59093" y="327126"/>
                  </a:lnTo>
                  <a:lnTo>
                    <a:pt x="51460" y="268998"/>
                  </a:lnTo>
                  <a:lnTo>
                    <a:pt x="118249" y="266433"/>
                  </a:lnTo>
                  <a:lnTo>
                    <a:pt x="130886" y="163677"/>
                  </a:lnTo>
                  <a:lnTo>
                    <a:pt x="231305" y="208508"/>
                  </a:lnTo>
                  <a:lnTo>
                    <a:pt x="329260" y="107886"/>
                  </a:lnTo>
                  <a:lnTo>
                    <a:pt x="362839" y="226783"/>
                  </a:lnTo>
                  <a:lnTo>
                    <a:pt x="458635" y="196634"/>
                  </a:lnTo>
                  <a:lnTo>
                    <a:pt x="417830" y="272732"/>
                  </a:lnTo>
                  <a:lnTo>
                    <a:pt x="462864" y="293458"/>
                  </a:lnTo>
                  <a:lnTo>
                    <a:pt x="442302" y="338048"/>
                  </a:lnTo>
                  <a:lnTo>
                    <a:pt x="513803" y="286067"/>
                  </a:lnTo>
                  <a:lnTo>
                    <a:pt x="467169" y="259562"/>
                  </a:lnTo>
                  <a:lnTo>
                    <a:pt x="570458" y="106870"/>
                  </a:lnTo>
                  <a:close/>
                </a:path>
                <a:path w="5856605" h="1407795">
                  <a:moveTo>
                    <a:pt x="3254298" y="1187145"/>
                  </a:moveTo>
                  <a:lnTo>
                    <a:pt x="3250006" y="1138262"/>
                  </a:lnTo>
                  <a:lnTo>
                    <a:pt x="3233064" y="1086891"/>
                  </a:lnTo>
                  <a:lnTo>
                    <a:pt x="3226511" y="1123022"/>
                  </a:lnTo>
                  <a:lnTo>
                    <a:pt x="3209252" y="1149629"/>
                  </a:lnTo>
                  <a:lnTo>
                    <a:pt x="3184842" y="1163764"/>
                  </a:lnTo>
                  <a:lnTo>
                    <a:pt x="3156864" y="1162481"/>
                  </a:lnTo>
                  <a:lnTo>
                    <a:pt x="3171291" y="1124496"/>
                  </a:lnTo>
                  <a:lnTo>
                    <a:pt x="3173209" y="1077823"/>
                  </a:lnTo>
                  <a:lnTo>
                    <a:pt x="3160611" y="1029017"/>
                  </a:lnTo>
                  <a:lnTo>
                    <a:pt x="3131464" y="984681"/>
                  </a:lnTo>
                  <a:lnTo>
                    <a:pt x="3104743" y="958062"/>
                  </a:lnTo>
                  <a:lnTo>
                    <a:pt x="3078251" y="929119"/>
                  </a:lnTo>
                  <a:lnTo>
                    <a:pt x="3056255" y="894448"/>
                  </a:lnTo>
                  <a:lnTo>
                    <a:pt x="3043059" y="850607"/>
                  </a:lnTo>
                  <a:lnTo>
                    <a:pt x="3042945" y="794181"/>
                  </a:lnTo>
                  <a:lnTo>
                    <a:pt x="2998381" y="835240"/>
                  </a:lnTo>
                  <a:lnTo>
                    <a:pt x="2970492" y="880300"/>
                  </a:lnTo>
                  <a:lnTo>
                    <a:pt x="2957207" y="926401"/>
                  </a:lnTo>
                  <a:lnTo>
                    <a:pt x="2956522" y="970635"/>
                  </a:lnTo>
                  <a:lnTo>
                    <a:pt x="2966364" y="1010081"/>
                  </a:lnTo>
                  <a:lnTo>
                    <a:pt x="2976486" y="1052741"/>
                  </a:lnTo>
                  <a:lnTo>
                    <a:pt x="2971127" y="1084694"/>
                  </a:lnTo>
                  <a:lnTo>
                    <a:pt x="2953855" y="1104734"/>
                  </a:lnTo>
                  <a:lnTo>
                    <a:pt x="2928264" y="1111681"/>
                  </a:lnTo>
                  <a:lnTo>
                    <a:pt x="2907627" y="1106957"/>
                  </a:lnTo>
                  <a:lnTo>
                    <a:pt x="2886989" y="1091679"/>
                  </a:lnTo>
                  <a:lnTo>
                    <a:pt x="2871114" y="1064183"/>
                  </a:lnTo>
                  <a:lnTo>
                    <a:pt x="2864764" y="1022781"/>
                  </a:lnTo>
                  <a:lnTo>
                    <a:pt x="2828048" y="1070013"/>
                  </a:lnTo>
                  <a:lnTo>
                    <a:pt x="2809202" y="1114856"/>
                  </a:lnTo>
                  <a:lnTo>
                    <a:pt x="2802255" y="1154938"/>
                  </a:lnTo>
                  <a:lnTo>
                    <a:pt x="2801264" y="1187881"/>
                  </a:lnTo>
                  <a:lnTo>
                    <a:pt x="2809798" y="1239189"/>
                  </a:lnTo>
                  <a:lnTo>
                    <a:pt x="2832963" y="1284401"/>
                  </a:lnTo>
                  <a:lnTo>
                    <a:pt x="2867101" y="1320469"/>
                  </a:lnTo>
                  <a:lnTo>
                    <a:pt x="2908554" y="1344345"/>
                  </a:lnTo>
                  <a:lnTo>
                    <a:pt x="2953664" y="1352981"/>
                  </a:lnTo>
                  <a:lnTo>
                    <a:pt x="3018891" y="1352981"/>
                  </a:lnTo>
                  <a:lnTo>
                    <a:pt x="2988729" y="1350010"/>
                  </a:lnTo>
                  <a:lnTo>
                    <a:pt x="2958566" y="1338694"/>
                  </a:lnTo>
                  <a:lnTo>
                    <a:pt x="2933166" y="1315478"/>
                  </a:lnTo>
                  <a:lnTo>
                    <a:pt x="2917291" y="1276781"/>
                  </a:lnTo>
                  <a:lnTo>
                    <a:pt x="2915628" y="1252829"/>
                  </a:lnTo>
                  <a:lnTo>
                    <a:pt x="2919768" y="1222057"/>
                  </a:lnTo>
                  <a:lnTo>
                    <a:pt x="2932201" y="1190066"/>
                  </a:lnTo>
                  <a:lnTo>
                    <a:pt x="2955391" y="1162481"/>
                  </a:lnTo>
                  <a:lnTo>
                    <a:pt x="2952242" y="1186497"/>
                  </a:lnTo>
                  <a:lnTo>
                    <a:pt x="2958642" y="1202169"/>
                  </a:lnTo>
                  <a:lnTo>
                    <a:pt x="2969768" y="1210703"/>
                  </a:lnTo>
                  <a:lnTo>
                    <a:pt x="2980791" y="1213281"/>
                  </a:lnTo>
                  <a:lnTo>
                    <a:pt x="3001988" y="1206004"/>
                  </a:lnTo>
                  <a:lnTo>
                    <a:pt x="3010852" y="1187538"/>
                  </a:lnTo>
                  <a:lnTo>
                    <a:pt x="3011043" y="1162888"/>
                  </a:lnTo>
                  <a:lnTo>
                    <a:pt x="3006191" y="1137081"/>
                  </a:lnTo>
                  <a:lnTo>
                    <a:pt x="3003702" y="1108011"/>
                  </a:lnTo>
                  <a:lnTo>
                    <a:pt x="3010001" y="1073619"/>
                  </a:lnTo>
                  <a:lnTo>
                    <a:pt x="3027095" y="1039202"/>
                  </a:lnTo>
                  <a:lnTo>
                    <a:pt x="3056991" y="1010081"/>
                  </a:lnTo>
                  <a:lnTo>
                    <a:pt x="3052419" y="1048118"/>
                  </a:lnTo>
                  <a:lnTo>
                    <a:pt x="3062617" y="1081722"/>
                  </a:lnTo>
                  <a:lnTo>
                    <a:pt x="3082340" y="1113612"/>
                  </a:lnTo>
                  <a:lnTo>
                    <a:pt x="3106293" y="1146479"/>
                  </a:lnTo>
                  <a:lnTo>
                    <a:pt x="3129229" y="1183030"/>
                  </a:lnTo>
                  <a:lnTo>
                    <a:pt x="3145891" y="1225981"/>
                  </a:lnTo>
                  <a:lnTo>
                    <a:pt x="3146514" y="1268971"/>
                  </a:lnTo>
                  <a:lnTo>
                    <a:pt x="3128810" y="1310055"/>
                  </a:lnTo>
                  <a:lnTo>
                    <a:pt x="3094240" y="1340853"/>
                  </a:lnTo>
                  <a:lnTo>
                    <a:pt x="3044291" y="1352981"/>
                  </a:lnTo>
                  <a:lnTo>
                    <a:pt x="3106064" y="1352981"/>
                  </a:lnTo>
                  <a:lnTo>
                    <a:pt x="3177692" y="1330960"/>
                  </a:lnTo>
                  <a:lnTo>
                    <a:pt x="3207639" y="1305458"/>
                  </a:lnTo>
                  <a:lnTo>
                    <a:pt x="3231477" y="1272095"/>
                  </a:lnTo>
                  <a:lnTo>
                    <a:pt x="3247567" y="1232204"/>
                  </a:lnTo>
                  <a:lnTo>
                    <a:pt x="3254298" y="1187145"/>
                  </a:lnTo>
                  <a:close/>
                </a:path>
                <a:path w="5856605" h="1407795">
                  <a:moveTo>
                    <a:pt x="5728551" y="1340497"/>
                  </a:moveTo>
                  <a:lnTo>
                    <a:pt x="5725528" y="1331874"/>
                  </a:lnTo>
                  <a:lnTo>
                    <a:pt x="5716435" y="1327950"/>
                  </a:lnTo>
                  <a:lnTo>
                    <a:pt x="5661787" y="1327950"/>
                  </a:lnTo>
                  <a:lnTo>
                    <a:pt x="5652706" y="1331874"/>
                  </a:lnTo>
                  <a:lnTo>
                    <a:pt x="5649671" y="1340497"/>
                  </a:lnTo>
                  <a:lnTo>
                    <a:pt x="5652706" y="1349121"/>
                  </a:lnTo>
                  <a:lnTo>
                    <a:pt x="5661787" y="1353045"/>
                  </a:lnTo>
                  <a:lnTo>
                    <a:pt x="5716435" y="1353045"/>
                  </a:lnTo>
                  <a:lnTo>
                    <a:pt x="5725528" y="1349121"/>
                  </a:lnTo>
                  <a:lnTo>
                    <a:pt x="5728551" y="1340497"/>
                  </a:lnTo>
                  <a:close/>
                </a:path>
                <a:path w="5856605" h="1407795">
                  <a:moveTo>
                    <a:pt x="5856287" y="1376895"/>
                  </a:moveTo>
                  <a:lnTo>
                    <a:pt x="5856186" y="856919"/>
                  </a:lnTo>
                  <a:lnTo>
                    <a:pt x="5855487" y="849833"/>
                  </a:lnTo>
                  <a:lnTo>
                    <a:pt x="5846419" y="835952"/>
                  </a:lnTo>
                  <a:lnTo>
                    <a:pt x="5839396" y="831811"/>
                  </a:lnTo>
                  <a:lnTo>
                    <a:pt x="5831141" y="831811"/>
                  </a:lnTo>
                  <a:lnTo>
                    <a:pt x="5831141" y="859828"/>
                  </a:lnTo>
                  <a:lnTo>
                    <a:pt x="5831141" y="1379004"/>
                  </a:lnTo>
                  <a:lnTo>
                    <a:pt x="5830798" y="1380642"/>
                  </a:lnTo>
                  <a:lnTo>
                    <a:pt x="5830074" y="1382102"/>
                  </a:lnTo>
                  <a:lnTo>
                    <a:pt x="5552491" y="1382102"/>
                  </a:lnTo>
                  <a:lnTo>
                    <a:pt x="5551919" y="1381086"/>
                  </a:lnTo>
                  <a:lnTo>
                    <a:pt x="5551805" y="1380261"/>
                  </a:lnTo>
                  <a:lnTo>
                    <a:pt x="5551297" y="1377886"/>
                  </a:lnTo>
                  <a:lnTo>
                    <a:pt x="5551386" y="1376895"/>
                  </a:lnTo>
                  <a:lnTo>
                    <a:pt x="5551487" y="860374"/>
                  </a:lnTo>
                  <a:lnTo>
                    <a:pt x="5551678" y="859828"/>
                  </a:lnTo>
                  <a:lnTo>
                    <a:pt x="5552325" y="857504"/>
                  </a:lnTo>
                  <a:lnTo>
                    <a:pt x="5552427" y="857148"/>
                  </a:lnTo>
                  <a:lnTo>
                    <a:pt x="5552173" y="857504"/>
                  </a:lnTo>
                  <a:lnTo>
                    <a:pt x="5552541" y="856919"/>
                  </a:lnTo>
                  <a:lnTo>
                    <a:pt x="5830100" y="856919"/>
                  </a:lnTo>
                  <a:lnTo>
                    <a:pt x="5830887" y="858329"/>
                  </a:lnTo>
                  <a:lnTo>
                    <a:pt x="5831141" y="859828"/>
                  </a:lnTo>
                  <a:lnTo>
                    <a:pt x="5831141" y="831811"/>
                  </a:lnTo>
                  <a:lnTo>
                    <a:pt x="5551906" y="831811"/>
                  </a:lnTo>
                  <a:lnTo>
                    <a:pt x="5540946" y="834453"/>
                  </a:lnTo>
                  <a:lnTo>
                    <a:pt x="5532933" y="841413"/>
                  </a:lnTo>
                  <a:lnTo>
                    <a:pt x="5528005" y="851204"/>
                  </a:lnTo>
                  <a:lnTo>
                    <a:pt x="5526430" y="861733"/>
                  </a:lnTo>
                  <a:lnTo>
                    <a:pt x="5526329" y="1374571"/>
                  </a:lnTo>
                  <a:lnTo>
                    <a:pt x="5527357" y="1384693"/>
                  </a:lnTo>
                  <a:lnTo>
                    <a:pt x="5530723" y="1394358"/>
                  </a:lnTo>
                  <a:lnTo>
                    <a:pt x="5536806" y="1402156"/>
                  </a:lnTo>
                  <a:lnTo>
                    <a:pt x="5546001" y="1406664"/>
                  </a:lnTo>
                  <a:lnTo>
                    <a:pt x="5550928" y="1407731"/>
                  </a:lnTo>
                  <a:lnTo>
                    <a:pt x="5556415" y="1407210"/>
                  </a:lnTo>
                  <a:lnTo>
                    <a:pt x="5829770" y="1407210"/>
                  </a:lnTo>
                  <a:lnTo>
                    <a:pt x="5841022" y="1404708"/>
                  </a:lnTo>
                  <a:lnTo>
                    <a:pt x="5849226" y="1398028"/>
                  </a:lnTo>
                  <a:lnTo>
                    <a:pt x="5854331" y="1388351"/>
                  </a:lnTo>
                  <a:lnTo>
                    <a:pt x="5855398" y="1382102"/>
                  </a:lnTo>
                  <a:lnTo>
                    <a:pt x="5856287" y="1376895"/>
                  </a:lnTo>
                  <a:close/>
                </a:path>
              </a:pathLst>
            </a:custGeom>
            <a:solidFill>
              <a:srgbClr val="FFFFFF"/>
            </a:solidFill>
          </p:spPr>
          <p:txBody>
            <a:bodyPr wrap="square" lIns="0" tIns="0" rIns="0" bIns="0" rtlCol="0"/>
            <a:lstStyle/>
            <a:p>
              <a:endParaRPr sz="1227"/>
            </a:p>
          </p:txBody>
        </p:sp>
        <p:pic>
          <p:nvPicPr>
            <p:cNvPr id="146" name="object 146"/>
            <p:cNvPicPr/>
            <p:nvPr/>
          </p:nvPicPr>
          <p:blipFill>
            <a:blip r:embed="rId49" cstate="print"/>
            <a:stretch>
              <a:fillRect/>
            </a:stretch>
          </p:blipFill>
          <p:spPr>
            <a:xfrm>
              <a:off x="6144712" y="6029138"/>
              <a:ext cx="204007" cy="110693"/>
            </a:xfrm>
            <a:prstGeom prst="rect">
              <a:avLst/>
            </a:prstGeom>
          </p:spPr>
        </p:pic>
        <p:pic>
          <p:nvPicPr>
            <p:cNvPr id="147" name="object 147"/>
            <p:cNvPicPr/>
            <p:nvPr/>
          </p:nvPicPr>
          <p:blipFill>
            <a:blip r:embed="rId50" cstate="print"/>
            <a:stretch>
              <a:fillRect/>
            </a:stretch>
          </p:blipFill>
          <p:spPr>
            <a:xfrm>
              <a:off x="554202" y="5892048"/>
              <a:ext cx="561238" cy="448795"/>
            </a:xfrm>
            <a:prstGeom prst="rect">
              <a:avLst/>
            </a:prstGeom>
          </p:spPr>
        </p:pic>
        <p:sp>
          <p:nvSpPr>
            <p:cNvPr id="148" name="object 148"/>
            <p:cNvSpPr/>
            <p:nvPr/>
          </p:nvSpPr>
          <p:spPr>
            <a:xfrm>
              <a:off x="3485439" y="4970352"/>
              <a:ext cx="309880" cy="615950"/>
            </a:xfrm>
            <a:custGeom>
              <a:avLst/>
              <a:gdLst/>
              <a:ahLst/>
              <a:cxnLst/>
              <a:rect l="l" t="t" r="r" b="b"/>
              <a:pathLst>
                <a:path w="309879" h="615950">
                  <a:moveTo>
                    <a:pt x="277241" y="0"/>
                  </a:moveTo>
                  <a:lnTo>
                    <a:pt x="268884" y="0"/>
                  </a:lnTo>
                  <a:lnTo>
                    <a:pt x="258559" y="10287"/>
                  </a:lnTo>
                  <a:lnTo>
                    <a:pt x="258559" y="18656"/>
                  </a:lnTo>
                  <a:lnTo>
                    <a:pt x="263740" y="23787"/>
                  </a:lnTo>
                  <a:lnTo>
                    <a:pt x="278350" y="45832"/>
                  </a:lnTo>
                  <a:lnTo>
                    <a:pt x="283218" y="70935"/>
                  </a:lnTo>
                  <a:lnTo>
                    <a:pt x="278344" y="96035"/>
                  </a:lnTo>
                  <a:lnTo>
                    <a:pt x="263740" y="118071"/>
                  </a:lnTo>
                  <a:lnTo>
                    <a:pt x="258559" y="123228"/>
                  </a:lnTo>
                  <a:lnTo>
                    <a:pt x="258559" y="131572"/>
                  </a:lnTo>
                  <a:lnTo>
                    <a:pt x="266306" y="139293"/>
                  </a:lnTo>
                  <a:lnTo>
                    <a:pt x="269709" y="140576"/>
                  </a:lnTo>
                  <a:lnTo>
                    <a:pt x="276453" y="140576"/>
                  </a:lnTo>
                  <a:lnTo>
                    <a:pt x="279819" y="139293"/>
                  </a:lnTo>
                  <a:lnTo>
                    <a:pt x="282384" y="136728"/>
                  </a:lnTo>
                  <a:lnTo>
                    <a:pt x="302787" y="105963"/>
                  </a:lnTo>
                  <a:lnTo>
                    <a:pt x="309586" y="70929"/>
                  </a:lnTo>
                  <a:lnTo>
                    <a:pt x="302787" y="35908"/>
                  </a:lnTo>
                  <a:lnTo>
                    <a:pt x="282384" y="5143"/>
                  </a:lnTo>
                  <a:lnTo>
                    <a:pt x="277241" y="0"/>
                  </a:lnTo>
                  <a:close/>
                </a:path>
                <a:path w="309879" h="615950">
                  <a:moveTo>
                    <a:pt x="247904" y="19431"/>
                  </a:moveTo>
                  <a:lnTo>
                    <a:pt x="239547" y="19431"/>
                  </a:lnTo>
                  <a:lnTo>
                    <a:pt x="229247" y="29730"/>
                  </a:lnTo>
                  <a:lnTo>
                    <a:pt x="229247" y="38087"/>
                  </a:lnTo>
                  <a:lnTo>
                    <a:pt x="234391" y="43230"/>
                  </a:lnTo>
                  <a:lnTo>
                    <a:pt x="239314" y="49210"/>
                  </a:lnTo>
                  <a:lnTo>
                    <a:pt x="242927" y="55932"/>
                  </a:lnTo>
                  <a:lnTo>
                    <a:pt x="245151" y="63227"/>
                  </a:lnTo>
                  <a:lnTo>
                    <a:pt x="245909" y="70935"/>
                  </a:lnTo>
                  <a:lnTo>
                    <a:pt x="245151" y="78633"/>
                  </a:lnTo>
                  <a:lnTo>
                    <a:pt x="242927" y="85932"/>
                  </a:lnTo>
                  <a:lnTo>
                    <a:pt x="239314" y="92659"/>
                  </a:lnTo>
                  <a:lnTo>
                    <a:pt x="234391" y="98640"/>
                  </a:lnTo>
                  <a:lnTo>
                    <a:pt x="229247" y="103784"/>
                  </a:lnTo>
                  <a:lnTo>
                    <a:pt x="229247" y="112141"/>
                  </a:lnTo>
                  <a:lnTo>
                    <a:pt x="236969" y="119875"/>
                  </a:lnTo>
                  <a:lnTo>
                    <a:pt x="240334" y="121158"/>
                  </a:lnTo>
                  <a:lnTo>
                    <a:pt x="247116" y="121158"/>
                  </a:lnTo>
                  <a:lnTo>
                    <a:pt x="271010" y="83821"/>
                  </a:lnTo>
                  <a:lnTo>
                    <a:pt x="272275" y="70929"/>
                  </a:lnTo>
                  <a:lnTo>
                    <a:pt x="271010" y="58041"/>
                  </a:lnTo>
                  <a:lnTo>
                    <a:pt x="267299" y="45830"/>
                  </a:lnTo>
                  <a:lnTo>
                    <a:pt x="261270" y="34583"/>
                  </a:lnTo>
                  <a:lnTo>
                    <a:pt x="253047" y="24574"/>
                  </a:lnTo>
                  <a:lnTo>
                    <a:pt x="247904" y="19431"/>
                  </a:lnTo>
                  <a:close/>
                </a:path>
                <a:path w="309879" h="615950">
                  <a:moveTo>
                    <a:pt x="217817" y="39624"/>
                  </a:moveTo>
                  <a:lnTo>
                    <a:pt x="209486" y="39624"/>
                  </a:lnTo>
                  <a:lnTo>
                    <a:pt x="199161" y="49923"/>
                  </a:lnTo>
                  <a:lnTo>
                    <a:pt x="199161" y="58254"/>
                  </a:lnTo>
                  <a:lnTo>
                    <a:pt x="204304" y="63411"/>
                  </a:lnTo>
                  <a:lnTo>
                    <a:pt x="206349" y="65417"/>
                  </a:lnTo>
                  <a:lnTo>
                    <a:pt x="207416" y="68097"/>
                  </a:lnTo>
                  <a:lnTo>
                    <a:pt x="207416" y="73787"/>
                  </a:lnTo>
                  <a:lnTo>
                    <a:pt x="206349" y="76428"/>
                  </a:lnTo>
                  <a:lnTo>
                    <a:pt x="204343" y="78447"/>
                  </a:lnTo>
                  <a:lnTo>
                    <a:pt x="199161" y="83591"/>
                  </a:lnTo>
                  <a:lnTo>
                    <a:pt x="199161" y="91960"/>
                  </a:lnTo>
                  <a:lnTo>
                    <a:pt x="204304" y="97091"/>
                  </a:lnTo>
                  <a:lnTo>
                    <a:pt x="206883" y="99695"/>
                  </a:lnTo>
                  <a:lnTo>
                    <a:pt x="210273" y="100965"/>
                  </a:lnTo>
                  <a:lnTo>
                    <a:pt x="217030" y="100965"/>
                  </a:lnTo>
                  <a:lnTo>
                    <a:pt x="220421" y="99695"/>
                  </a:lnTo>
                  <a:lnTo>
                    <a:pt x="233819" y="70929"/>
                  </a:lnTo>
                  <a:lnTo>
                    <a:pt x="233109" y="63657"/>
                  </a:lnTo>
                  <a:lnTo>
                    <a:pt x="231024" y="56767"/>
                  </a:lnTo>
                  <a:lnTo>
                    <a:pt x="227631" y="50418"/>
                  </a:lnTo>
                  <a:lnTo>
                    <a:pt x="222999" y="44767"/>
                  </a:lnTo>
                  <a:lnTo>
                    <a:pt x="217817" y="39624"/>
                  </a:lnTo>
                  <a:close/>
                </a:path>
                <a:path w="309879" h="615950">
                  <a:moveTo>
                    <a:pt x="57277" y="344601"/>
                  </a:moveTo>
                  <a:lnTo>
                    <a:pt x="42710" y="344601"/>
                  </a:lnTo>
                  <a:lnTo>
                    <a:pt x="36804" y="350520"/>
                  </a:lnTo>
                  <a:lnTo>
                    <a:pt x="36804" y="609663"/>
                  </a:lnTo>
                  <a:lnTo>
                    <a:pt x="42710" y="615581"/>
                  </a:lnTo>
                  <a:lnTo>
                    <a:pt x="167411" y="615581"/>
                  </a:lnTo>
                  <a:lnTo>
                    <a:pt x="173304" y="609663"/>
                  </a:lnTo>
                  <a:lnTo>
                    <a:pt x="173304" y="589191"/>
                  </a:lnTo>
                  <a:lnTo>
                    <a:pt x="63169" y="589191"/>
                  </a:lnTo>
                  <a:lnTo>
                    <a:pt x="63169" y="350520"/>
                  </a:lnTo>
                  <a:lnTo>
                    <a:pt x="57277" y="344601"/>
                  </a:lnTo>
                  <a:close/>
                </a:path>
                <a:path w="309879" h="615950">
                  <a:moveTo>
                    <a:pt x="112344" y="390042"/>
                  </a:moveTo>
                  <a:lnTo>
                    <a:pt x="97764" y="390042"/>
                  </a:lnTo>
                  <a:lnTo>
                    <a:pt x="91871" y="395960"/>
                  </a:lnTo>
                  <a:lnTo>
                    <a:pt x="91871" y="589191"/>
                  </a:lnTo>
                  <a:lnTo>
                    <a:pt x="118237" y="589191"/>
                  </a:lnTo>
                  <a:lnTo>
                    <a:pt x="118237" y="395960"/>
                  </a:lnTo>
                  <a:lnTo>
                    <a:pt x="112344" y="390042"/>
                  </a:lnTo>
                  <a:close/>
                </a:path>
                <a:path w="309879" h="615950">
                  <a:moveTo>
                    <a:pt x="167411" y="344601"/>
                  </a:moveTo>
                  <a:lnTo>
                    <a:pt x="152831" y="344601"/>
                  </a:lnTo>
                  <a:lnTo>
                    <a:pt x="146939" y="350520"/>
                  </a:lnTo>
                  <a:lnTo>
                    <a:pt x="146939" y="589191"/>
                  </a:lnTo>
                  <a:lnTo>
                    <a:pt x="173304" y="589191"/>
                  </a:lnTo>
                  <a:lnTo>
                    <a:pt x="173304" y="350520"/>
                  </a:lnTo>
                  <a:lnTo>
                    <a:pt x="167411" y="344601"/>
                  </a:lnTo>
                  <a:close/>
                </a:path>
                <a:path w="309879" h="615950">
                  <a:moveTo>
                    <a:pt x="163588" y="165023"/>
                  </a:moveTo>
                  <a:lnTo>
                    <a:pt x="46520" y="165023"/>
                  </a:lnTo>
                  <a:lnTo>
                    <a:pt x="28428" y="168689"/>
                  </a:lnTo>
                  <a:lnTo>
                    <a:pt x="13639" y="178677"/>
                  </a:lnTo>
                  <a:lnTo>
                    <a:pt x="3660" y="193484"/>
                  </a:lnTo>
                  <a:lnTo>
                    <a:pt x="0" y="211582"/>
                  </a:lnTo>
                  <a:lnTo>
                    <a:pt x="0" y="386295"/>
                  </a:lnTo>
                  <a:lnTo>
                    <a:pt x="5892" y="392201"/>
                  </a:lnTo>
                  <a:lnTo>
                    <a:pt x="20472" y="392201"/>
                  </a:lnTo>
                  <a:lnTo>
                    <a:pt x="26365" y="386295"/>
                  </a:lnTo>
                  <a:lnTo>
                    <a:pt x="26365" y="211582"/>
                  </a:lnTo>
                  <a:lnTo>
                    <a:pt x="27951" y="203742"/>
                  </a:lnTo>
                  <a:lnTo>
                    <a:pt x="32275" y="197331"/>
                  </a:lnTo>
                  <a:lnTo>
                    <a:pt x="38682" y="193002"/>
                  </a:lnTo>
                  <a:lnTo>
                    <a:pt x="46520" y="191414"/>
                  </a:lnTo>
                  <a:lnTo>
                    <a:pt x="204121" y="191414"/>
                  </a:lnTo>
                  <a:lnTo>
                    <a:pt x="194271" y="179955"/>
                  </a:lnTo>
                  <a:lnTo>
                    <a:pt x="180504" y="169563"/>
                  </a:lnTo>
                  <a:lnTo>
                    <a:pt x="163588" y="165023"/>
                  </a:lnTo>
                  <a:close/>
                </a:path>
                <a:path w="309879" h="615950">
                  <a:moveTo>
                    <a:pt x="105054" y="221551"/>
                  </a:moveTo>
                  <a:lnTo>
                    <a:pt x="95991" y="224742"/>
                  </a:lnTo>
                  <a:lnTo>
                    <a:pt x="91871" y="234315"/>
                  </a:lnTo>
                  <a:lnTo>
                    <a:pt x="91871" y="298437"/>
                  </a:lnTo>
                  <a:lnTo>
                    <a:pt x="95991" y="308002"/>
                  </a:lnTo>
                  <a:lnTo>
                    <a:pt x="105054" y="311191"/>
                  </a:lnTo>
                  <a:lnTo>
                    <a:pt x="114117" y="308002"/>
                  </a:lnTo>
                  <a:lnTo>
                    <a:pt x="118237" y="298437"/>
                  </a:lnTo>
                  <a:lnTo>
                    <a:pt x="118237" y="234315"/>
                  </a:lnTo>
                  <a:lnTo>
                    <a:pt x="114117" y="224742"/>
                  </a:lnTo>
                  <a:lnTo>
                    <a:pt x="105054" y="221551"/>
                  </a:lnTo>
                  <a:close/>
                </a:path>
                <a:path w="309879" h="615950">
                  <a:moveTo>
                    <a:pt x="204121" y="191414"/>
                  </a:moveTo>
                  <a:lnTo>
                    <a:pt x="163588" y="191414"/>
                  </a:lnTo>
                  <a:lnTo>
                    <a:pt x="169397" y="193484"/>
                  </a:lnTo>
                  <a:lnTo>
                    <a:pt x="175775" y="198704"/>
                  </a:lnTo>
                  <a:lnTo>
                    <a:pt x="181814" y="205591"/>
                  </a:lnTo>
                  <a:lnTo>
                    <a:pt x="186817" y="212991"/>
                  </a:lnTo>
                  <a:lnTo>
                    <a:pt x="186994" y="213334"/>
                  </a:lnTo>
                  <a:lnTo>
                    <a:pt x="187236" y="213652"/>
                  </a:lnTo>
                  <a:lnTo>
                    <a:pt x="228765" y="272846"/>
                  </a:lnTo>
                  <a:lnTo>
                    <a:pt x="231305" y="276440"/>
                  </a:lnTo>
                  <a:lnTo>
                    <a:pt x="235343" y="278472"/>
                  </a:lnTo>
                  <a:lnTo>
                    <a:pt x="240919" y="278472"/>
                  </a:lnTo>
                  <a:lnTo>
                    <a:pt x="242277" y="278257"/>
                  </a:lnTo>
                  <a:lnTo>
                    <a:pt x="249135" y="276059"/>
                  </a:lnTo>
                  <a:lnTo>
                    <a:pt x="252844" y="270916"/>
                  </a:lnTo>
                  <a:lnTo>
                    <a:pt x="252353" y="222910"/>
                  </a:lnTo>
                  <a:lnTo>
                    <a:pt x="225983" y="222910"/>
                  </a:lnTo>
                  <a:lnTo>
                    <a:pt x="209143" y="198945"/>
                  </a:lnTo>
                  <a:lnTo>
                    <a:pt x="204121" y="191414"/>
                  </a:lnTo>
                  <a:close/>
                </a:path>
                <a:path w="309879" h="615950">
                  <a:moveTo>
                    <a:pt x="245884" y="160832"/>
                  </a:moveTo>
                  <a:lnTo>
                    <a:pt x="238671" y="160832"/>
                  </a:lnTo>
                  <a:lnTo>
                    <a:pt x="231228" y="160896"/>
                  </a:lnTo>
                  <a:lnTo>
                    <a:pt x="225374" y="166878"/>
                  </a:lnTo>
                  <a:lnTo>
                    <a:pt x="225983" y="222910"/>
                  </a:lnTo>
                  <a:lnTo>
                    <a:pt x="252353" y="222910"/>
                  </a:lnTo>
                  <a:lnTo>
                    <a:pt x="251777" y="166649"/>
                  </a:lnTo>
                  <a:lnTo>
                    <a:pt x="245884" y="160832"/>
                  </a:lnTo>
                  <a:close/>
                </a:path>
                <a:path w="309879" h="615950">
                  <a:moveTo>
                    <a:pt x="118237" y="191414"/>
                  </a:moveTo>
                  <a:lnTo>
                    <a:pt x="91871" y="191414"/>
                  </a:lnTo>
                  <a:lnTo>
                    <a:pt x="91871" y="203161"/>
                  </a:lnTo>
                  <a:lnTo>
                    <a:pt x="97878" y="209169"/>
                  </a:lnTo>
                  <a:lnTo>
                    <a:pt x="112242" y="209169"/>
                  </a:lnTo>
                  <a:lnTo>
                    <a:pt x="118237" y="203161"/>
                  </a:lnTo>
                  <a:lnTo>
                    <a:pt x="118237" y="191414"/>
                  </a:lnTo>
                  <a:close/>
                </a:path>
                <a:path w="309879" h="615950">
                  <a:moveTo>
                    <a:pt x="97510" y="9131"/>
                  </a:moveTo>
                  <a:lnTo>
                    <a:pt x="55176" y="30938"/>
                  </a:lnTo>
                  <a:lnTo>
                    <a:pt x="37198" y="74968"/>
                  </a:lnTo>
                  <a:lnTo>
                    <a:pt x="37188" y="76947"/>
                  </a:lnTo>
                  <a:lnTo>
                    <a:pt x="40485" y="97108"/>
                  </a:lnTo>
                  <a:lnTo>
                    <a:pt x="49472" y="115049"/>
                  </a:lnTo>
                  <a:lnTo>
                    <a:pt x="63318" y="129628"/>
                  </a:lnTo>
                  <a:lnTo>
                    <a:pt x="81254" y="140106"/>
                  </a:lnTo>
                  <a:lnTo>
                    <a:pt x="101013" y="144521"/>
                  </a:lnTo>
                  <a:lnTo>
                    <a:pt x="121131" y="142481"/>
                  </a:lnTo>
                  <a:lnTo>
                    <a:pt x="139874" y="134716"/>
                  </a:lnTo>
                  <a:lnTo>
                    <a:pt x="155511" y="121958"/>
                  </a:lnTo>
                  <a:lnTo>
                    <a:pt x="158169" y="117864"/>
                  </a:lnTo>
                  <a:lnTo>
                    <a:pt x="100982" y="117864"/>
                  </a:lnTo>
                  <a:lnTo>
                    <a:pt x="86474" y="113564"/>
                  </a:lnTo>
                  <a:lnTo>
                    <a:pt x="74404" y="104610"/>
                  </a:lnTo>
                  <a:lnTo>
                    <a:pt x="66395" y="91973"/>
                  </a:lnTo>
                  <a:lnTo>
                    <a:pt x="64109" y="85991"/>
                  </a:lnTo>
                  <a:lnTo>
                    <a:pt x="63576" y="82232"/>
                  </a:lnTo>
                  <a:lnTo>
                    <a:pt x="63609" y="75996"/>
                  </a:lnTo>
                  <a:lnTo>
                    <a:pt x="66528" y="61477"/>
                  </a:lnTo>
                  <a:lnTo>
                    <a:pt x="74418" y="48714"/>
                  </a:lnTo>
                  <a:lnTo>
                    <a:pt x="86095" y="39527"/>
                  </a:lnTo>
                  <a:lnTo>
                    <a:pt x="100482" y="35191"/>
                  </a:lnTo>
                  <a:lnTo>
                    <a:pt x="158077" y="35191"/>
                  </a:lnTo>
                  <a:lnTo>
                    <a:pt x="152881" y="28189"/>
                  </a:lnTo>
                  <a:lnTo>
                    <a:pt x="136539" y="16430"/>
                  </a:lnTo>
                  <a:lnTo>
                    <a:pt x="117558" y="9838"/>
                  </a:lnTo>
                  <a:lnTo>
                    <a:pt x="97510" y="9131"/>
                  </a:lnTo>
                  <a:close/>
                </a:path>
                <a:path w="309879" h="615950">
                  <a:moveTo>
                    <a:pt x="158077" y="35191"/>
                  </a:moveTo>
                  <a:lnTo>
                    <a:pt x="100482" y="35191"/>
                  </a:lnTo>
                  <a:lnTo>
                    <a:pt x="116505" y="36580"/>
                  </a:lnTo>
                  <a:lnTo>
                    <a:pt x="130041" y="43397"/>
                  </a:lnTo>
                  <a:lnTo>
                    <a:pt x="140187" y="54703"/>
                  </a:lnTo>
                  <a:lnTo>
                    <a:pt x="146037" y="69557"/>
                  </a:lnTo>
                  <a:lnTo>
                    <a:pt x="146702" y="76947"/>
                  </a:lnTo>
                  <a:lnTo>
                    <a:pt x="145792" y="84577"/>
                  </a:lnTo>
                  <a:lnTo>
                    <a:pt x="116306" y="116535"/>
                  </a:lnTo>
                  <a:lnTo>
                    <a:pt x="100982" y="117864"/>
                  </a:lnTo>
                  <a:lnTo>
                    <a:pt x="158169" y="117864"/>
                  </a:lnTo>
                  <a:lnTo>
                    <a:pt x="166916" y="104395"/>
                  </a:lnTo>
                  <a:lnTo>
                    <a:pt x="172264" y="84648"/>
                  </a:lnTo>
                  <a:lnTo>
                    <a:pt x="171576" y="64154"/>
                  </a:lnTo>
                  <a:lnTo>
                    <a:pt x="164871" y="44348"/>
                  </a:lnTo>
                  <a:lnTo>
                    <a:pt x="158077" y="35191"/>
                  </a:lnTo>
                  <a:close/>
                </a:path>
              </a:pathLst>
            </a:custGeom>
            <a:solidFill>
              <a:srgbClr val="FFFFFF"/>
            </a:solidFill>
          </p:spPr>
          <p:txBody>
            <a:bodyPr wrap="square" lIns="0" tIns="0" rIns="0" bIns="0" rtlCol="0"/>
            <a:lstStyle/>
            <a:p>
              <a:endParaRPr sz="1227"/>
            </a:p>
          </p:txBody>
        </p:sp>
        <p:sp>
          <p:nvSpPr>
            <p:cNvPr id="149" name="object 149"/>
            <p:cNvSpPr/>
            <p:nvPr/>
          </p:nvSpPr>
          <p:spPr>
            <a:xfrm>
              <a:off x="0" y="4479785"/>
              <a:ext cx="7772400" cy="39370"/>
            </a:xfrm>
            <a:custGeom>
              <a:avLst/>
              <a:gdLst/>
              <a:ahLst/>
              <a:cxnLst/>
              <a:rect l="l" t="t" r="r" b="b"/>
              <a:pathLst>
                <a:path w="7772400" h="39370">
                  <a:moveTo>
                    <a:pt x="0" y="39344"/>
                  </a:moveTo>
                  <a:lnTo>
                    <a:pt x="7772400" y="39344"/>
                  </a:lnTo>
                  <a:lnTo>
                    <a:pt x="7772400" y="0"/>
                  </a:lnTo>
                  <a:lnTo>
                    <a:pt x="0" y="0"/>
                  </a:lnTo>
                  <a:lnTo>
                    <a:pt x="0" y="39344"/>
                  </a:lnTo>
                  <a:close/>
                </a:path>
              </a:pathLst>
            </a:custGeom>
            <a:solidFill>
              <a:srgbClr val="EBEFF0"/>
            </a:solidFill>
          </p:spPr>
          <p:txBody>
            <a:bodyPr wrap="square" lIns="0" tIns="0" rIns="0" bIns="0" rtlCol="0"/>
            <a:lstStyle/>
            <a:p>
              <a:endParaRPr sz="1227"/>
            </a:p>
          </p:txBody>
        </p:sp>
        <p:sp>
          <p:nvSpPr>
            <p:cNvPr id="150" name="object 150"/>
            <p:cNvSpPr/>
            <p:nvPr/>
          </p:nvSpPr>
          <p:spPr>
            <a:xfrm>
              <a:off x="0" y="4519129"/>
              <a:ext cx="7772400" cy="2416810"/>
            </a:xfrm>
            <a:custGeom>
              <a:avLst/>
              <a:gdLst/>
              <a:ahLst/>
              <a:cxnLst/>
              <a:rect l="l" t="t" r="r" b="b"/>
              <a:pathLst>
                <a:path w="7772400" h="2416809">
                  <a:moveTo>
                    <a:pt x="7772400" y="2124291"/>
                  </a:moveTo>
                  <a:lnTo>
                    <a:pt x="0" y="2124291"/>
                  </a:lnTo>
                  <a:lnTo>
                    <a:pt x="0" y="2416733"/>
                  </a:lnTo>
                  <a:lnTo>
                    <a:pt x="7772400" y="2416733"/>
                  </a:lnTo>
                  <a:lnTo>
                    <a:pt x="7772400" y="2124291"/>
                  </a:lnTo>
                  <a:close/>
                </a:path>
                <a:path w="7772400" h="2416809">
                  <a:moveTo>
                    <a:pt x="7772400" y="0"/>
                  </a:moveTo>
                  <a:lnTo>
                    <a:pt x="0" y="0"/>
                  </a:lnTo>
                  <a:lnTo>
                    <a:pt x="0" y="292455"/>
                  </a:lnTo>
                  <a:lnTo>
                    <a:pt x="7772400" y="292455"/>
                  </a:lnTo>
                  <a:lnTo>
                    <a:pt x="7772400" y="0"/>
                  </a:lnTo>
                  <a:close/>
                </a:path>
              </a:pathLst>
            </a:custGeom>
            <a:solidFill>
              <a:srgbClr val="2C3D50"/>
            </a:solidFill>
          </p:spPr>
          <p:txBody>
            <a:bodyPr wrap="square" lIns="0" tIns="0" rIns="0" bIns="0" rtlCol="0"/>
            <a:lstStyle/>
            <a:p>
              <a:endParaRPr sz="1227"/>
            </a:p>
          </p:txBody>
        </p:sp>
        <p:sp>
          <p:nvSpPr>
            <p:cNvPr id="151" name="object 151"/>
            <p:cNvSpPr/>
            <p:nvPr/>
          </p:nvSpPr>
          <p:spPr>
            <a:xfrm>
              <a:off x="1106779" y="4612830"/>
              <a:ext cx="149225" cy="125095"/>
            </a:xfrm>
            <a:custGeom>
              <a:avLst/>
              <a:gdLst/>
              <a:ahLst/>
              <a:cxnLst/>
              <a:rect l="l" t="t" r="r" b="b"/>
              <a:pathLst>
                <a:path w="149225" h="125095">
                  <a:moveTo>
                    <a:pt x="31673" y="482"/>
                  </a:moveTo>
                  <a:lnTo>
                    <a:pt x="0" y="482"/>
                  </a:lnTo>
                  <a:lnTo>
                    <a:pt x="0" y="125006"/>
                  </a:lnTo>
                  <a:lnTo>
                    <a:pt x="31673" y="125006"/>
                  </a:lnTo>
                  <a:lnTo>
                    <a:pt x="31673" y="482"/>
                  </a:lnTo>
                  <a:close/>
                </a:path>
                <a:path w="149225" h="125095">
                  <a:moveTo>
                    <a:pt x="148856" y="0"/>
                  </a:moveTo>
                  <a:lnTo>
                    <a:pt x="56527" y="0"/>
                  </a:lnTo>
                  <a:lnTo>
                    <a:pt x="56527" y="25400"/>
                  </a:lnTo>
                  <a:lnTo>
                    <a:pt x="56527" y="54610"/>
                  </a:lnTo>
                  <a:lnTo>
                    <a:pt x="56527" y="78740"/>
                  </a:lnTo>
                  <a:lnTo>
                    <a:pt x="56527" y="124460"/>
                  </a:lnTo>
                  <a:lnTo>
                    <a:pt x="88188" y="124460"/>
                  </a:lnTo>
                  <a:lnTo>
                    <a:pt x="88188" y="78740"/>
                  </a:lnTo>
                  <a:lnTo>
                    <a:pt x="144043" y="78740"/>
                  </a:lnTo>
                  <a:lnTo>
                    <a:pt x="144043" y="54610"/>
                  </a:lnTo>
                  <a:lnTo>
                    <a:pt x="88188" y="54610"/>
                  </a:lnTo>
                  <a:lnTo>
                    <a:pt x="88188" y="25400"/>
                  </a:lnTo>
                  <a:lnTo>
                    <a:pt x="148856" y="25400"/>
                  </a:lnTo>
                  <a:lnTo>
                    <a:pt x="148856" y="0"/>
                  </a:lnTo>
                  <a:close/>
                </a:path>
              </a:pathLst>
            </a:custGeom>
            <a:solidFill>
              <a:srgbClr val="FFFFFF"/>
            </a:solidFill>
          </p:spPr>
          <p:txBody>
            <a:bodyPr wrap="square" lIns="0" tIns="0" rIns="0" bIns="0" rtlCol="0"/>
            <a:lstStyle/>
            <a:p>
              <a:endParaRPr sz="1227"/>
            </a:p>
          </p:txBody>
        </p:sp>
        <p:pic>
          <p:nvPicPr>
            <p:cNvPr id="152" name="object 152"/>
            <p:cNvPicPr/>
            <p:nvPr/>
          </p:nvPicPr>
          <p:blipFill>
            <a:blip r:embed="rId51" cstate="print"/>
            <a:stretch>
              <a:fillRect/>
            </a:stretch>
          </p:blipFill>
          <p:spPr>
            <a:xfrm>
              <a:off x="1298613" y="4613318"/>
              <a:ext cx="138760" cy="124523"/>
            </a:xfrm>
            <a:prstGeom prst="rect">
              <a:avLst/>
            </a:prstGeom>
          </p:spPr>
        </p:pic>
        <p:pic>
          <p:nvPicPr>
            <p:cNvPr id="153" name="object 153"/>
            <p:cNvPicPr/>
            <p:nvPr/>
          </p:nvPicPr>
          <p:blipFill>
            <a:blip r:embed="rId52" cstate="print"/>
            <a:stretch>
              <a:fillRect/>
            </a:stretch>
          </p:blipFill>
          <p:spPr>
            <a:xfrm>
              <a:off x="1477479" y="4612822"/>
              <a:ext cx="241684" cy="125021"/>
            </a:xfrm>
            <a:prstGeom prst="rect">
              <a:avLst/>
            </a:prstGeom>
          </p:spPr>
        </p:pic>
        <p:sp>
          <p:nvSpPr>
            <p:cNvPr id="154" name="object 154"/>
            <p:cNvSpPr/>
            <p:nvPr/>
          </p:nvSpPr>
          <p:spPr>
            <a:xfrm>
              <a:off x="1739544" y="4613388"/>
              <a:ext cx="114935" cy="124460"/>
            </a:xfrm>
            <a:custGeom>
              <a:avLst/>
              <a:gdLst/>
              <a:ahLst/>
              <a:cxnLst/>
              <a:rect l="l" t="t" r="r" b="b"/>
              <a:pathLst>
                <a:path w="114935" h="124460">
                  <a:moveTo>
                    <a:pt x="114922" y="0"/>
                  </a:moveTo>
                  <a:lnTo>
                    <a:pt x="83261" y="0"/>
                  </a:lnTo>
                  <a:lnTo>
                    <a:pt x="83261" y="50800"/>
                  </a:lnTo>
                  <a:lnTo>
                    <a:pt x="31673" y="50800"/>
                  </a:lnTo>
                  <a:lnTo>
                    <a:pt x="31673" y="0"/>
                  </a:lnTo>
                  <a:lnTo>
                    <a:pt x="0" y="0"/>
                  </a:lnTo>
                  <a:lnTo>
                    <a:pt x="0" y="50800"/>
                  </a:lnTo>
                  <a:lnTo>
                    <a:pt x="0" y="76200"/>
                  </a:lnTo>
                  <a:lnTo>
                    <a:pt x="0" y="124460"/>
                  </a:lnTo>
                  <a:lnTo>
                    <a:pt x="31673" y="124460"/>
                  </a:lnTo>
                  <a:lnTo>
                    <a:pt x="31673" y="76200"/>
                  </a:lnTo>
                  <a:lnTo>
                    <a:pt x="83261" y="76200"/>
                  </a:lnTo>
                  <a:lnTo>
                    <a:pt x="83261" y="124460"/>
                  </a:lnTo>
                  <a:lnTo>
                    <a:pt x="114922" y="124460"/>
                  </a:lnTo>
                  <a:lnTo>
                    <a:pt x="114922" y="76200"/>
                  </a:lnTo>
                  <a:lnTo>
                    <a:pt x="114922" y="50800"/>
                  </a:lnTo>
                  <a:lnTo>
                    <a:pt x="114922" y="0"/>
                  </a:lnTo>
                  <a:close/>
                </a:path>
              </a:pathLst>
            </a:custGeom>
            <a:solidFill>
              <a:srgbClr val="FFFFFF"/>
            </a:solidFill>
          </p:spPr>
          <p:txBody>
            <a:bodyPr wrap="square" lIns="0" tIns="0" rIns="0" bIns="0" rtlCol="0"/>
            <a:lstStyle/>
            <a:p>
              <a:endParaRPr sz="1227"/>
            </a:p>
          </p:txBody>
        </p:sp>
        <p:pic>
          <p:nvPicPr>
            <p:cNvPr id="155" name="object 155"/>
            <p:cNvPicPr/>
            <p:nvPr/>
          </p:nvPicPr>
          <p:blipFill>
            <a:blip r:embed="rId53" cstate="print"/>
            <a:stretch>
              <a:fillRect/>
            </a:stretch>
          </p:blipFill>
          <p:spPr>
            <a:xfrm>
              <a:off x="1879307" y="4612250"/>
              <a:ext cx="378589" cy="127025"/>
            </a:xfrm>
            <a:prstGeom prst="rect">
              <a:avLst/>
            </a:prstGeom>
          </p:spPr>
        </p:pic>
        <p:pic>
          <p:nvPicPr>
            <p:cNvPr id="156" name="object 156"/>
            <p:cNvPicPr/>
            <p:nvPr/>
          </p:nvPicPr>
          <p:blipFill>
            <a:blip r:embed="rId54" cstate="print"/>
            <a:stretch>
              <a:fillRect/>
            </a:stretch>
          </p:blipFill>
          <p:spPr>
            <a:xfrm>
              <a:off x="2311347" y="4612256"/>
              <a:ext cx="262318" cy="127012"/>
            </a:xfrm>
            <a:prstGeom prst="rect">
              <a:avLst/>
            </a:prstGeom>
          </p:spPr>
        </p:pic>
        <p:pic>
          <p:nvPicPr>
            <p:cNvPr id="157" name="object 157"/>
            <p:cNvPicPr/>
            <p:nvPr/>
          </p:nvPicPr>
          <p:blipFill>
            <a:blip r:embed="rId55" cstate="print"/>
            <a:stretch>
              <a:fillRect/>
            </a:stretch>
          </p:blipFill>
          <p:spPr>
            <a:xfrm>
              <a:off x="2624463" y="4612256"/>
              <a:ext cx="349773" cy="127013"/>
            </a:xfrm>
            <a:prstGeom prst="rect">
              <a:avLst/>
            </a:prstGeom>
          </p:spPr>
        </p:pic>
        <p:pic>
          <p:nvPicPr>
            <p:cNvPr id="158" name="object 158"/>
            <p:cNvPicPr/>
            <p:nvPr/>
          </p:nvPicPr>
          <p:blipFill>
            <a:blip r:embed="rId56" cstate="print"/>
            <a:stretch>
              <a:fillRect/>
            </a:stretch>
          </p:blipFill>
          <p:spPr>
            <a:xfrm>
              <a:off x="2996953" y="4612250"/>
              <a:ext cx="338048" cy="127025"/>
            </a:xfrm>
            <a:prstGeom prst="rect">
              <a:avLst/>
            </a:prstGeom>
          </p:spPr>
        </p:pic>
        <p:sp>
          <p:nvSpPr>
            <p:cNvPr id="159" name="object 159"/>
            <p:cNvSpPr/>
            <p:nvPr/>
          </p:nvSpPr>
          <p:spPr>
            <a:xfrm>
              <a:off x="3381527" y="4611890"/>
              <a:ext cx="970280" cy="127635"/>
            </a:xfrm>
            <a:custGeom>
              <a:avLst/>
              <a:gdLst/>
              <a:ahLst/>
              <a:cxnLst/>
              <a:rect l="l" t="t" r="r" b="b"/>
              <a:pathLst>
                <a:path w="970279" h="127635">
                  <a:moveTo>
                    <a:pt x="116865" y="104622"/>
                  </a:moveTo>
                  <a:lnTo>
                    <a:pt x="98374" y="85051"/>
                  </a:lnTo>
                  <a:lnTo>
                    <a:pt x="91274" y="91071"/>
                  </a:lnTo>
                  <a:lnTo>
                    <a:pt x="83375" y="95669"/>
                  </a:lnTo>
                  <a:lnTo>
                    <a:pt x="75145" y="98602"/>
                  </a:lnTo>
                  <a:lnTo>
                    <a:pt x="67056" y="99631"/>
                  </a:lnTo>
                  <a:lnTo>
                    <a:pt x="53301" y="96837"/>
                  </a:lnTo>
                  <a:lnTo>
                    <a:pt x="42303" y="89115"/>
                  </a:lnTo>
                  <a:lnTo>
                    <a:pt x="35013" y="77495"/>
                  </a:lnTo>
                  <a:lnTo>
                    <a:pt x="32372" y="62992"/>
                  </a:lnTo>
                  <a:lnTo>
                    <a:pt x="35013" y="48717"/>
                  </a:lnTo>
                  <a:lnTo>
                    <a:pt x="42303" y="37261"/>
                  </a:lnTo>
                  <a:lnTo>
                    <a:pt x="53301" y="29641"/>
                  </a:lnTo>
                  <a:lnTo>
                    <a:pt x="67056" y="26873"/>
                  </a:lnTo>
                  <a:lnTo>
                    <a:pt x="75438" y="28003"/>
                  </a:lnTo>
                  <a:lnTo>
                    <a:pt x="83769" y="31229"/>
                  </a:lnTo>
                  <a:lnTo>
                    <a:pt x="91567" y="36322"/>
                  </a:lnTo>
                  <a:lnTo>
                    <a:pt x="98374" y="43065"/>
                  </a:lnTo>
                  <a:lnTo>
                    <a:pt x="116687" y="21361"/>
                  </a:lnTo>
                  <a:lnTo>
                    <a:pt x="106197" y="12674"/>
                  </a:lnTo>
                  <a:lnTo>
                    <a:pt x="93878" y="6057"/>
                  </a:lnTo>
                  <a:lnTo>
                    <a:pt x="80416" y="1841"/>
                  </a:lnTo>
                  <a:lnTo>
                    <a:pt x="66522" y="368"/>
                  </a:lnTo>
                  <a:lnTo>
                    <a:pt x="40132" y="5156"/>
                  </a:lnTo>
                  <a:lnTo>
                    <a:pt x="19050" y="18376"/>
                  </a:lnTo>
                  <a:lnTo>
                    <a:pt x="5067" y="38341"/>
                  </a:lnTo>
                  <a:lnTo>
                    <a:pt x="0" y="63347"/>
                  </a:lnTo>
                  <a:lnTo>
                    <a:pt x="4940" y="88734"/>
                  </a:lnTo>
                  <a:lnTo>
                    <a:pt x="18643" y="109042"/>
                  </a:lnTo>
                  <a:lnTo>
                    <a:pt x="39382" y="122516"/>
                  </a:lnTo>
                  <a:lnTo>
                    <a:pt x="65455" y="127393"/>
                  </a:lnTo>
                  <a:lnTo>
                    <a:pt x="79336" y="125755"/>
                  </a:lnTo>
                  <a:lnTo>
                    <a:pt x="93027" y="121145"/>
                  </a:lnTo>
                  <a:lnTo>
                    <a:pt x="105778" y="113957"/>
                  </a:lnTo>
                  <a:lnTo>
                    <a:pt x="116865" y="104622"/>
                  </a:lnTo>
                  <a:close/>
                </a:path>
                <a:path w="970279" h="127635">
                  <a:moveTo>
                    <a:pt x="255562" y="63512"/>
                  </a:moveTo>
                  <a:lnTo>
                    <a:pt x="250456" y="38417"/>
                  </a:lnTo>
                  <a:lnTo>
                    <a:pt x="242303" y="26873"/>
                  </a:lnTo>
                  <a:lnTo>
                    <a:pt x="236321" y="18402"/>
                  </a:lnTo>
                  <a:lnTo>
                    <a:pt x="223012" y="10160"/>
                  </a:lnTo>
                  <a:lnTo>
                    <a:pt x="223012" y="63690"/>
                  </a:lnTo>
                  <a:lnTo>
                    <a:pt x="220319" y="78359"/>
                  </a:lnTo>
                  <a:lnTo>
                    <a:pt x="212953" y="90157"/>
                  </a:lnTo>
                  <a:lnTo>
                    <a:pt x="201993" y="98018"/>
                  </a:lnTo>
                  <a:lnTo>
                    <a:pt x="188493" y="100876"/>
                  </a:lnTo>
                  <a:lnTo>
                    <a:pt x="174955" y="98018"/>
                  </a:lnTo>
                  <a:lnTo>
                    <a:pt x="163741" y="90157"/>
                  </a:lnTo>
                  <a:lnTo>
                    <a:pt x="156095" y="78359"/>
                  </a:lnTo>
                  <a:lnTo>
                    <a:pt x="153276" y="63690"/>
                  </a:lnTo>
                  <a:lnTo>
                    <a:pt x="156070" y="49085"/>
                  </a:lnTo>
                  <a:lnTo>
                    <a:pt x="163677" y="37414"/>
                  </a:lnTo>
                  <a:lnTo>
                    <a:pt x="174879" y="29679"/>
                  </a:lnTo>
                  <a:lnTo>
                    <a:pt x="188493" y="26873"/>
                  </a:lnTo>
                  <a:lnTo>
                    <a:pt x="201993" y="29679"/>
                  </a:lnTo>
                  <a:lnTo>
                    <a:pt x="212953" y="37414"/>
                  </a:lnTo>
                  <a:lnTo>
                    <a:pt x="220319" y="49085"/>
                  </a:lnTo>
                  <a:lnTo>
                    <a:pt x="223012" y="63690"/>
                  </a:lnTo>
                  <a:lnTo>
                    <a:pt x="223012" y="10160"/>
                  </a:lnTo>
                  <a:lnTo>
                    <a:pt x="214960" y="5156"/>
                  </a:lnTo>
                  <a:lnTo>
                    <a:pt x="188137" y="368"/>
                  </a:lnTo>
                  <a:lnTo>
                    <a:pt x="161417" y="5130"/>
                  </a:lnTo>
                  <a:lnTo>
                    <a:pt x="140106" y="18338"/>
                  </a:lnTo>
                  <a:lnTo>
                    <a:pt x="125996" y="38341"/>
                  </a:lnTo>
                  <a:lnTo>
                    <a:pt x="120891" y="63512"/>
                  </a:lnTo>
                  <a:lnTo>
                    <a:pt x="125996" y="88887"/>
                  </a:lnTo>
                  <a:lnTo>
                    <a:pt x="140106" y="109131"/>
                  </a:lnTo>
                  <a:lnTo>
                    <a:pt x="161417" y="122529"/>
                  </a:lnTo>
                  <a:lnTo>
                    <a:pt x="188137" y="127381"/>
                  </a:lnTo>
                  <a:lnTo>
                    <a:pt x="214960" y="122504"/>
                  </a:lnTo>
                  <a:lnTo>
                    <a:pt x="236321" y="109067"/>
                  </a:lnTo>
                  <a:lnTo>
                    <a:pt x="242036" y="100876"/>
                  </a:lnTo>
                  <a:lnTo>
                    <a:pt x="250456" y="88811"/>
                  </a:lnTo>
                  <a:lnTo>
                    <a:pt x="255562" y="63512"/>
                  </a:lnTo>
                  <a:close/>
                </a:path>
                <a:path w="970279" h="127635">
                  <a:moveTo>
                    <a:pt x="387121" y="1435"/>
                  </a:moveTo>
                  <a:lnTo>
                    <a:pt x="357593" y="1435"/>
                  </a:lnTo>
                  <a:lnTo>
                    <a:pt x="357593" y="78282"/>
                  </a:lnTo>
                  <a:lnTo>
                    <a:pt x="300139" y="1435"/>
                  </a:lnTo>
                  <a:lnTo>
                    <a:pt x="272199" y="1435"/>
                  </a:lnTo>
                  <a:lnTo>
                    <a:pt x="272199" y="125958"/>
                  </a:lnTo>
                  <a:lnTo>
                    <a:pt x="301917" y="125958"/>
                  </a:lnTo>
                  <a:lnTo>
                    <a:pt x="301917" y="49288"/>
                  </a:lnTo>
                  <a:lnTo>
                    <a:pt x="359194" y="125958"/>
                  </a:lnTo>
                  <a:lnTo>
                    <a:pt x="387121" y="125958"/>
                  </a:lnTo>
                  <a:lnTo>
                    <a:pt x="387121" y="1435"/>
                  </a:lnTo>
                  <a:close/>
                </a:path>
                <a:path w="970279" h="127635">
                  <a:moveTo>
                    <a:pt x="507136" y="1473"/>
                  </a:moveTo>
                  <a:lnTo>
                    <a:pt x="400748" y="1473"/>
                  </a:lnTo>
                  <a:lnTo>
                    <a:pt x="400748" y="26873"/>
                  </a:lnTo>
                  <a:lnTo>
                    <a:pt x="437934" y="26873"/>
                  </a:lnTo>
                  <a:lnTo>
                    <a:pt x="437934" y="125933"/>
                  </a:lnTo>
                  <a:lnTo>
                    <a:pt x="469595" y="125933"/>
                  </a:lnTo>
                  <a:lnTo>
                    <a:pt x="469595" y="26873"/>
                  </a:lnTo>
                  <a:lnTo>
                    <a:pt x="507136" y="26873"/>
                  </a:lnTo>
                  <a:lnTo>
                    <a:pt x="507136" y="1473"/>
                  </a:lnTo>
                  <a:close/>
                </a:path>
                <a:path w="970279" h="127635">
                  <a:moveTo>
                    <a:pt x="632663" y="125958"/>
                  </a:moveTo>
                  <a:lnTo>
                    <a:pt x="622998" y="103009"/>
                  </a:lnTo>
                  <a:lnTo>
                    <a:pt x="612876" y="78994"/>
                  </a:lnTo>
                  <a:lnTo>
                    <a:pt x="593458" y="32918"/>
                  </a:lnTo>
                  <a:lnTo>
                    <a:pt x="580707" y="2679"/>
                  </a:lnTo>
                  <a:lnTo>
                    <a:pt x="580707" y="78994"/>
                  </a:lnTo>
                  <a:lnTo>
                    <a:pt x="544779" y="78994"/>
                  </a:lnTo>
                  <a:lnTo>
                    <a:pt x="562927" y="32918"/>
                  </a:lnTo>
                  <a:lnTo>
                    <a:pt x="580707" y="78994"/>
                  </a:lnTo>
                  <a:lnTo>
                    <a:pt x="580707" y="2679"/>
                  </a:lnTo>
                  <a:lnTo>
                    <a:pt x="580186" y="1435"/>
                  </a:lnTo>
                  <a:lnTo>
                    <a:pt x="547624" y="1435"/>
                  </a:lnTo>
                  <a:lnTo>
                    <a:pt x="493903" y="125958"/>
                  </a:lnTo>
                  <a:lnTo>
                    <a:pt x="526465" y="125958"/>
                  </a:lnTo>
                  <a:lnTo>
                    <a:pt x="535533" y="103009"/>
                  </a:lnTo>
                  <a:lnTo>
                    <a:pt x="589965" y="103009"/>
                  </a:lnTo>
                  <a:lnTo>
                    <a:pt x="598868" y="125958"/>
                  </a:lnTo>
                  <a:lnTo>
                    <a:pt x="632663" y="125958"/>
                  </a:lnTo>
                  <a:close/>
                </a:path>
                <a:path w="970279" h="127635">
                  <a:moveTo>
                    <a:pt x="749477" y="104622"/>
                  </a:moveTo>
                  <a:lnTo>
                    <a:pt x="730986" y="85051"/>
                  </a:lnTo>
                  <a:lnTo>
                    <a:pt x="723887" y="91071"/>
                  </a:lnTo>
                  <a:lnTo>
                    <a:pt x="715987" y="95669"/>
                  </a:lnTo>
                  <a:lnTo>
                    <a:pt x="707758" y="98602"/>
                  </a:lnTo>
                  <a:lnTo>
                    <a:pt x="699668" y="99631"/>
                  </a:lnTo>
                  <a:lnTo>
                    <a:pt x="685914" y="96837"/>
                  </a:lnTo>
                  <a:lnTo>
                    <a:pt x="674916" y="89115"/>
                  </a:lnTo>
                  <a:lnTo>
                    <a:pt x="667613" y="77495"/>
                  </a:lnTo>
                  <a:lnTo>
                    <a:pt x="664972" y="62992"/>
                  </a:lnTo>
                  <a:lnTo>
                    <a:pt x="667613" y="48717"/>
                  </a:lnTo>
                  <a:lnTo>
                    <a:pt x="674916" y="37261"/>
                  </a:lnTo>
                  <a:lnTo>
                    <a:pt x="685914" y="29641"/>
                  </a:lnTo>
                  <a:lnTo>
                    <a:pt x="699668" y="26873"/>
                  </a:lnTo>
                  <a:lnTo>
                    <a:pt x="708063" y="28003"/>
                  </a:lnTo>
                  <a:lnTo>
                    <a:pt x="716394" y="31229"/>
                  </a:lnTo>
                  <a:lnTo>
                    <a:pt x="724192" y="36322"/>
                  </a:lnTo>
                  <a:lnTo>
                    <a:pt x="730986" y="43065"/>
                  </a:lnTo>
                  <a:lnTo>
                    <a:pt x="749300" y="21361"/>
                  </a:lnTo>
                  <a:lnTo>
                    <a:pt x="738809" y="12674"/>
                  </a:lnTo>
                  <a:lnTo>
                    <a:pt x="726490" y="6057"/>
                  </a:lnTo>
                  <a:lnTo>
                    <a:pt x="713028" y="1841"/>
                  </a:lnTo>
                  <a:lnTo>
                    <a:pt x="699135" y="368"/>
                  </a:lnTo>
                  <a:lnTo>
                    <a:pt x="672744" y="5156"/>
                  </a:lnTo>
                  <a:lnTo>
                    <a:pt x="651649" y="18376"/>
                  </a:lnTo>
                  <a:lnTo>
                    <a:pt x="637667" y="38341"/>
                  </a:lnTo>
                  <a:lnTo>
                    <a:pt x="632599" y="63347"/>
                  </a:lnTo>
                  <a:lnTo>
                    <a:pt x="637552" y="88734"/>
                  </a:lnTo>
                  <a:lnTo>
                    <a:pt x="651256" y="109042"/>
                  </a:lnTo>
                  <a:lnTo>
                    <a:pt x="672007" y="122516"/>
                  </a:lnTo>
                  <a:lnTo>
                    <a:pt x="698068" y="127393"/>
                  </a:lnTo>
                  <a:lnTo>
                    <a:pt x="711949" y="125755"/>
                  </a:lnTo>
                  <a:lnTo>
                    <a:pt x="725639" y="121145"/>
                  </a:lnTo>
                  <a:lnTo>
                    <a:pt x="738403" y="113957"/>
                  </a:lnTo>
                  <a:lnTo>
                    <a:pt x="749477" y="104622"/>
                  </a:lnTo>
                  <a:close/>
                </a:path>
                <a:path w="970279" h="127635">
                  <a:moveTo>
                    <a:pt x="858989" y="1473"/>
                  </a:moveTo>
                  <a:lnTo>
                    <a:pt x="752614" y="1473"/>
                  </a:lnTo>
                  <a:lnTo>
                    <a:pt x="752614" y="26873"/>
                  </a:lnTo>
                  <a:lnTo>
                    <a:pt x="789787" y="26873"/>
                  </a:lnTo>
                  <a:lnTo>
                    <a:pt x="789787" y="125933"/>
                  </a:lnTo>
                  <a:lnTo>
                    <a:pt x="821448" y="125933"/>
                  </a:lnTo>
                  <a:lnTo>
                    <a:pt x="821448" y="26873"/>
                  </a:lnTo>
                  <a:lnTo>
                    <a:pt x="858989" y="26873"/>
                  </a:lnTo>
                  <a:lnTo>
                    <a:pt x="858989" y="1473"/>
                  </a:lnTo>
                  <a:close/>
                </a:path>
                <a:path w="970279" h="127635">
                  <a:moveTo>
                    <a:pt x="969746" y="88950"/>
                  </a:moveTo>
                  <a:lnTo>
                    <a:pt x="959472" y="64516"/>
                  </a:lnTo>
                  <a:lnTo>
                    <a:pt x="936840" y="53022"/>
                  </a:lnTo>
                  <a:lnTo>
                    <a:pt x="914222" y="45923"/>
                  </a:lnTo>
                  <a:lnTo>
                    <a:pt x="903935" y="34696"/>
                  </a:lnTo>
                  <a:lnTo>
                    <a:pt x="903935" y="28651"/>
                  </a:lnTo>
                  <a:lnTo>
                    <a:pt x="909447" y="25615"/>
                  </a:lnTo>
                  <a:lnTo>
                    <a:pt x="917625" y="25615"/>
                  </a:lnTo>
                  <a:lnTo>
                    <a:pt x="926287" y="26581"/>
                  </a:lnTo>
                  <a:lnTo>
                    <a:pt x="936421" y="29248"/>
                  </a:lnTo>
                  <a:lnTo>
                    <a:pt x="947127" y="33362"/>
                  </a:lnTo>
                  <a:lnTo>
                    <a:pt x="957478" y="38608"/>
                  </a:lnTo>
                  <a:lnTo>
                    <a:pt x="969391" y="13881"/>
                  </a:lnTo>
                  <a:lnTo>
                    <a:pt x="958850" y="8191"/>
                  </a:lnTo>
                  <a:lnTo>
                    <a:pt x="946785" y="3810"/>
                  </a:lnTo>
                  <a:lnTo>
                    <a:pt x="933754" y="1003"/>
                  </a:lnTo>
                  <a:lnTo>
                    <a:pt x="920305" y="0"/>
                  </a:lnTo>
                  <a:lnTo>
                    <a:pt x="899947" y="2641"/>
                  </a:lnTo>
                  <a:lnTo>
                    <a:pt x="884288" y="10172"/>
                  </a:lnTo>
                  <a:lnTo>
                    <a:pt x="874229" y="21996"/>
                  </a:lnTo>
                  <a:lnTo>
                    <a:pt x="870673" y="37541"/>
                  </a:lnTo>
                  <a:lnTo>
                    <a:pt x="880960" y="61341"/>
                  </a:lnTo>
                  <a:lnTo>
                    <a:pt x="903579" y="72326"/>
                  </a:lnTo>
                  <a:lnTo>
                    <a:pt x="926211" y="79171"/>
                  </a:lnTo>
                  <a:lnTo>
                    <a:pt x="936485" y="90551"/>
                  </a:lnTo>
                  <a:lnTo>
                    <a:pt x="936485" y="97675"/>
                  </a:lnTo>
                  <a:lnTo>
                    <a:pt x="930262" y="101409"/>
                  </a:lnTo>
                  <a:lnTo>
                    <a:pt x="920305" y="101409"/>
                  </a:lnTo>
                  <a:lnTo>
                    <a:pt x="909586" y="100076"/>
                  </a:lnTo>
                  <a:lnTo>
                    <a:pt x="897724" y="96278"/>
                  </a:lnTo>
                  <a:lnTo>
                    <a:pt x="885901" y="90373"/>
                  </a:lnTo>
                  <a:lnTo>
                    <a:pt x="875296" y="82727"/>
                  </a:lnTo>
                  <a:lnTo>
                    <a:pt x="863015" y="107099"/>
                  </a:lnTo>
                  <a:lnTo>
                    <a:pt x="875207" y="115316"/>
                  </a:lnTo>
                  <a:lnTo>
                    <a:pt x="889215" y="121602"/>
                  </a:lnTo>
                  <a:lnTo>
                    <a:pt x="904341" y="125615"/>
                  </a:lnTo>
                  <a:lnTo>
                    <a:pt x="919937" y="127025"/>
                  </a:lnTo>
                  <a:lnTo>
                    <a:pt x="939431" y="124587"/>
                  </a:lnTo>
                  <a:lnTo>
                    <a:pt x="955255" y="117335"/>
                  </a:lnTo>
                  <a:lnTo>
                    <a:pt x="965873" y="105410"/>
                  </a:lnTo>
                  <a:lnTo>
                    <a:pt x="969746" y="88950"/>
                  </a:lnTo>
                  <a:close/>
                </a:path>
              </a:pathLst>
            </a:custGeom>
            <a:solidFill>
              <a:srgbClr val="FFFFFF"/>
            </a:solidFill>
          </p:spPr>
          <p:txBody>
            <a:bodyPr wrap="square" lIns="0" tIns="0" rIns="0" bIns="0" rtlCol="0"/>
            <a:lstStyle/>
            <a:p>
              <a:endParaRPr sz="1227"/>
            </a:p>
          </p:txBody>
        </p:sp>
        <p:pic>
          <p:nvPicPr>
            <p:cNvPr id="160" name="object 160"/>
            <p:cNvPicPr/>
            <p:nvPr/>
          </p:nvPicPr>
          <p:blipFill>
            <a:blip r:embed="rId57" cstate="print"/>
            <a:stretch>
              <a:fillRect/>
            </a:stretch>
          </p:blipFill>
          <p:spPr>
            <a:xfrm>
              <a:off x="4396376" y="4613318"/>
              <a:ext cx="138760" cy="124523"/>
            </a:xfrm>
            <a:prstGeom prst="rect">
              <a:avLst/>
            </a:prstGeom>
          </p:spPr>
        </p:pic>
        <p:sp>
          <p:nvSpPr>
            <p:cNvPr id="161" name="object 161"/>
            <p:cNvSpPr/>
            <p:nvPr/>
          </p:nvSpPr>
          <p:spPr>
            <a:xfrm>
              <a:off x="4587887" y="4612258"/>
              <a:ext cx="554355" cy="127635"/>
            </a:xfrm>
            <a:custGeom>
              <a:avLst/>
              <a:gdLst/>
              <a:ahLst/>
              <a:cxnLst/>
              <a:rect l="l" t="t" r="r" b="b"/>
              <a:pathLst>
                <a:path w="554354" h="127635">
                  <a:moveTo>
                    <a:pt x="104419" y="44462"/>
                  </a:moveTo>
                  <a:lnTo>
                    <a:pt x="101041" y="25958"/>
                  </a:lnTo>
                  <a:lnTo>
                    <a:pt x="91274" y="12369"/>
                  </a:lnTo>
                  <a:lnTo>
                    <a:pt x="75514" y="3949"/>
                  </a:lnTo>
                  <a:lnTo>
                    <a:pt x="74536" y="3822"/>
                  </a:lnTo>
                  <a:lnTo>
                    <a:pt x="74536" y="45529"/>
                  </a:lnTo>
                  <a:lnTo>
                    <a:pt x="73063" y="54229"/>
                  </a:lnTo>
                  <a:lnTo>
                    <a:pt x="68795" y="60528"/>
                  </a:lnTo>
                  <a:lnTo>
                    <a:pt x="61925" y="64350"/>
                  </a:lnTo>
                  <a:lnTo>
                    <a:pt x="52654" y="65633"/>
                  </a:lnTo>
                  <a:lnTo>
                    <a:pt x="31661" y="65633"/>
                  </a:lnTo>
                  <a:lnTo>
                    <a:pt x="31661" y="25958"/>
                  </a:lnTo>
                  <a:lnTo>
                    <a:pt x="52654" y="25958"/>
                  </a:lnTo>
                  <a:lnTo>
                    <a:pt x="61925" y="27190"/>
                  </a:lnTo>
                  <a:lnTo>
                    <a:pt x="68795" y="30886"/>
                  </a:lnTo>
                  <a:lnTo>
                    <a:pt x="73063" y="36995"/>
                  </a:lnTo>
                  <a:lnTo>
                    <a:pt x="74536" y="45529"/>
                  </a:lnTo>
                  <a:lnTo>
                    <a:pt x="74536" y="3822"/>
                  </a:lnTo>
                  <a:lnTo>
                    <a:pt x="54254" y="1066"/>
                  </a:lnTo>
                  <a:lnTo>
                    <a:pt x="0" y="1066"/>
                  </a:lnTo>
                  <a:lnTo>
                    <a:pt x="0" y="125590"/>
                  </a:lnTo>
                  <a:lnTo>
                    <a:pt x="31661" y="125590"/>
                  </a:lnTo>
                  <a:lnTo>
                    <a:pt x="31661" y="90538"/>
                  </a:lnTo>
                  <a:lnTo>
                    <a:pt x="54254" y="90538"/>
                  </a:lnTo>
                  <a:lnTo>
                    <a:pt x="75514" y="87452"/>
                  </a:lnTo>
                  <a:lnTo>
                    <a:pt x="91274" y="78447"/>
                  </a:lnTo>
                  <a:lnTo>
                    <a:pt x="99923" y="65633"/>
                  </a:lnTo>
                  <a:lnTo>
                    <a:pt x="101053" y="63969"/>
                  </a:lnTo>
                  <a:lnTo>
                    <a:pt x="104419" y="44462"/>
                  </a:lnTo>
                  <a:close/>
                </a:path>
                <a:path w="554354" h="127635">
                  <a:moveTo>
                    <a:pt x="247370" y="63144"/>
                  </a:moveTo>
                  <a:lnTo>
                    <a:pt x="242265" y="38049"/>
                  </a:lnTo>
                  <a:lnTo>
                    <a:pt x="234124" y="26504"/>
                  </a:lnTo>
                  <a:lnTo>
                    <a:pt x="228142" y="18034"/>
                  </a:lnTo>
                  <a:lnTo>
                    <a:pt x="214820" y="9779"/>
                  </a:lnTo>
                  <a:lnTo>
                    <a:pt x="214820" y="63322"/>
                  </a:lnTo>
                  <a:lnTo>
                    <a:pt x="212128" y="77990"/>
                  </a:lnTo>
                  <a:lnTo>
                    <a:pt x="204774" y="89789"/>
                  </a:lnTo>
                  <a:lnTo>
                    <a:pt x="193802" y="97650"/>
                  </a:lnTo>
                  <a:lnTo>
                    <a:pt x="180301" y="100507"/>
                  </a:lnTo>
                  <a:lnTo>
                    <a:pt x="166776" y="97650"/>
                  </a:lnTo>
                  <a:lnTo>
                    <a:pt x="155562" y="89789"/>
                  </a:lnTo>
                  <a:lnTo>
                    <a:pt x="147916" y="77990"/>
                  </a:lnTo>
                  <a:lnTo>
                    <a:pt x="145084" y="63322"/>
                  </a:lnTo>
                  <a:lnTo>
                    <a:pt x="147891" y="48717"/>
                  </a:lnTo>
                  <a:lnTo>
                    <a:pt x="155498" y="37045"/>
                  </a:lnTo>
                  <a:lnTo>
                    <a:pt x="166700" y="29311"/>
                  </a:lnTo>
                  <a:lnTo>
                    <a:pt x="180301" y="26504"/>
                  </a:lnTo>
                  <a:lnTo>
                    <a:pt x="193802" y="29311"/>
                  </a:lnTo>
                  <a:lnTo>
                    <a:pt x="204774" y="37045"/>
                  </a:lnTo>
                  <a:lnTo>
                    <a:pt x="212128" y="48717"/>
                  </a:lnTo>
                  <a:lnTo>
                    <a:pt x="214820" y="63322"/>
                  </a:lnTo>
                  <a:lnTo>
                    <a:pt x="214820" y="9779"/>
                  </a:lnTo>
                  <a:lnTo>
                    <a:pt x="206768" y="4787"/>
                  </a:lnTo>
                  <a:lnTo>
                    <a:pt x="179946" y="0"/>
                  </a:lnTo>
                  <a:lnTo>
                    <a:pt x="153238" y="4762"/>
                  </a:lnTo>
                  <a:lnTo>
                    <a:pt x="131914" y="17970"/>
                  </a:lnTo>
                  <a:lnTo>
                    <a:pt x="117805" y="37973"/>
                  </a:lnTo>
                  <a:lnTo>
                    <a:pt x="112699" y="63144"/>
                  </a:lnTo>
                  <a:lnTo>
                    <a:pt x="117805" y="88519"/>
                  </a:lnTo>
                  <a:lnTo>
                    <a:pt x="131914" y="108762"/>
                  </a:lnTo>
                  <a:lnTo>
                    <a:pt x="153238" y="122161"/>
                  </a:lnTo>
                  <a:lnTo>
                    <a:pt x="179946" y="127012"/>
                  </a:lnTo>
                  <a:lnTo>
                    <a:pt x="206768" y="122135"/>
                  </a:lnTo>
                  <a:lnTo>
                    <a:pt x="228142" y="108699"/>
                  </a:lnTo>
                  <a:lnTo>
                    <a:pt x="233845" y="100507"/>
                  </a:lnTo>
                  <a:lnTo>
                    <a:pt x="242265" y="88442"/>
                  </a:lnTo>
                  <a:lnTo>
                    <a:pt x="247370" y="63144"/>
                  </a:lnTo>
                  <a:close/>
                </a:path>
                <a:path w="554354" h="127635">
                  <a:moveTo>
                    <a:pt x="443344" y="1066"/>
                  </a:moveTo>
                  <a:lnTo>
                    <a:pt x="410959" y="1066"/>
                  </a:lnTo>
                  <a:lnTo>
                    <a:pt x="386943" y="92684"/>
                  </a:lnTo>
                  <a:lnTo>
                    <a:pt x="362572" y="1066"/>
                  </a:lnTo>
                  <a:lnTo>
                    <a:pt x="331622" y="1066"/>
                  </a:lnTo>
                  <a:lnTo>
                    <a:pt x="307784" y="92684"/>
                  </a:lnTo>
                  <a:lnTo>
                    <a:pt x="283413" y="1066"/>
                  </a:lnTo>
                  <a:lnTo>
                    <a:pt x="249618" y="1066"/>
                  </a:lnTo>
                  <a:lnTo>
                    <a:pt x="290347" y="125590"/>
                  </a:lnTo>
                  <a:lnTo>
                    <a:pt x="323088" y="125590"/>
                  </a:lnTo>
                  <a:lnTo>
                    <a:pt x="346570" y="39484"/>
                  </a:lnTo>
                  <a:lnTo>
                    <a:pt x="369697" y="125590"/>
                  </a:lnTo>
                  <a:lnTo>
                    <a:pt x="402247" y="125590"/>
                  </a:lnTo>
                  <a:lnTo>
                    <a:pt x="443344" y="1066"/>
                  </a:lnTo>
                  <a:close/>
                </a:path>
                <a:path w="554354" h="127635">
                  <a:moveTo>
                    <a:pt x="553897" y="100901"/>
                  </a:moveTo>
                  <a:lnTo>
                    <a:pt x="486117" y="100901"/>
                  </a:lnTo>
                  <a:lnTo>
                    <a:pt x="486117" y="75501"/>
                  </a:lnTo>
                  <a:lnTo>
                    <a:pt x="545541" y="75501"/>
                  </a:lnTo>
                  <a:lnTo>
                    <a:pt x="545541" y="50101"/>
                  </a:lnTo>
                  <a:lnTo>
                    <a:pt x="486117" y="50101"/>
                  </a:lnTo>
                  <a:lnTo>
                    <a:pt x="486117" y="25971"/>
                  </a:lnTo>
                  <a:lnTo>
                    <a:pt x="551942" y="25971"/>
                  </a:lnTo>
                  <a:lnTo>
                    <a:pt x="551942" y="571"/>
                  </a:lnTo>
                  <a:lnTo>
                    <a:pt x="454456" y="571"/>
                  </a:lnTo>
                  <a:lnTo>
                    <a:pt x="454456" y="25971"/>
                  </a:lnTo>
                  <a:lnTo>
                    <a:pt x="454456" y="50101"/>
                  </a:lnTo>
                  <a:lnTo>
                    <a:pt x="454456" y="75501"/>
                  </a:lnTo>
                  <a:lnTo>
                    <a:pt x="454456" y="100901"/>
                  </a:lnTo>
                  <a:lnTo>
                    <a:pt x="454456" y="125031"/>
                  </a:lnTo>
                  <a:lnTo>
                    <a:pt x="553897" y="125031"/>
                  </a:lnTo>
                  <a:lnTo>
                    <a:pt x="553897" y="100901"/>
                  </a:lnTo>
                  <a:close/>
                </a:path>
              </a:pathLst>
            </a:custGeom>
            <a:solidFill>
              <a:srgbClr val="FFBD45"/>
            </a:solidFill>
          </p:spPr>
          <p:txBody>
            <a:bodyPr wrap="square" lIns="0" tIns="0" rIns="0" bIns="0" rtlCol="0"/>
            <a:lstStyle/>
            <a:p>
              <a:endParaRPr sz="1227"/>
            </a:p>
          </p:txBody>
        </p:sp>
        <p:pic>
          <p:nvPicPr>
            <p:cNvPr id="162" name="object 162"/>
            <p:cNvPicPr/>
            <p:nvPr/>
          </p:nvPicPr>
          <p:blipFill>
            <a:blip r:embed="rId58" cstate="print"/>
            <a:stretch>
              <a:fillRect/>
            </a:stretch>
          </p:blipFill>
          <p:spPr>
            <a:xfrm>
              <a:off x="5162175" y="4613324"/>
              <a:ext cx="111010" cy="124523"/>
            </a:xfrm>
            <a:prstGeom prst="rect">
              <a:avLst/>
            </a:prstGeom>
          </p:spPr>
        </p:pic>
        <p:sp>
          <p:nvSpPr>
            <p:cNvPr id="163" name="object 163"/>
            <p:cNvSpPr/>
            <p:nvPr/>
          </p:nvSpPr>
          <p:spPr>
            <a:xfrm>
              <a:off x="5332146" y="4613312"/>
              <a:ext cx="131445" cy="125095"/>
            </a:xfrm>
            <a:custGeom>
              <a:avLst/>
              <a:gdLst/>
              <a:ahLst/>
              <a:cxnLst/>
              <a:rect l="l" t="t" r="r" b="b"/>
              <a:pathLst>
                <a:path w="131445" h="125095">
                  <a:moveTo>
                    <a:pt x="84493" y="98031"/>
                  </a:moveTo>
                  <a:lnTo>
                    <a:pt x="31661" y="98031"/>
                  </a:lnTo>
                  <a:lnTo>
                    <a:pt x="31661" y="241"/>
                  </a:lnTo>
                  <a:lnTo>
                    <a:pt x="0" y="241"/>
                  </a:lnTo>
                  <a:lnTo>
                    <a:pt x="0" y="98031"/>
                  </a:lnTo>
                  <a:lnTo>
                    <a:pt x="0" y="124701"/>
                  </a:lnTo>
                  <a:lnTo>
                    <a:pt x="84493" y="124701"/>
                  </a:lnTo>
                  <a:lnTo>
                    <a:pt x="84493" y="98031"/>
                  </a:lnTo>
                  <a:close/>
                </a:path>
                <a:path w="131445" h="125095">
                  <a:moveTo>
                    <a:pt x="131229" y="0"/>
                  </a:moveTo>
                  <a:lnTo>
                    <a:pt x="99568" y="0"/>
                  </a:lnTo>
                  <a:lnTo>
                    <a:pt x="99568" y="124523"/>
                  </a:lnTo>
                  <a:lnTo>
                    <a:pt x="131229" y="124523"/>
                  </a:lnTo>
                  <a:lnTo>
                    <a:pt x="131229" y="0"/>
                  </a:lnTo>
                  <a:close/>
                </a:path>
              </a:pathLst>
            </a:custGeom>
            <a:solidFill>
              <a:srgbClr val="FFBD45"/>
            </a:solidFill>
          </p:spPr>
          <p:txBody>
            <a:bodyPr wrap="square" lIns="0" tIns="0" rIns="0" bIns="0" rtlCol="0"/>
            <a:lstStyle/>
            <a:p>
              <a:endParaRPr sz="1227"/>
            </a:p>
          </p:txBody>
        </p:sp>
        <p:pic>
          <p:nvPicPr>
            <p:cNvPr id="164" name="object 164"/>
            <p:cNvPicPr/>
            <p:nvPr/>
          </p:nvPicPr>
          <p:blipFill>
            <a:blip r:embed="rId59" cstate="print"/>
            <a:stretch>
              <a:fillRect/>
            </a:stretch>
          </p:blipFill>
          <p:spPr>
            <a:xfrm>
              <a:off x="5488255" y="4613320"/>
              <a:ext cx="114922" cy="124523"/>
            </a:xfrm>
            <a:prstGeom prst="rect">
              <a:avLst/>
            </a:prstGeom>
          </p:spPr>
        </p:pic>
        <p:sp>
          <p:nvSpPr>
            <p:cNvPr id="165" name="object 165"/>
            <p:cNvSpPr/>
            <p:nvPr/>
          </p:nvSpPr>
          <p:spPr>
            <a:xfrm>
              <a:off x="5628005" y="4612830"/>
              <a:ext cx="99695" cy="124460"/>
            </a:xfrm>
            <a:custGeom>
              <a:avLst/>
              <a:gdLst/>
              <a:ahLst/>
              <a:cxnLst/>
              <a:rect l="l" t="t" r="r" b="b"/>
              <a:pathLst>
                <a:path w="99695" h="124460">
                  <a:moveTo>
                    <a:pt x="99441" y="100330"/>
                  </a:moveTo>
                  <a:lnTo>
                    <a:pt x="31661" y="100330"/>
                  </a:lnTo>
                  <a:lnTo>
                    <a:pt x="31661" y="74930"/>
                  </a:lnTo>
                  <a:lnTo>
                    <a:pt x="91084" y="74930"/>
                  </a:lnTo>
                  <a:lnTo>
                    <a:pt x="91084" y="49530"/>
                  </a:lnTo>
                  <a:lnTo>
                    <a:pt x="31661" y="49530"/>
                  </a:lnTo>
                  <a:lnTo>
                    <a:pt x="31661" y="25400"/>
                  </a:lnTo>
                  <a:lnTo>
                    <a:pt x="97485" y="25400"/>
                  </a:lnTo>
                  <a:lnTo>
                    <a:pt x="97485" y="0"/>
                  </a:lnTo>
                  <a:lnTo>
                    <a:pt x="0" y="0"/>
                  </a:lnTo>
                  <a:lnTo>
                    <a:pt x="0" y="25400"/>
                  </a:lnTo>
                  <a:lnTo>
                    <a:pt x="0" y="49530"/>
                  </a:lnTo>
                  <a:lnTo>
                    <a:pt x="0" y="74930"/>
                  </a:lnTo>
                  <a:lnTo>
                    <a:pt x="0" y="100330"/>
                  </a:lnTo>
                  <a:lnTo>
                    <a:pt x="0" y="124460"/>
                  </a:lnTo>
                  <a:lnTo>
                    <a:pt x="99441" y="124460"/>
                  </a:lnTo>
                  <a:lnTo>
                    <a:pt x="99441" y="100330"/>
                  </a:lnTo>
                  <a:close/>
                </a:path>
              </a:pathLst>
            </a:custGeom>
            <a:solidFill>
              <a:srgbClr val="FFBD45"/>
            </a:solidFill>
          </p:spPr>
          <p:txBody>
            <a:bodyPr wrap="square" lIns="0" tIns="0" rIns="0" bIns="0" rtlCol="0"/>
            <a:lstStyle/>
            <a:p>
              <a:endParaRPr sz="1227"/>
            </a:p>
          </p:txBody>
        </p:sp>
        <p:pic>
          <p:nvPicPr>
            <p:cNvPr id="166" name="object 166"/>
            <p:cNvPicPr/>
            <p:nvPr/>
          </p:nvPicPr>
          <p:blipFill>
            <a:blip r:embed="rId60" cstate="print"/>
            <a:stretch>
              <a:fillRect/>
            </a:stretch>
          </p:blipFill>
          <p:spPr>
            <a:xfrm>
              <a:off x="5780904" y="4612256"/>
              <a:ext cx="262331" cy="127012"/>
            </a:xfrm>
            <a:prstGeom prst="rect">
              <a:avLst/>
            </a:prstGeom>
          </p:spPr>
        </p:pic>
        <p:pic>
          <p:nvPicPr>
            <p:cNvPr id="167" name="object 167"/>
            <p:cNvPicPr/>
            <p:nvPr/>
          </p:nvPicPr>
          <p:blipFill>
            <a:blip r:embed="rId61" cstate="print"/>
            <a:stretch>
              <a:fillRect/>
            </a:stretch>
          </p:blipFill>
          <p:spPr>
            <a:xfrm>
              <a:off x="6100070" y="4613312"/>
              <a:ext cx="277196" cy="125950"/>
            </a:xfrm>
            <a:prstGeom prst="rect">
              <a:avLst/>
            </a:prstGeom>
          </p:spPr>
        </p:pic>
        <p:pic>
          <p:nvPicPr>
            <p:cNvPr id="168" name="object 168"/>
            <p:cNvPicPr/>
            <p:nvPr/>
          </p:nvPicPr>
          <p:blipFill>
            <a:blip r:embed="rId62" cstate="print"/>
            <a:stretch>
              <a:fillRect/>
            </a:stretch>
          </p:blipFill>
          <p:spPr>
            <a:xfrm>
              <a:off x="6402143" y="4613312"/>
              <a:ext cx="374141" cy="124697"/>
            </a:xfrm>
            <a:prstGeom prst="rect">
              <a:avLst/>
            </a:prstGeom>
          </p:spPr>
        </p:pic>
        <p:pic>
          <p:nvPicPr>
            <p:cNvPr id="169" name="object 169"/>
            <p:cNvPicPr/>
            <p:nvPr/>
          </p:nvPicPr>
          <p:blipFill>
            <a:blip r:embed="rId63" cstate="print"/>
            <a:stretch>
              <a:fillRect/>
            </a:stretch>
          </p:blipFill>
          <p:spPr>
            <a:xfrm>
              <a:off x="6829042" y="4612256"/>
              <a:ext cx="463028" cy="127012"/>
            </a:xfrm>
            <a:prstGeom prst="rect">
              <a:avLst/>
            </a:prstGeom>
          </p:spPr>
        </p:pic>
        <p:pic>
          <p:nvPicPr>
            <p:cNvPr id="170" name="object 170"/>
            <p:cNvPicPr/>
            <p:nvPr/>
          </p:nvPicPr>
          <p:blipFill>
            <a:blip r:embed="rId64" cstate="print"/>
            <a:stretch>
              <a:fillRect/>
            </a:stretch>
          </p:blipFill>
          <p:spPr>
            <a:xfrm>
              <a:off x="1291840" y="5110772"/>
              <a:ext cx="500119" cy="115605"/>
            </a:xfrm>
            <a:prstGeom prst="rect">
              <a:avLst/>
            </a:prstGeom>
          </p:spPr>
        </p:pic>
        <p:pic>
          <p:nvPicPr>
            <p:cNvPr id="171" name="object 171"/>
            <p:cNvPicPr/>
            <p:nvPr/>
          </p:nvPicPr>
          <p:blipFill>
            <a:blip r:embed="rId65" cstate="print"/>
            <a:stretch>
              <a:fillRect/>
            </a:stretch>
          </p:blipFill>
          <p:spPr>
            <a:xfrm>
              <a:off x="1811066" y="5143968"/>
              <a:ext cx="142773" cy="82257"/>
            </a:xfrm>
            <a:prstGeom prst="rect">
              <a:avLst/>
            </a:prstGeom>
          </p:spPr>
        </p:pic>
        <p:pic>
          <p:nvPicPr>
            <p:cNvPr id="172" name="object 172"/>
            <p:cNvPicPr/>
            <p:nvPr/>
          </p:nvPicPr>
          <p:blipFill>
            <a:blip r:embed="rId66" cstate="print"/>
            <a:stretch>
              <a:fillRect/>
            </a:stretch>
          </p:blipFill>
          <p:spPr>
            <a:xfrm>
              <a:off x="1998817" y="5142299"/>
              <a:ext cx="79057" cy="84531"/>
            </a:xfrm>
            <a:prstGeom prst="rect">
              <a:avLst/>
            </a:prstGeom>
          </p:spPr>
        </p:pic>
        <p:sp>
          <p:nvSpPr>
            <p:cNvPr id="173" name="object 173"/>
            <p:cNvSpPr/>
            <p:nvPr/>
          </p:nvSpPr>
          <p:spPr>
            <a:xfrm>
              <a:off x="2097417" y="5106047"/>
              <a:ext cx="208915" cy="120014"/>
            </a:xfrm>
            <a:custGeom>
              <a:avLst/>
              <a:gdLst/>
              <a:ahLst/>
              <a:cxnLst/>
              <a:rect l="l" t="t" r="r" b="b"/>
              <a:pathLst>
                <a:path w="208914" h="120014">
                  <a:moveTo>
                    <a:pt x="26352" y="6540"/>
                  </a:moveTo>
                  <a:lnTo>
                    <a:pt x="0" y="6540"/>
                  </a:lnTo>
                  <a:lnTo>
                    <a:pt x="0" y="119557"/>
                  </a:lnTo>
                  <a:lnTo>
                    <a:pt x="26352" y="119557"/>
                  </a:lnTo>
                  <a:lnTo>
                    <a:pt x="26352" y="6540"/>
                  </a:lnTo>
                  <a:close/>
                </a:path>
                <a:path w="208914" h="120014">
                  <a:moveTo>
                    <a:pt x="75260" y="6540"/>
                  </a:moveTo>
                  <a:lnTo>
                    <a:pt x="48920" y="6540"/>
                  </a:lnTo>
                  <a:lnTo>
                    <a:pt x="48920" y="119557"/>
                  </a:lnTo>
                  <a:lnTo>
                    <a:pt x="75260" y="119557"/>
                  </a:lnTo>
                  <a:lnTo>
                    <a:pt x="75260" y="6540"/>
                  </a:lnTo>
                  <a:close/>
                </a:path>
                <a:path w="208914" h="120014">
                  <a:moveTo>
                    <a:pt x="159550" y="6540"/>
                  </a:moveTo>
                  <a:lnTo>
                    <a:pt x="133210" y="6540"/>
                  </a:lnTo>
                  <a:lnTo>
                    <a:pt x="133210" y="119557"/>
                  </a:lnTo>
                  <a:lnTo>
                    <a:pt x="159550" y="119557"/>
                  </a:lnTo>
                  <a:lnTo>
                    <a:pt x="159550" y="6540"/>
                  </a:lnTo>
                  <a:close/>
                </a:path>
                <a:path w="208914" h="120014">
                  <a:moveTo>
                    <a:pt x="207556" y="37465"/>
                  </a:moveTo>
                  <a:lnTo>
                    <a:pt x="181368" y="37465"/>
                  </a:lnTo>
                  <a:lnTo>
                    <a:pt x="181368" y="119570"/>
                  </a:lnTo>
                  <a:lnTo>
                    <a:pt x="207556" y="119570"/>
                  </a:lnTo>
                  <a:lnTo>
                    <a:pt x="207556" y="37465"/>
                  </a:lnTo>
                  <a:close/>
                </a:path>
                <a:path w="208914" h="120014">
                  <a:moveTo>
                    <a:pt x="208470" y="5791"/>
                  </a:moveTo>
                  <a:lnTo>
                    <a:pt x="202692" y="0"/>
                  </a:lnTo>
                  <a:lnTo>
                    <a:pt x="186537" y="0"/>
                  </a:lnTo>
                  <a:lnTo>
                    <a:pt x="180759" y="5791"/>
                  </a:lnTo>
                  <a:lnTo>
                    <a:pt x="180759" y="22085"/>
                  </a:lnTo>
                  <a:lnTo>
                    <a:pt x="186537" y="27863"/>
                  </a:lnTo>
                  <a:lnTo>
                    <a:pt x="202692" y="27863"/>
                  </a:lnTo>
                  <a:lnTo>
                    <a:pt x="208470" y="22085"/>
                  </a:lnTo>
                  <a:lnTo>
                    <a:pt x="208470" y="5791"/>
                  </a:lnTo>
                  <a:close/>
                </a:path>
              </a:pathLst>
            </a:custGeom>
            <a:solidFill>
              <a:srgbClr val="FFBD45"/>
            </a:solidFill>
          </p:spPr>
          <p:txBody>
            <a:bodyPr wrap="square" lIns="0" tIns="0" rIns="0" bIns="0" rtlCol="0"/>
            <a:lstStyle/>
            <a:p>
              <a:endParaRPr sz="1227"/>
            </a:p>
          </p:txBody>
        </p:sp>
        <p:pic>
          <p:nvPicPr>
            <p:cNvPr id="174" name="object 174"/>
            <p:cNvPicPr/>
            <p:nvPr/>
          </p:nvPicPr>
          <p:blipFill>
            <a:blip r:embed="rId67" cstate="print"/>
            <a:stretch>
              <a:fillRect/>
            </a:stretch>
          </p:blipFill>
          <p:spPr>
            <a:xfrm>
              <a:off x="2326180" y="5142302"/>
              <a:ext cx="257665" cy="84378"/>
            </a:xfrm>
            <a:prstGeom prst="rect">
              <a:avLst/>
            </a:prstGeom>
          </p:spPr>
        </p:pic>
        <p:pic>
          <p:nvPicPr>
            <p:cNvPr id="175" name="object 175"/>
            <p:cNvPicPr/>
            <p:nvPr/>
          </p:nvPicPr>
          <p:blipFill>
            <a:blip r:embed="rId68" cstate="print"/>
            <a:stretch>
              <a:fillRect/>
            </a:stretch>
          </p:blipFill>
          <p:spPr>
            <a:xfrm>
              <a:off x="2632190" y="5125397"/>
              <a:ext cx="146258" cy="100977"/>
            </a:xfrm>
            <a:prstGeom prst="rect">
              <a:avLst/>
            </a:prstGeom>
          </p:spPr>
        </p:pic>
        <p:pic>
          <p:nvPicPr>
            <p:cNvPr id="176" name="object 176"/>
            <p:cNvPicPr/>
            <p:nvPr/>
          </p:nvPicPr>
          <p:blipFill>
            <a:blip r:embed="rId69" cstate="print"/>
            <a:stretch>
              <a:fillRect/>
            </a:stretch>
          </p:blipFill>
          <p:spPr>
            <a:xfrm>
              <a:off x="2836863" y="5112588"/>
              <a:ext cx="174150" cy="113639"/>
            </a:xfrm>
            <a:prstGeom prst="rect">
              <a:avLst/>
            </a:prstGeom>
          </p:spPr>
        </p:pic>
        <p:pic>
          <p:nvPicPr>
            <p:cNvPr id="177" name="object 177"/>
            <p:cNvPicPr/>
            <p:nvPr/>
          </p:nvPicPr>
          <p:blipFill>
            <a:blip r:embed="rId70" cstate="print"/>
            <a:stretch>
              <a:fillRect/>
            </a:stretch>
          </p:blipFill>
          <p:spPr>
            <a:xfrm>
              <a:off x="1300378" y="5293639"/>
              <a:ext cx="1417143" cy="144866"/>
            </a:xfrm>
            <a:prstGeom prst="rect">
              <a:avLst/>
            </a:prstGeom>
          </p:spPr>
        </p:pic>
        <p:sp>
          <p:nvSpPr>
            <p:cNvPr id="178" name="object 178"/>
            <p:cNvSpPr/>
            <p:nvPr/>
          </p:nvSpPr>
          <p:spPr>
            <a:xfrm>
              <a:off x="2729287" y="5389764"/>
              <a:ext cx="19685" cy="20320"/>
            </a:xfrm>
            <a:custGeom>
              <a:avLst/>
              <a:gdLst/>
              <a:ahLst/>
              <a:cxnLst/>
              <a:rect l="l" t="t" r="r" b="b"/>
              <a:pathLst>
                <a:path w="19685" h="20320">
                  <a:moveTo>
                    <a:pt x="15074" y="0"/>
                  </a:moveTo>
                  <a:lnTo>
                    <a:pt x="4114" y="0"/>
                  </a:lnTo>
                  <a:lnTo>
                    <a:pt x="0" y="4102"/>
                  </a:lnTo>
                  <a:lnTo>
                    <a:pt x="0" y="15836"/>
                  </a:lnTo>
                  <a:lnTo>
                    <a:pt x="4114" y="20104"/>
                  </a:lnTo>
                  <a:lnTo>
                    <a:pt x="15074" y="20104"/>
                  </a:lnTo>
                  <a:lnTo>
                    <a:pt x="19189" y="15836"/>
                  </a:lnTo>
                  <a:lnTo>
                    <a:pt x="19189" y="9893"/>
                  </a:lnTo>
                  <a:lnTo>
                    <a:pt x="19189" y="4102"/>
                  </a:lnTo>
                  <a:lnTo>
                    <a:pt x="15074" y="0"/>
                  </a:lnTo>
                  <a:close/>
                </a:path>
              </a:pathLst>
            </a:custGeom>
            <a:solidFill>
              <a:srgbClr val="FFFFFF"/>
            </a:solidFill>
          </p:spPr>
          <p:txBody>
            <a:bodyPr wrap="square" lIns="0" tIns="0" rIns="0" bIns="0" rtlCol="0"/>
            <a:lstStyle/>
            <a:p>
              <a:endParaRPr sz="1227"/>
            </a:p>
          </p:txBody>
        </p:sp>
        <p:pic>
          <p:nvPicPr>
            <p:cNvPr id="179" name="object 179"/>
            <p:cNvPicPr/>
            <p:nvPr/>
          </p:nvPicPr>
          <p:blipFill>
            <a:blip r:embed="rId71" cstate="print"/>
            <a:stretch>
              <a:fillRect/>
            </a:stretch>
          </p:blipFill>
          <p:spPr>
            <a:xfrm>
              <a:off x="3996852" y="5842609"/>
              <a:ext cx="1721769" cy="481981"/>
            </a:xfrm>
            <a:prstGeom prst="rect">
              <a:avLst/>
            </a:prstGeom>
          </p:spPr>
        </p:pic>
        <p:pic>
          <p:nvPicPr>
            <p:cNvPr id="180" name="object 180"/>
            <p:cNvPicPr/>
            <p:nvPr/>
          </p:nvPicPr>
          <p:blipFill>
            <a:blip r:embed="rId72" cstate="print"/>
            <a:stretch>
              <a:fillRect/>
            </a:stretch>
          </p:blipFill>
          <p:spPr>
            <a:xfrm>
              <a:off x="3998683" y="5029187"/>
              <a:ext cx="211658" cy="113924"/>
            </a:xfrm>
            <a:prstGeom prst="rect">
              <a:avLst/>
            </a:prstGeom>
          </p:spPr>
        </p:pic>
        <p:pic>
          <p:nvPicPr>
            <p:cNvPr id="181" name="object 181"/>
            <p:cNvPicPr/>
            <p:nvPr/>
          </p:nvPicPr>
          <p:blipFill>
            <a:blip r:embed="rId73" cstate="print"/>
            <a:stretch>
              <a:fillRect/>
            </a:stretch>
          </p:blipFill>
          <p:spPr>
            <a:xfrm>
              <a:off x="4002949" y="5027358"/>
              <a:ext cx="3079793" cy="481989"/>
            </a:xfrm>
            <a:prstGeom prst="rect">
              <a:avLst/>
            </a:prstGeom>
          </p:spPr>
        </p:pic>
        <p:pic>
          <p:nvPicPr>
            <p:cNvPr id="182" name="object 182"/>
            <p:cNvPicPr/>
            <p:nvPr/>
          </p:nvPicPr>
          <p:blipFill>
            <a:blip r:embed="rId74" cstate="print"/>
            <a:stretch>
              <a:fillRect/>
            </a:stretch>
          </p:blipFill>
          <p:spPr>
            <a:xfrm>
              <a:off x="6510591" y="6057886"/>
              <a:ext cx="179788" cy="107843"/>
            </a:xfrm>
            <a:prstGeom prst="rect">
              <a:avLst/>
            </a:prstGeom>
          </p:spPr>
        </p:pic>
        <p:sp>
          <p:nvSpPr>
            <p:cNvPr id="183" name="object 183"/>
            <p:cNvSpPr/>
            <p:nvPr/>
          </p:nvSpPr>
          <p:spPr>
            <a:xfrm>
              <a:off x="6714655" y="6051943"/>
              <a:ext cx="62865" cy="113030"/>
            </a:xfrm>
            <a:custGeom>
              <a:avLst/>
              <a:gdLst/>
              <a:ahLst/>
              <a:cxnLst/>
              <a:rect l="l" t="t" r="r" b="b"/>
              <a:pathLst>
                <a:path w="62865" h="113029">
                  <a:moveTo>
                    <a:pt x="17513" y="0"/>
                  </a:moveTo>
                  <a:lnTo>
                    <a:pt x="0" y="0"/>
                  </a:lnTo>
                  <a:lnTo>
                    <a:pt x="0" y="113017"/>
                  </a:lnTo>
                  <a:lnTo>
                    <a:pt x="17513" y="113017"/>
                  </a:lnTo>
                  <a:lnTo>
                    <a:pt x="17513" y="0"/>
                  </a:lnTo>
                  <a:close/>
                </a:path>
                <a:path w="62865" h="113029">
                  <a:moveTo>
                    <a:pt x="62471" y="0"/>
                  </a:moveTo>
                  <a:lnTo>
                    <a:pt x="44958" y="0"/>
                  </a:lnTo>
                  <a:lnTo>
                    <a:pt x="44958" y="113017"/>
                  </a:lnTo>
                  <a:lnTo>
                    <a:pt x="62471" y="113017"/>
                  </a:lnTo>
                  <a:lnTo>
                    <a:pt x="62471" y="0"/>
                  </a:lnTo>
                  <a:close/>
                </a:path>
              </a:pathLst>
            </a:custGeom>
            <a:solidFill>
              <a:srgbClr val="FFFFFF"/>
            </a:solidFill>
          </p:spPr>
          <p:txBody>
            <a:bodyPr wrap="square" lIns="0" tIns="0" rIns="0" bIns="0" rtlCol="0"/>
            <a:lstStyle/>
            <a:p>
              <a:endParaRPr sz="1227"/>
            </a:p>
          </p:txBody>
        </p:sp>
        <p:pic>
          <p:nvPicPr>
            <p:cNvPr id="184" name="object 184"/>
            <p:cNvPicPr/>
            <p:nvPr/>
          </p:nvPicPr>
          <p:blipFill>
            <a:blip r:embed="rId75" cstate="print"/>
            <a:stretch>
              <a:fillRect/>
            </a:stretch>
          </p:blipFill>
          <p:spPr>
            <a:xfrm>
              <a:off x="6839743" y="5990716"/>
              <a:ext cx="290757" cy="227266"/>
            </a:xfrm>
            <a:prstGeom prst="rect">
              <a:avLst/>
            </a:prstGeom>
          </p:spPr>
        </p:pic>
        <p:sp>
          <p:nvSpPr>
            <p:cNvPr id="185" name="object 185"/>
            <p:cNvSpPr/>
            <p:nvPr/>
          </p:nvSpPr>
          <p:spPr>
            <a:xfrm>
              <a:off x="7165441" y="5993523"/>
              <a:ext cx="97790" cy="222250"/>
            </a:xfrm>
            <a:custGeom>
              <a:avLst/>
              <a:gdLst/>
              <a:ahLst/>
              <a:cxnLst/>
              <a:rect l="l" t="t" r="r" b="b"/>
              <a:pathLst>
                <a:path w="97790" h="222250">
                  <a:moveTo>
                    <a:pt x="97447" y="0"/>
                  </a:moveTo>
                  <a:lnTo>
                    <a:pt x="0" y="0"/>
                  </a:lnTo>
                  <a:lnTo>
                    <a:pt x="0" y="45720"/>
                  </a:lnTo>
                  <a:lnTo>
                    <a:pt x="40957" y="45720"/>
                  </a:lnTo>
                  <a:lnTo>
                    <a:pt x="40957" y="222250"/>
                  </a:lnTo>
                  <a:lnTo>
                    <a:pt x="97447" y="222250"/>
                  </a:lnTo>
                  <a:lnTo>
                    <a:pt x="97447" y="45720"/>
                  </a:lnTo>
                  <a:lnTo>
                    <a:pt x="97447" y="0"/>
                  </a:lnTo>
                  <a:close/>
                </a:path>
              </a:pathLst>
            </a:custGeom>
            <a:solidFill>
              <a:srgbClr val="FFBD45"/>
            </a:solidFill>
          </p:spPr>
          <p:txBody>
            <a:bodyPr wrap="square" lIns="0" tIns="0" rIns="0" bIns="0" rtlCol="0"/>
            <a:lstStyle/>
            <a:p>
              <a:endParaRPr sz="1227"/>
            </a:p>
          </p:txBody>
        </p:sp>
        <p:sp>
          <p:nvSpPr>
            <p:cNvPr id="186" name="object 186"/>
            <p:cNvSpPr/>
            <p:nvPr/>
          </p:nvSpPr>
          <p:spPr>
            <a:xfrm>
              <a:off x="7302620" y="6146233"/>
              <a:ext cx="19685" cy="20320"/>
            </a:xfrm>
            <a:custGeom>
              <a:avLst/>
              <a:gdLst/>
              <a:ahLst/>
              <a:cxnLst/>
              <a:rect l="l" t="t" r="r" b="b"/>
              <a:pathLst>
                <a:path w="19684" h="20320">
                  <a:moveTo>
                    <a:pt x="15087" y="0"/>
                  </a:moveTo>
                  <a:lnTo>
                    <a:pt x="4127" y="0"/>
                  </a:lnTo>
                  <a:lnTo>
                    <a:pt x="0" y="4114"/>
                  </a:lnTo>
                  <a:lnTo>
                    <a:pt x="0" y="15836"/>
                  </a:lnTo>
                  <a:lnTo>
                    <a:pt x="4127" y="20104"/>
                  </a:lnTo>
                  <a:lnTo>
                    <a:pt x="15087" y="20104"/>
                  </a:lnTo>
                  <a:lnTo>
                    <a:pt x="19202" y="15836"/>
                  </a:lnTo>
                  <a:lnTo>
                    <a:pt x="19202" y="9893"/>
                  </a:lnTo>
                  <a:lnTo>
                    <a:pt x="19202" y="4114"/>
                  </a:lnTo>
                  <a:lnTo>
                    <a:pt x="15087" y="0"/>
                  </a:lnTo>
                  <a:close/>
                </a:path>
              </a:pathLst>
            </a:custGeom>
            <a:solidFill>
              <a:srgbClr val="FFFFFF"/>
            </a:solidFill>
          </p:spPr>
          <p:txBody>
            <a:bodyPr wrap="square" lIns="0" tIns="0" rIns="0" bIns="0" rtlCol="0"/>
            <a:lstStyle/>
            <a:p>
              <a:endParaRPr sz="1227"/>
            </a:p>
          </p:txBody>
        </p:sp>
        <p:pic>
          <p:nvPicPr>
            <p:cNvPr id="187" name="object 187"/>
            <p:cNvPicPr/>
            <p:nvPr/>
          </p:nvPicPr>
          <p:blipFill>
            <a:blip r:embed="rId76" cstate="print"/>
            <a:stretch>
              <a:fillRect/>
            </a:stretch>
          </p:blipFill>
          <p:spPr>
            <a:xfrm>
              <a:off x="1287127" y="5932408"/>
              <a:ext cx="1644352" cy="326669"/>
            </a:xfrm>
            <a:prstGeom prst="rect">
              <a:avLst/>
            </a:prstGeom>
          </p:spPr>
        </p:pic>
        <p:sp>
          <p:nvSpPr>
            <p:cNvPr id="188" name="object 188"/>
            <p:cNvSpPr/>
            <p:nvPr/>
          </p:nvSpPr>
          <p:spPr>
            <a:xfrm>
              <a:off x="1106779" y="6730949"/>
              <a:ext cx="31750" cy="125095"/>
            </a:xfrm>
            <a:custGeom>
              <a:avLst/>
              <a:gdLst/>
              <a:ahLst/>
              <a:cxnLst/>
              <a:rect l="l" t="t" r="r" b="b"/>
              <a:pathLst>
                <a:path w="31750" h="125095">
                  <a:moveTo>
                    <a:pt x="31661" y="0"/>
                  </a:moveTo>
                  <a:lnTo>
                    <a:pt x="0" y="0"/>
                  </a:lnTo>
                  <a:lnTo>
                    <a:pt x="0" y="124523"/>
                  </a:lnTo>
                  <a:lnTo>
                    <a:pt x="31661" y="124523"/>
                  </a:lnTo>
                  <a:lnTo>
                    <a:pt x="31661" y="0"/>
                  </a:lnTo>
                  <a:close/>
                </a:path>
              </a:pathLst>
            </a:custGeom>
            <a:solidFill>
              <a:srgbClr val="FFFFFF"/>
            </a:solidFill>
          </p:spPr>
          <p:txBody>
            <a:bodyPr wrap="square" lIns="0" tIns="0" rIns="0" bIns="0" rtlCol="0"/>
            <a:lstStyle/>
            <a:p>
              <a:endParaRPr sz="1227"/>
            </a:p>
          </p:txBody>
        </p:sp>
        <p:pic>
          <p:nvPicPr>
            <p:cNvPr id="189" name="object 189"/>
            <p:cNvPicPr/>
            <p:nvPr/>
          </p:nvPicPr>
          <p:blipFill>
            <a:blip r:embed="rId77" cstate="print"/>
            <a:stretch>
              <a:fillRect/>
            </a:stretch>
          </p:blipFill>
          <p:spPr>
            <a:xfrm>
              <a:off x="1163316" y="6730946"/>
              <a:ext cx="114922" cy="124523"/>
            </a:xfrm>
            <a:prstGeom prst="rect">
              <a:avLst/>
            </a:prstGeom>
          </p:spPr>
        </p:pic>
        <p:sp>
          <p:nvSpPr>
            <p:cNvPr id="190" name="object 190"/>
            <p:cNvSpPr/>
            <p:nvPr/>
          </p:nvSpPr>
          <p:spPr>
            <a:xfrm>
              <a:off x="1333106" y="6730453"/>
              <a:ext cx="359410" cy="125095"/>
            </a:xfrm>
            <a:custGeom>
              <a:avLst/>
              <a:gdLst/>
              <a:ahLst/>
              <a:cxnLst/>
              <a:rect l="l" t="t" r="r" b="b"/>
              <a:pathLst>
                <a:path w="359410" h="125095">
                  <a:moveTo>
                    <a:pt x="106387" y="520"/>
                  </a:moveTo>
                  <a:lnTo>
                    <a:pt x="0" y="520"/>
                  </a:lnTo>
                  <a:lnTo>
                    <a:pt x="0" y="25920"/>
                  </a:lnTo>
                  <a:lnTo>
                    <a:pt x="37185" y="25920"/>
                  </a:lnTo>
                  <a:lnTo>
                    <a:pt x="37185" y="124980"/>
                  </a:lnTo>
                  <a:lnTo>
                    <a:pt x="68846" y="124980"/>
                  </a:lnTo>
                  <a:lnTo>
                    <a:pt x="68846" y="25920"/>
                  </a:lnTo>
                  <a:lnTo>
                    <a:pt x="106387" y="25920"/>
                  </a:lnTo>
                  <a:lnTo>
                    <a:pt x="106387" y="520"/>
                  </a:lnTo>
                  <a:close/>
                </a:path>
                <a:path w="359410" h="125095">
                  <a:moveTo>
                    <a:pt x="234759" y="558"/>
                  </a:moveTo>
                  <a:lnTo>
                    <a:pt x="203098" y="558"/>
                  </a:lnTo>
                  <a:lnTo>
                    <a:pt x="203098" y="51358"/>
                  </a:lnTo>
                  <a:lnTo>
                    <a:pt x="151511" y="51358"/>
                  </a:lnTo>
                  <a:lnTo>
                    <a:pt x="151511" y="558"/>
                  </a:lnTo>
                  <a:lnTo>
                    <a:pt x="119837" y="558"/>
                  </a:lnTo>
                  <a:lnTo>
                    <a:pt x="119837" y="51358"/>
                  </a:lnTo>
                  <a:lnTo>
                    <a:pt x="119837" y="76758"/>
                  </a:lnTo>
                  <a:lnTo>
                    <a:pt x="119837" y="125018"/>
                  </a:lnTo>
                  <a:lnTo>
                    <a:pt x="151511" y="125018"/>
                  </a:lnTo>
                  <a:lnTo>
                    <a:pt x="151511" y="76758"/>
                  </a:lnTo>
                  <a:lnTo>
                    <a:pt x="203098" y="76758"/>
                  </a:lnTo>
                  <a:lnTo>
                    <a:pt x="203098" y="125018"/>
                  </a:lnTo>
                  <a:lnTo>
                    <a:pt x="234759" y="125018"/>
                  </a:lnTo>
                  <a:lnTo>
                    <a:pt x="234759" y="76758"/>
                  </a:lnTo>
                  <a:lnTo>
                    <a:pt x="234759" y="51358"/>
                  </a:lnTo>
                  <a:lnTo>
                    <a:pt x="234759" y="558"/>
                  </a:lnTo>
                  <a:close/>
                </a:path>
                <a:path w="359410" h="125095">
                  <a:moveTo>
                    <a:pt x="359029" y="100330"/>
                  </a:moveTo>
                  <a:lnTo>
                    <a:pt x="291249" y="100330"/>
                  </a:lnTo>
                  <a:lnTo>
                    <a:pt x="291249" y="74930"/>
                  </a:lnTo>
                  <a:lnTo>
                    <a:pt x="350672" y="74930"/>
                  </a:lnTo>
                  <a:lnTo>
                    <a:pt x="350672" y="49530"/>
                  </a:lnTo>
                  <a:lnTo>
                    <a:pt x="291249" y="49530"/>
                  </a:lnTo>
                  <a:lnTo>
                    <a:pt x="291249" y="25400"/>
                  </a:lnTo>
                  <a:lnTo>
                    <a:pt x="357073" y="25400"/>
                  </a:lnTo>
                  <a:lnTo>
                    <a:pt x="357073" y="0"/>
                  </a:lnTo>
                  <a:lnTo>
                    <a:pt x="259588" y="0"/>
                  </a:lnTo>
                  <a:lnTo>
                    <a:pt x="259588" y="25400"/>
                  </a:lnTo>
                  <a:lnTo>
                    <a:pt x="259588" y="49530"/>
                  </a:lnTo>
                  <a:lnTo>
                    <a:pt x="259588" y="74930"/>
                  </a:lnTo>
                  <a:lnTo>
                    <a:pt x="259588" y="100330"/>
                  </a:lnTo>
                  <a:lnTo>
                    <a:pt x="259588" y="124460"/>
                  </a:lnTo>
                  <a:lnTo>
                    <a:pt x="359029" y="124460"/>
                  </a:lnTo>
                  <a:lnTo>
                    <a:pt x="359029" y="100330"/>
                  </a:lnTo>
                  <a:close/>
                </a:path>
              </a:pathLst>
            </a:custGeom>
            <a:solidFill>
              <a:srgbClr val="FFFFFF"/>
            </a:solidFill>
          </p:spPr>
          <p:txBody>
            <a:bodyPr wrap="square" lIns="0" tIns="0" rIns="0" bIns="0" rtlCol="0"/>
            <a:lstStyle/>
            <a:p>
              <a:endParaRPr sz="1227"/>
            </a:p>
          </p:txBody>
        </p:sp>
        <p:pic>
          <p:nvPicPr>
            <p:cNvPr id="191" name="object 191"/>
            <p:cNvPicPr/>
            <p:nvPr/>
          </p:nvPicPr>
          <p:blipFill>
            <a:blip r:embed="rId78" cstate="print"/>
            <a:stretch>
              <a:fillRect/>
            </a:stretch>
          </p:blipFill>
          <p:spPr>
            <a:xfrm>
              <a:off x="1753786" y="6730453"/>
              <a:ext cx="348889" cy="125016"/>
            </a:xfrm>
            <a:prstGeom prst="rect">
              <a:avLst/>
            </a:prstGeom>
          </p:spPr>
        </p:pic>
        <p:pic>
          <p:nvPicPr>
            <p:cNvPr id="192" name="object 192"/>
            <p:cNvPicPr/>
            <p:nvPr/>
          </p:nvPicPr>
          <p:blipFill>
            <a:blip r:embed="rId79" cstate="print"/>
            <a:stretch>
              <a:fillRect/>
            </a:stretch>
          </p:blipFill>
          <p:spPr>
            <a:xfrm>
              <a:off x="2123071" y="6730946"/>
              <a:ext cx="234936" cy="124523"/>
            </a:xfrm>
            <a:prstGeom prst="rect">
              <a:avLst/>
            </a:prstGeom>
          </p:spPr>
        </p:pic>
        <p:pic>
          <p:nvPicPr>
            <p:cNvPr id="193" name="object 193"/>
            <p:cNvPicPr/>
            <p:nvPr/>
          </p:nvPicPr>
          <p:blipFill>
            <a:blip r:embed="rId80" cstate="print"/>
            <a:stretch>
              <a:fillRect/>
            </a:stretch>
          </p:blipFill>
          <p:spPr>
            <a:xfrm>
              <a:off x="2404520" y="6729887"/>
              <a:ext cx="243641" cy="127012"/>
            </a:xfrm>
            <a:prstGeom prst="rect">
              <a:avLst/>
            </a:prstGeom>
          </p:spPr>
        </p:pic>
        <p:sp>
          <p:nvSpPr>
            <p:cNvPr id="194" name="object 194"/>
            <p:cNvSpPr/>
            <p:nvPr/>
          </p:nvSpPr>
          <p:spPr>
            <a:xfrm>
              <a:off x="2704465" y="6730453"/>
              <a:ext cx="139065" cy="125095"/>
            </a:xfrm>
            <a:custGeom>
              <a:avLst/>
              <a:gdLst/>
              <a:ahLst/>
              <a:cxnLst/>
              <a:rect l="l" t="t" r="r" b="b"/>
              <a:pathLst>
                <a:path w="139064" h="125095">
                  <a:moveTo>
                    <a:pt x="92329" y="0"/>
                  </a:moveTo>
                  <a:lnTo>
                    <a:pt x="0" y="0"/>
                  </a:lnTo>
                  <a:lnTo>
                    <a:pt x="0" y="25400"/>
                  </a:lnTo>
                  <a:lnTo>
                    <a:pt x="0" y="54610"/>
                  </a:lnTo>
                  <a:lnTo>
                    <a:pt x="0" y="78740"/>
                  </a:lnTo>
                  <a:lnTo>
                    <a:pt x="0" y="124460"/>
                  </a:lnTo>
                  <a:lnTo>
                    <a:pt x="31661" y="124460"/>
                  </a:lnTo>
                  <a:lnTo>
                    <a:pt x="31661" y="78740"/>
                  </a:lnTo>
                  <a:lnTo>
                    <a:pt x="87515" y="78740"/>
                  </a:lnTo>
                  <a:lnTo>
                    <a:pt x="87515" y="54610"/>
                  </a:lnTo>
                  <a:lnTo>
                    <a:pt x="31661" y="54610"/>
                  </a:lnTo>
                  <a:lnTo>
                    <a:pt x="31661" y="25400"/>
                  </a:lnTo>
                  <a:lnTo>
                    <a:pt x="92329" y="25400"/>
                  </a:lnTo>
                  <a:lnTo>
                    <a:pt x="92329" y="0"/>
                  </a:lnTo>
                  <a:close/>
                </a:path>
                <a:path w="139064" h="125095">
                  <a:moveTo>
                    <a:pt x="139065" y="495"/>
                  </a:moveTo>
                  <a:lnTo>
                    <a:pt x="107391" y="495"/>
                  </a:lnTo>
                  <a:lnTo>
                    <a:pt x="107391" y="125018"/>
                  </a:lnTo>
                  <a:lnTo>
                    <a:pt x="139065" y="125018"/>
                  </a:lnTo>
                  <a:lnTo>
                    <a:pt x="139065" y="495"/>
                  </a:lnTo>
                  <a:close/>
                </a:path>
              </a:pathLst>
            </a:custGeom>
            <a:solidFill>
              <a:srgbClr val="FFBD45"/>
            </a:solidFill>
          </p:spPr>
          <p:txBody>
            <a:bodyPr wrap="square" lIns="0" tIns="0" rIns="0" bIns="0" rtlCol="0"/>
            <a:lstStyle/>
            <a:p>
              <a:endParaRPr sz="1227"/>
            </a:p>
          </p:txBody>
        </p:sp>
        <p:pic>
          <p:nvPicPr>
            <p:cNvPr id="195" name="object 195"/>
            <p:cNvPicPr/>
            <p:nvPr/>
          </p:nvPicPr>
          <p:blipFill>
            <a:blip r:embed="rId81" cstate="print"/>
            <a:stretch>
              <a:fillRect/>
            </a:stretch>
          </p:blipFill>
          <p:spPr>
            <a:xfrm>
              <a:off x="2868405" y="6730453"/>
              <a:ext cx="228156" cy="125020"/>
            </a:xfrm>
            <a:prstGeom prst="rect">
              <a:avLst/>
            </a:prstGeom>
          </p:spPr>
        </p:pic>
        <p:pic>
          <p:nvPicPr>
            <p:cNvPr id="196" name="object 196"/>
            <p:cNvPicPr/>
            <p:nvPr/>
          </p:nvPicPr>
          <p:blipFill>
            <a:blip r:embed="rId82" cstate="print"/>
            <a:stretch>
              <a:fillRect/>
            </a:stretch>
          </p:blipFill>
          <p:spPr>
            <a:xfrm>
              <a:off x="3150025" y="6729887"/>
              <a:ext cx="262318" cy="127012"/>
            </a:xfrm>
            <a:prstGeom prst="rect">
              <a:avLst/>
            </a:prstGeom>
          </p:spPr>
        </p:pic>
        <p:sp>
          <p:nvSpPr>
            <p:cNvPr id="197" name="object 197"/>
            <p:cNvSpPr/>
            <p:nvPr/>
          </p:nvSpPr>
          <p:spPr>
            <a:xfrm>
              <a:off x="3461893" y="6729514"/>
              <a:ext cx="661670" cy="127635"/>
            </a:xfrm>
            <a:custGeom>
              <a:avLst/>
              <a:gdLst/>
              <a:ahLst/>
              <a:cxnLst/>
              <a:rect l="l" t="t" r="r" b="b"/>
              <a:pathLst>
                <a:path w="661670" h="127634">
                  <a:moveTo>
                    <a:pt x="106730" y="88950"/>
                  </a:moveTo>
                  <a:lnTo>
                    <a:pt x="96443" y="64516"/>
                  </a:lnTo>
                  <a:lnTo>
                    <a:pt x="73812" y="53022"/>
                  </a:lnTo>
                  <a:lnTo>
                    <a:pt x="51193" y="45935"/>
                  </a:lnTo>
                  <a:lnTo>
                    <a:pt x="40906" y="34709"/>
                  </a:lnTo>
                  <a:lnTo>
                    <a:pt x="40906" y="28651"/>
                  </a:lnTo>
                  <a:lnTo>
                    <a:pt x="46418" y="25628"/>
                  </a:lnTo>
                  <a:lnTo>
                    <a:pt x="54610" y="25628"/>
                  </a:lnTo>
                  <a:lnTo>
                    <a:pt x="63258" y="26581"/>
                  </a:lnTo>
                  <a:lnTo>
                    <a:pt x="73393" y="29248"/>
                  </a:lnTo>
                  <a:lnTo>
                    <a:pt x="84099" y="33350"/>
                  </a:lnTo>
                  <a:lnTo>
                    <a:pt x="94462" y="38608"/>
                  </a:lnTo>
                  <a:lnTo>
                    <a:pt x="106375" y="13893"/>
                  </a:lnTo>
                  <a:lnTo>
                    <a:pt x="95821" y="8204"/>
                  </a:lnTo>
                  <a:lnTo>
                    <a:pt x="83756" y="3810"/>
                  </a:lnTo>
                  <a:lnTo>
                    <a:pt x="70726" y="1003"/>
                  </a:lnTo>
                  <a:lnTo>
                    <a:pt x="57277" y="0"/>
                  </a:lnTo>
                  <a:lnTo>
                    <a:pt x="36918" y="2641"/>
                  </a:lnTo>
                  <a:lnTo>
                    <a:pt x="21247" y="10172"/>
                  </a:lnTo>
                  <a:lnTo>
                    <a:pt x="11201" y="21996"/>
                  </a:lnTo>
                  <a:lnTo>
                    <a:pt x="7645" y="37541"/>
                  </a:lnTo>
                  <a:lnTo>
                    <a:pt x="17932" y="61341"/>
                  </a:lnTo>
                  <a:lnTo>
                    <a:pt x="40551" y="72326"/>
                  </a:lnTo>
                  <a:lnTo>
                    <a:pt x="63182" y="79171"/>
                  </a:lnTo>
                  <a:lnTo>
                    <a:pt x="73469" y="90563"/>
                  </a:lnTo>
                  <a:lnTo>
                    <a:pt x="73469" y="97688"/>
                  </a:lnTo>
                  <a:lnTo>
                    <a:pt x="67233" y="101409"/>
                  </a:lnTo>
                  <a:lnTo>
                    <a:pt x="57277" y="101409"/>
                  </a:lnTo>
                  <a:lnTo>
                    <a:pt x="46558" y="100063"/>
                  </a:lnTo>
                  <a:lnTo>
                    <a:pt x="34709" y="96278"/>
                  </a:lnTo>
                  <a:lnTo>
                    <a:pt x="22872" y="90373"/>
                  </a:lnTo>
                  <a:lnTo>
                    <a:pt x="12268" y="82727"/>
                  </a:lnTo>
                  <a:lnTo>
                    <a:pt x="0" y="107111"/>
                  </a:lnTo>
                  <a:lnTo>
                    <a:pt x="12192" y="115328"/>
                  </a:lnTo>
                  <a:lnTo>
                    <a:pt x="26187" y="121602"/>
                  </a:lnTo>
                  <a:lnTo>
                    <a:pt x="41313" y="125615"/>
                  </a:lnTo>
                  <a:lnTo>
                    <a:pt x="56921" y="127025"/>
                  </a:lnTo>
                  <a:lnTo>
                    <a:pt x="76403" y="124574"/>
                  </a:lnTo>
                  <a:lnTo>
                    <a:pt x="92227" y="117322"/>
                  </a:lnTo>
                  <a:lnTo>
                    <a:pt x="102844" y="105410"/>
                  </a:lnTo>
                  <a:lnTo>
                    <a:pt x="106730" y="88950"/>
                  </a:lnTo>
                  <a:close/>
                </a:path>
                <a:path w="661670" h="127634">
                  <a:moveTo>
                    <a:pt x="260718" y="1257"/>
                  </a:moveTo>
                  <a:lnTo>
                    <a:pt x="226199" y="1257"/>
                  </a:lnTo>
                  <a:lnTo>
                    <a:pt x="192405" y="75425"/>
                  </a:lnTo>
                  <a:lnTo>
                    <a:pt x="158610" y="1257"/>
                  </a:lnTo>
                  <a:lnTo>
                    <a:pt x="123913" y="1257"/>
                  </a:lnTo>
                  <a:lnTo>
                    <a:pt x="123913" y="125958"/>
                  </a:lnTo>
                  <a:lnTo>
                    <a:pt x="152196" y="125958"/>
                  </a:lnTo>
                  <a:lnTo>
                    <a:pt x="152196" y="45021"/>
                  </a:lnTo>
                  <a:lnTo>
                    <a:pt x="182092" y="113512"/>
                  </a:lnTo>
                  <a:lnTo>
                    <a:pt x="202730" y="113512"/>
                  </a:lnTo>
                  <a:lnTo>
                    <a:pt x="232613" y="45021"/>
                  </a:lnTo>
                  <a:lnTo>
                    <a:pt x="232791" y="125958"/>
                  </a:lnTo>
                  <a:lnTo>
                    <a:pt x="260718" y="125958"/>
                  </a:lnTo>
                  <a:lnTo>
                    <a:pt x="260718" y="1257"/>
                  </a:lnTo>
                  <a:close/>
                </a:path>
                <a:path w="661670" h="127634">
                  <a:moveTo>
                    <a:pt x="412203" y="63525"/>
                  </a:moveTo>
                  <a:lnTo>
                    <a:pt x="407098" y="38430"/>
                  </a:lnTo>
                  <a:lnTo>
                    <a:pt x="398932" y="26873"/>
                  </a:lnTo>
                  <a:lnTo>
                    <a:pt x="392963" y="18415"/>
                  </a:lnTo>
                  <a:lnTo>
                    <a:pt x="379653" y="10172"/>
                  </a:lnTo>
                  <a:lnTo>
                    <a:pt x="379653" y="63703"/>
                  </a:lnTo>
                  <a:lnTo>
                    <a:pt x="376961" y="78359"/>
                  </a:lnTo>
                  <a:lnTo>
                    <a:pt x="369595" y="90157"/>
                  </a:lnTo>
                  <a:lnTo>
                    <a:pt x="358635" y="98031"/>
                  </a:lnTo>
                  <a:lnTo>
                    <a:pt x="345135" y="100888"/>
                  </a:lnTo>
                  <a:lnTo>
                    <a:pt x="331597" y="98031"/>
                  </a:lnTo>
                  <a:lnTo>
                    <a:pt x="320382" y="90157"/>
                  </a:lnTo>
                  <a:lnTo>
                    <a:pt x="312737" y="78359"/>
                  </a:lnTo>
                  <a:lnTo>
                    <a:pt x="309918" y="63703"/>
                  </a:lnTo>
                  <a:lnTo>
                    <a:pt x="312712" y="49085"/>
                  </a:lnTo>
                  <a:lnTo>
                    <a:pt x="320319" y="37414"/>
                  </a:lnTo>
                  <a:lnTo>
                    <a:pt x="331520" y="29679"/>
                  </a:lnTo>
                  <a:lnTo>
                    <a:pt x="345135" y="26873"/>
                  </a:lnTo>
                  <a:lnTo>
                    <a:pt x="358635" y="29679"/>
                  </a:lnTo>
                  <a:lnTo>
                    <a:pt x="369595" y="37414"/>
                  </a:lnTo>
                  <a:lnTo>
                    <a:pt x="376961" y="49085"/>
                  </a:lnTo>
                  <a:lnTo>
                    <a:pt x="379653" y="63703"/>
                  </a:lnTo>
                  <a:lnTo>
                    <a:pt x="379653" y="10172"/>
                  </a:lnTo>
                  <a:lnTo>
                    <a:pt x="371602" y="5168"/>
                  </a:lnTo>
                  <a:lnTo>
                    <a:pt x="344779" y="381"/>
                  </a:lnTo>
                  <a:lnTo>
                    <a:pt x="318058" y="5143"/>
                  </a:lnTo>
                  <a:lnTo>
                    <a:pt x="296748" y="18338"/>
                  </a:lnTo>
                  <a:lnTo>
                    <a:pt x="282638" y="38341"/>
                  </a:lnTo>
                  <a:lnTo>
                    <a:pt x="277545" y="63525"/>
                  </a:lnTo>
                  <a:lnTo>
                    <a:pt x="282638" y="88887"/>
                  </a:lnTo>
                  <a:lnTo>
                    <a:pt x="296748" y="109131"/>
                  </a:lnTo>
                  <a:lnTo>
                    <a:pt x="318058" y="122542"/>
                  </a:lnTo>
                  <a:lnTo>
                    <a:pt x="344779" y="127393"/>
                  </a:lnTo>
                  <a:lnTo>
                    <a:pt x="371602" y="122516"/>
                  </a:lnTo>
                  <a:lnTo>
                    <a:pt x="392963" y="109067"/>
                  </a:lnTo>
                  <a:lnTo>
                    <a:pt x="398678" y="100888"/>
                  </a:lnTo>
                  <a:lnTo>
                    <a:pt x="407098" y="88811"/>
                  </a:lnTo>
                  <a:lnTo>
                    <a:pt x="412203" y="63525"/>
                  </a:lnTo>
                  <a:close/>
                </a:path>
                <a:path w="661670" h="127634">
                  <a:moveTo>
                    <a:pt x="547852" y="125971"/>
                  </a:moveTo>
                  <a:lnTo>
                    <a:pt x="498589" y="53022"/>
                  </a:lnTo>
                  <a:lnTo>
                    <a:pt x="544830" y="1447"/>
                  </a:lnTo>
                  <a:lnTo>
                    <a:pt x="508190" y="1447"/>
                  </a:lnTo>
                  <a:lnTo>
                    <a:pt x="460514" y="55346"/>
                  </a:lnTo>
                  <a:lnTo>
                    <a:pt x="460514" y="1447"/>
                  </a:lnTo>
                  <a:lnTo>
                    <a:pt x="428853" y="1447"/>
                  </a:lnTo>
                  <a:lnTo>
                    <a:pt x="428853" y="125971"/>
                  </a:lnTo>
                  <a:lnTo>
                    <a:pt x="460514" y="125971"/>
                  </a:lnTo>
                  <a:lnTo>
                    <a:pt x="460514" y="95364"/>
                  </a:lnTo>
                  <a:lnTo>
                    <a:pt x="477062" y="77050"/>
                  </a:lnTo>
                  <a:lnTo>
                    <a:pt x="509981" y="125971"/>
                  </a:lnTo>
                  <a:lnTo>
                    <a:pt x="547852" y="125971"/>
                  </a:lnTo>
                  <a:close/>
                </a:path>
                <a:path w="661670" h="127634">
                  <a:moveTo>
                    <a:pt x="661111" y="101269"/>
                  </a:moveTo>
                  <a:lnTo>
                    <a:pt x="593318" y="101269"/>
                  </a:lnTo>
                  <a:lnTo>
                    <a:pt x="593318" y="75869"/>
                  </a:lnTo>
                  <a:lnTo>
                    <a:pt x="652754" y="75869"/>
                  </a:lnTo>
                  <a:lnTo>
                    <a:pt x="652754" y="50469"/>
                  </a:lnTo>
                  <a:lnTo>
                    <a:pt x="593318" y="50469"/>
                  </a:lnTo>
                  <a:lnTo>
                    <a:pt x="593318" y="26339"/>
                  </a:lnTo>
                  <a:lnTo>
                    <a:pt x="659155" y="26339"/>
                  </a:lnTo>
                  <a:lnTo>
                    <a:pt x="659155" y="939"/>
                  </a:lnTo>
                  <a:lnTo>
                    <a:pt x="561657" y="939"/>
                  </a:lnTo>
                  <a:lnTo>
                    <a:pt x="561657" y="26339"/>
                  </a:lnTo>
                  <a:lnTo>
                    <a:pt x="561657" y="50469"/>
                  </a:lnTo>
                  <a:lnTo>
                    <a:pt x="561657" y="75869"/>
                  </a:lnTo>
                  <a:lnTo>
                    <a:pt x="561657" y="101269"/>
                  </a:lnTo>
                  <a:lnTo>
                    <a:pt x="561657" y="125399"/>
                  </a:lnTo>
                  <a:lnTo>
                    <a:pt x="661111" y="125399"/>
                  </a:lnTo>
                  <a:lnTo>
                    <a:pt x="661111" y="101269"/>
                  </a:lnTo>
                  <a:close/>
                </a:path>
              </a:pathLst>
            </a:custGeom>
            <a:solidFill>
              <a:srgbClr val="FFBD45"/>
            </a:solidFill>
          </p:spPr>
          <p:txBody>
            <a:bodyPr wrap="square" lIns="0" tIns="0" rIns="0" bIns="0" rtlCol="0"/>
            <a:lstStyle/>
            <a:p>
              <a:endParaRPr sz="1227"/>
            </a:p>
          </p:txBody>
        </p:sp>
        <p:pic>
          <p:nvPicPr>
            <p:cNvPr id="198" name="object 198"/>
            <p:cNvPicPr/>
            <p:nvPr/>
          </p:nvPicPr>
          <p:blipFill>
            <a:blip r:embed="rId83" cstate="print"/>
            <a:stretch>
              <a:fillRect/>
            </a:stretch>
          </p:blipFill>
          <p:spPr>
            <a:xfrm>
              <a:off x="608966" y="7150679"/>
              <a:ext cx="1876427" cy="480164"/>
            </a:xfrm>
            <a:prstGeom prst="rect">
              <a:avLst/>
            </a:prstGeom>
          </p:spPr>
        </p:pic>
        <p:pic>
          <p:nvPicPr>
            <p:cNvPr id="199" name="object 199"/>
            <p:cNvPicPr/>
            <p:nvPr/>
          </p:nvPicPr>
          <p:blipFill>
            <a:blip r:embed="rId84" cstate="print"/>
            <a:stretch>
              <a:fillRect/>
            </a:stretch>
          </p:blipFill>
          <p:spPr>
            <a:xfrm>
              <a:off x="5360564" y="7148867"/>
              <a:ext cx="1769630" cy="328037"/>
            </a:xfrm>
            <a:prstGeom prst="rect">
              <a:avLst/>
            </a:prstGeom>
          </p:spPr>
        </p:pic>
        <p:pic>
          <p:nvPicPr>
            <p:cNvPr id="200" name="object 200"/>
            <p:cNvPicPr/>
            <p:nvPr/>
          </p:nvPicPr>
          <p:blipFill>
            <a:blip r:embed="rId85" cstate="print"/>
            <a:stretch>
              <a:fillRect/>
            </a:stretch>
          </p:blipFill>
          <p:spPr>
            <a:xfrm>
              <a:off x="2991283" y="7148855"/>
              <a:ext cx="1775575" cy="328343"/>
            </a:xfrm>
            <a:prstGeom prst="rect">
              <a:avLst/>
            </a:prstGeom>
          </p:spPr>
        </p:pic>
        <p:sp>
          <p:nvSpPr>
            <p:cNvPr id="201" name="object 201"/>
            <p:cNvSpPr/>
            <p:nvPr/>
          </p:nvSpPr>
          <p:spPr>
            <a:xfrm>
              <a:off x="4775406" y="7427841"/>
              <a:ext cx="19685" cy="20320"/>
            </a:xfrm>
            <a:custGeom>
              <a:avLst/>
              <a:gdLst/>
              <a:ahLst/>
              <a:cxnLst/>
              <a:rect l="l" t="t" r="r" b="b"/>
              <a:pathLst>
                <a:path w="19685" h="20320">
                  <a:moveTo>
                    <a:pt x="15087" y="0"/>
                  </a:moveTo>
                  <a:lnTo>
                    <a:pt x="4127" y="0"/>
                  </a:lnTo>
                  <a:lnTo>
                    <a:pt x="0" y="4114"/>
                  </a:lnTo>
                  <a:lnTo>
                    <a:pt x="0" y="15849"/>
                  </a:lnTo>
                  <a:lnTo>
                    <a:pt x="4127" y="20116"/>
                  </a:lnTo>
                  <a:lnTo>
                    <a:pt x="15087" y="20116"/>
                  </a:lnTo>
                  <a:lnTo>
                    <a:pt x="19202" y="15849"/>
                  </a:lnTo>
                  <a:lnTo>
                    <a:pt x="19202" y="9905"/>
                  </a:lnTo>
                  <a:lnTo>
                    <a:pt x="19202" y="4114"/>
                  </a:lnTo>
                  <a:lnTo>
                    <a:pt x="15087" y="0"/>
                  </a:lnTo>
                  <a:close/>
                </a:path>
              </a:pathLst>
            </a:custGeom>
            <a:solidFill>
              <a:srgbClr val="FFFFFF"/>
            </a:solidFill>
          </p:spPr>
          <p:txBody>
            <a:bodyPr wrap="square" lIns="0" tIns="0" rIns="0" bIns="0" rtlCol="0"/>
            <a:lstStyle/>
            <a:p>
              <a:endParaRPr sz="1227"/>
            </a:p>
          </p:txBody>
        </p:sp>
        <p:pic>
          <p:nvPicPr>
            <p:cNvPr id="202" name="object 202"/>
            <p:cNvPicPr/>
            <p:nvPr/>
          </p:nvPicPr>
          <p:blipFill>
            <a:blip r:embed="rId86" cstate="print"/>
            <a:stretch>
              <a:fillRect/>
            </a:stretch>
          </p:blipFill>
          <p:spPr>
            <a:xfrm>
              <a:off x="869950" y="1242009"/>
              <a:ext cx="6902449" cy="880059"/>
            </a:xfrm>
            <a:prstGeom prst="rect">
              <a:avLst/>
            </a:prstGeom>
          </p:spPr>
        </p:pic>
        <p:sp>
          <p:nvSpPr>
            <p:cNvPr id="203" name="object 203"/>
            <p:cNvSpPr/>
            <p:nvPr/>
          </p:nvSpPr>
          <p:spPr>
            <a:xfrm>
              <a:off x="1488846" y="1360702"/>
              <a:ext cx="560070" cy="107950"/>
            </a:xfrm>
            <a:custGeom>
              <a:avLst/>
              <a:gdLst/>
              <a:ahLst/>
              <a:cxnLst/>
              <a:rect l="l" t="t" r="r" b="b"/>
              <a:pathLst>
                <a:path w="560069" h="107950">
                  <a:moveTo>
                    <a:pt x="86207" y="77381"/>
                  </a:moveTo>
                  <a:lnTo>
                    <a:pt x="84658" y="67475"/>
                  </a:lnTo>
                  <a:lnTo>
                    <a:pt x="80479" y="60007"/>
                  </a:lnTo>
                  <a:lnTo>
                    <a:pt x="80162" y="59436"/>
                  </a:lnTo>
                  <a:lnTo>
                    <a:pt x="72974" y="53644"/>
                  </a:lnTo>
                  <a:lnTo>
                    <a:pt x="67779" y="51904"/>
                  </a:lnTo>
                  <a:lnTo>
                    <a:pt x="67779" y="75095"/>
                  </a:lnTo>
                  <a:lnTo>
                    <a:pt x="66255" y="81762"/>
                  </a:lnTo>
                  <a:lnTo>
                    <a:pt x="61849" y="86626"/>
                  </a:lnTo>
                  <a:lnTo>
                    <a:pt x="54800" y="89611"/>
                  </a:lnTo>
                  <a:lnTo>
                    <a:pt x="45389" y="90627"/>
                  </a:lnTo>
                  <a:lnTo>
                    <a:pt x="17970" y="90627"/>
                  </a:lnTo>
                  <a:lnTo>
                    <a:pt x="17970" y="60007"/>
                  </a:lnTo>
                  <a:lnTo>
                    <a:pt x="45389" y="60007"/>
                  </a:lnTo>
                  <a:lnTo>
                    <a:pt x="54800" y="61036"/>
                  </a:lnTo>
                  <a:lnTo>
                    <a:pt x="61849" y="64008"/>
                  </a:lnTo>
                  <a:lnTo>
                    <a:pt x="66255" y="68757"/>
                  </a:lnTo>
                  <a:lnTo>
                    <a:pt x="67779" y="75095"/>
                  </a:lnTo>
                  <a:lnTo>
                    <a:pt x="67779" y="51904"/>
                  </a:lnTo>
                  <a:lnTo>
                    <a:pt x="63360" y="50406"/>
                  </a:lnTo>
                  <a:lnTo>
                    <a:pt x="71183" y="47244"/>
                  </a:lnTo>
                  <a:lnTo>
                    <a:pt x="74637" y="44170"/>
                  </a:lnTo>
                  <a:lnTo>
                    <a:pt x="77076" y="42024"/>
                  </a:lnTo>
                  <a:lnTo>
                    <a:pt x="80797" y="35064"/>
                  </a:lnTo>
                  <a:lnTo>
                    <a:pt x="82092" y="26657"/>
                  </a:lnTo>
                  <a:lnTo>
                    <a:pt x="79717" y="15989"/>
                  </a:lnTo>
                  <a:lnTo>
                    <a:pt x="79616" y="15494"/>
                  </a:lnTo>
                  <a:lnTo>
                    <a:pt x="72491" y="7099"/>
                  </a:lnTo>
                  <a:lnTo>
                    <a:pt x="63665" y="2984"/>
                  </a:lnTo>
                  <a:lnTo>
                    <a:pt x="63665" y="20866"/>
                  </a:lnTo>
                  <a:lnTo>
                    <a:pt x="63665" y="38836"/>
                  </a:lnTo>
                  <a:lnTo>
                    <a:pt x="56819" y="44170"/>
                  </a:lnTo>
                  <a:lnTo>
                    <a:pt x="17970" y="44170"/>
                  </a:lnTo>
                  <a:lnTo>
                    <a:pt x="17970" y="15989"/>
                  </a:lnTo>
                  <a:lnTo>
                    <a:pt x="56819" y="15989"/>
                  </a:lnTo>
                  <a:lnTo>
                    <a:pt x="63665" y="20866"/>
                  </a:lnTo>
                  <a:lnTo>
                    <a:pt x="63665" y="2984"/>
                  </a:lnTo>
                  <a:lnTo>
                    <a:pt x="61214" y="1828"/>
                  </a:lnTo>
                  <a:lnTo>
                    <a:pt x="46304" y="0"/>
                  </a:lnTo>
                  <a:lnTo>
                    <a:pt x="0" y="0"/>
                  </a:lnTo>
                  <a:lnTo>
                    <a:pt x="0" y="106616"/>
                  </a:lnTo>
                  <a:lnTo>
                    <a:pt x="47371" y="106616"/>
                  </a:lnTo>
                  <a:lnTo>
                    <a:pt x="63601" y="104622"/>
                  </a:lnTo>
                  <a:lnTo>
                    <a:pt x="75819" y="98856"/>
                  </a:lnTo>
                  <a:lnTo>
                    <a:pt x="82715" y="90627"/>
                  </a:lnTo>
                  <a:lnTo>
                    <a:pt x="83527" y="89662"/>
                  </a:lnTo>
                  <a:lnTo>
                    <a:pt x="86207" y="77381"/>
                  </a:lnTo>
                  <a:close/>
                </a:path>
                <a:path w="560069" h="107950">
                  <a:moveTo>
                    <a:pt x="179387" y="72809"/>
                  </a:moveTo>
                  <a:lnTo>
                    <a:pt x="178727" y="60020"/>
                  </a:lnTo>
                  <a:lnTo>
                    <a:pt x="178371" y="52997"/>
                  </a:lnTo>
                  <a:lnTo>
                    <a:pt x="172364" y="39001"/>
                  </a:lnTo>
                  <a:lnTo>
                    <a:pt x="171907" y="37922"/>
                  </a:lnTo>
                  <a:lnTo>
                    <a:pt x="164160" y="31838"/>
                  </a:lnTo>
                  <a:lnTo>
                    <a:pt x="164160" y="60020"/>
                  </a:lnTo>
                  <a:lnTo>
                    <a:pt x="117856" y="60020"/>
                  </a:lnTo>
                  <a:lnTo>
                    <a:pt x="120611" y="51269"/>
                  </a:lnTo>
                  <a:lnTo>
                    <a:pt x="125679" y="44653"/>
                  </a:lnTo>
                  <a:lnTo>
                    <a:pt x="132791" y="40462"/>
                  </a:lnTo>
                  <a:lnTo>
                    <a:pt x="141617" y="39001"/>
                  </a:lnTo>
                  <a:lnTo>
                    <a:pt x="150647" y="40436"/>
                  </a:lnTo>
                  <a:lnTo>
                    <a:pt x="157632" y="44602"/>
                  </a:lnTo>
                  <a:lnTo>
                    <a:pt x="162242" y="51206"/>
                  </a:lnTo>
                  <a:lnTo>
                    <a:pt x="164160" y="60020"/>
                  </a:lnTo>
                  <a:lnTo>
                    <a:pt x="164160" y="31838"/>
                  </a:lnTo>
                  <a:lnTo>
                    <a:pt x="159715" y="28333"/>
                  </a:lnTo>
                  <a:lnTo>
                    <a:pt x="141465" y="24980"/>
                  </a:lnTo>
                  <a:lnTo>
                    <a:pt x="124917" y="28041"/>
                  </a:lnTo>
                  <a:lnTo>
                    <a:pt x="111963" y="36487"/>
                  </a:lnTo>
                  <a:lnTo>
                    <a:pt x="103517" y="49491"/>
                  </a:lnTo>
                  <a:lnTo>
                    <a:pt x="100495" y="66268"/>
                  </a:lnTo>
                  <a:lnTo>
                    <a:pt x="103454" y="82943"/>
                  </a:lnTo>
                  <a:lnTo>
                    <a:pt x="111848" y="95885"/>
                  </a:lnTo>
                  <a:lnTo>
                    <a:pt x="124917" y="104254"/>
                  </a:lnTo>
                  <a:lnTo>
                    <a:pt x="141922" y="107238"/>
                  </a:lnTo>
                  <a:lnTo>
                    <a:pt x="151955" y="106311"/>
                  </a:lnTo>
                  <a:lnTo>
                    <a:pt x="160959" y="103632"/>
                  </a:lnTo>
                  <a:lnTo>
                    <a:pt x="168821" y="99326"/>
                  </a:lnTo>
                  <a:lnTo>
                    <a:pt x="175425" y="93535"/>
                  </a:lnTo>
                  <a:lnTo>
                    <a:pt x="174993" y="93078"/>
                  </a:lnTo>
                  <a:lnTo>
                    <a:pt x="166141" y="83629"/>
                  </a:lnTo>
                  <a:lnTo>
                    <a:pt x="160197" y="89725"/>
                  </a:lnTo>
                  <a:lnTo>
                    <a:pt x="152120" y="93078"/>
                  </a:lnTo>
                  <a:lnTo>
                    <a:pt x="143294" y="93078"/>
                  </a:lnTo>
                  <a:lnTo>
                    <a:pt x="134353" y="91668"/>
                  </a:lnTo>
                  <a:lnTo>
                    <a:pt x="126961" y="87630"/>
                  </a:lnTo>
                  <a:lnTo>
                    <a:pt x="121450" y="81241"/>
                  </a:lnTo>
                  <a:lnTo>
                    <a:pt x="118160" y="72809"/>
                  </a:lnTo>
                  <a:lnTo>
                    <a:pt x="179387" y="72809"/>
                  </a:lnTo>
                  <a:close/>
                </a:path>
                <a:path w="560069" h="107950">
                  <a:moveTo>
                    <a:pt x="245135" y="101447"/>
                  </a:moveTo>
                  <a:lnTo>
                    <a:pt x="240715" y="88036"/>
                  </a:lnTo>
                  <a:lnTo>
                    <a:pt x="235991" y="90335"/>
                  </a:lnTo>
                  <a:lnTo>
                    <a:pt x="232181" y="91541"/>
                  </a:lnTo>
                  <a:lnTo>
                    <a:pt x="223050" y="91541"/>
                  </a:lnTo>
                  <a:lnTo>
                    <a:pt x="219849" y="88963"/>
                  </a:lnTo>
                  <a:lnTo>
                    <a:pt x="219849" y="41732"/>
                  </a:lnTo>
                  <a:lnTo>
                    <a:pt x="243763" y="41732"/>
                  </a:lnTo>
                  <a:lnTo>
                    <a:pt x="243763" y="28638"/>
                  </a:lnTo>
                  <a:lnTo>
                    <a:pt x="219849" y="28638"/>
                  </a:lnTo>
                  <a:lnTo>
                    <a:pt x="219849" y="6400"/>
                  </a:lnTo>
                  <a:lnTo>
                    <a:pt x="202488" y="6400"/>
                  </a:lnTo>
                  <a:lnTo>
                    <a:pt x="202488" y="28638"/>
                  </a:lnTo>
                  <a:lnTo>
                    <a:pt x="191058" y="28638"/>
                  </a:lnTo>
                  <a:lnTo>
                    <a:pt x="191058" y="41732"/>
                  </a:lnTo>
                  <a:lnTo>
                    <a:pt x="202488" y="41732"/>
                  </a:lnTo>
                  <a:lnTo>
                    <a:pt x="202488" y="83781"/>
                  </a:lnTo>
                  <a:lnTo>
                    <a:pt x="204317" y="94475"/>
                  </a:lnTo>
                  <a:lnTo>
                    <a:pt x="209270" y="101815"/>
                  </a:lnTo>
                  <a:lnTo>
                    <a:pt x="216496" y="106032"/>
                  </a:lnTo>
                  <a:lnTo>
                    <a:pt x="225183" y="107391"/>
                  </a:lnTo>
                  <a:lnTo>
                    <a:pt x="232041" y="107391"/>
                  </a:lnTo>
                  <a:lnTo>
                    <a:pt x="238747" y="105257"/>
                  </a:lnTo>
                  <a:lnTo>
                    <a:pt x="245135" y="101447"/>
                  </a:lnTo>
                  <a:close/>
                </a:path>
                <a:path w="560069" h="107950">
                  <a:moveTo>
                    <a:pt x="386727" y="25603"/>
                  </a:moveTo>
                  <a:lnTo>
                    <a:pt x="368909" y="25603"/>
                  </a:lnTo>
                  <a:lnTo>
                    <a:pt x="348195" y="89268"/>
                  </a:lnTo>
                  <a:lnTo>
                    <a:pt x="327634" y="25603"/>
                  </a:lnTo>
                  <a:lnTo>
                    <a:pt x="309499" y="25603"/>
                  </a:lnTo>
                  <a:lnTo>
                    <a:pt x="289090" y="89268"/>
                  </a:lnTo>
                  <a:lnTo>
                    <a:pt x="268071" y="25603"/>
                  </a:lnTo>
                  <a:lnTo>
                    <a:pt x="250101" y="25603"/>
                  </a:lnTo>
                  <a:lnTo>
                    <a:pt x="279958" y="106629"/>
                  </a:lnTo>
                  <a:lnTo>
                    <a:pt x="297929" y="106629"/>
                  </a:lnTo>
                  <a:lnTo>
                    <a:pt x="318490" y="46609"/>
                  </a:lnTo>
                  <a:lnTo>
                    <a:pt x="339051" y="106629"/>
                  </a:lnTo>
                  <a:lnTo>
                    <a:pt x="357174" y="106629"/>
                  </a:lnTo>
                  <a:lnTo>
                    <a:pt x="386727" y="25603"/>
                  </a:lnTo>
                  <a:close/>
                </a:path>
                <a:path w="560069" h="107950">
                  <a:moveTo>
                    <a:pt x="468782" y="72809"/>
                  </a:moveTo>
                  <a:lnTo>
                    <a:pt x="468122" y="60020"/>
                  </a:lnTo>
                  <a:lnTo>
                    <a:pt x="467766" y="52997"/>
                  </a:lnTo>
                  <a:lnTo>
                    <a:pt x="461772" y="39001"/>
                  </a:lnTo>
                  <a:lnTo>
                    <a:pt x="461302" y="37922"/>
                  </a:lnTo>
                  <a:lnTo>
                    <a:pt x="453555" y="31838"/>
                  </a:lnTo>
                  <a:lnTo>
                    <a:pt x="453555" y="60020"/>
                  </a:lnTo>
                  <a:lnTo>
                    <a:pt x="407250" y="60020"/>
                  </a:lnTo>
                  <a:lnTo>
                    <a:pt x="410006" y="51269"/>
                  </a:lnTo>
                  <a:lnTo>
                    <a:pt x="415074" y="44653"/>
                  </a:lnTo>
                  <a:lnTo>
                    <a:pt x="422186" y="40462"/>
                  </a:lnTo>
                  <a:lnTo>
                    <a:pt x="431012" y="39001"/>
                  </a:lnTo>
                  <a:lnTo>
                    <a:pt x="440042" y="40436"/>
                  </a:lnTo>
                  <a:lnTo>
                    <a:pt x="447027" y="44602"/>
                  </a:lnTo>
                  <a:lnTo>
                    <a:pt x="451637" y="51206"/>
                  </a:lnTo>
                  <a:lnTo>
                    <a:pt x="453555" y="60020"/>
                  </a:lnTo>
                  <a:lnTo>
                    <a:pt x="453555" y="31838"/>
                  </a:lnTo>
                  <a:lnTo>
                    <a:pt x="449110" y="28333"/>
                  </a:lnTo>
                  <a:lnTo>
                    <a:pt x="430860" y="24980"/>
                  </a:lnTo>
                  <a:lnTo>
                    <a:pt x="414312" y="28041"/>
                  </a:lnTo>
                  <a:lnTo>
                    <a:pt x="401358" y="36487"/>
                  </a:lnTo>
                  <a:lnTo>
                    <a:pt x="392912" y="49491"/>
                  </a:lnTo>
                  <a:lnTo>
                    <a:pt x="389890" y="66268"/>
                  </a:lnTo>
                  <a:lnTo>
                    <a:pt x="392849" y="82943"/>
                  </a:lnTo>
                  <a:lnTo>
                    <a:pt x="401243" y="95885"/>
                  </a:lnTo>
                  <a:lnTo>
                    <a:pt x="414312" y="104254"/>
                  </a:lnTo>
                  <a:lnTo>
                    <a:pt x="431317" y="107238"/>
                  </a:lnTo>
                  <a:lnTo>
                    <a:pt x="441350" y="106311"/>
                  </a:lnTo>
                  <a:lnTo>
                    <a:pt x="450354" y="103632"/>
                  </a:lnTo>
                  <a:lnTo>
                    <a:pt x="458216" y="99326"/>
                  </a:lnTo>
                  <a:lnTo>
                    <a:pt x="464820" y="93535"/>
                  </a:lnTo>
                  <a:lnTo>
                    <a:pt x="464400" y="93078"/>
                  </a:lnTo>
                  <a:lnTo>
                    <a:pt x="455536" y="83629"/>
                  </a:lnTo>
                  <a:lnTo>
                    <a:pt x="449592" y="89725"/>
                  </a:lnTo>
                  <a:lnTo>
                    <a:pt x="441515" y="93078"/>
                  </a:lnTo>
                  <a:lnTo>
                    <a:pt x="432689" y="93078"/>
                  </a:lnTo>
                  <a:lnTo>
                    <a:pt x="423748" y="91668"/>
                  </a:lnTo>
                  <a:lnTo>
                    <a:pt x="416356" y="87630"/>
                  </a:lnTo>
                  <a:lnTo>
                    <a:pt x="410845" y="81241"/>
                  </a:lnTo>
                  <a:lnTo>
                    <a:pt x="407555" y="72809"/>
                  </a:lnTo>
                  <a:lnTo>
                    <a:pt x="468782" y="72809"/>
                  </a:lnTo>
                  <a:close/>
                </a:path>
                <a:path w="560069" h="107950">
                  <a:moveTo>
                    <a:pt x="559981" y="72809"/>
                  </a:moveTo>
                  <a:lnTo>
                    <a:pt x="559320" y="60020"/>
                  </a:lnTo>
                  <a:lnTo>
                    <a:pt x="558952" y="52997"/>
                  </a:lnTo>
                  <a:lnTo>
                    <a:pt x="552958" y="39001"/>
                  </a:lnTo>
                  <a:lnTo>
                    <a:pt x="552500" y="37922"/>
                  </a:lnTo>
                  <a:lnTo>
                    <a:pt x="544753" y="31838"/>
                  </a:lnTo>
                  <a:lnTo>
                    <a:pt x="544753" y="60020"/>
                  </a:lnTo>
                  <a:lnTo>
                    <a:pt x="498449" y="60020"/>
                  </a:lnTo>
                  <a:lnTo>
                    <a:pt x="501192" y="51269"/>
                  </a:lnTo>
                  <a:lnTo>
                    <a:pt x="506272" y="44653"/>
                  </a:lnTo>
                  <a:lnTo>
                    <a:pt x="513372" y="40462"/>
                  </a:lnTo>
                  <a:lnTo>
                    <a:pt x="522211" y="39001"/>
                  </a:lnTo>
                  <a:lnTo>
                    <a:pt x="531241" y="40436"/>
                  </a:lnTo>
                  <a:lnTo>
                    <a:pt x="538226" y="44602"/>
                  </a:lnTo>
                  <a:lnTo>
                    <a:pt x="542836" y="51206"/>
                  </a:lnTo>
                  <a:lnTo>
                    <a:pt x="544753" y="60020"/>
                  </a:lnTo>
                  <a:lnTo>
                    <a:pt x="544753" y="31838"/>
                  </a:lnTo>
                  <a:lnTo>
                    <a:pt x="540296" y="28333"/>
                  </a:lnTo>
                  <a:lnTo>
                    <a:pt x="522058" y="24980"/>
                  </a:lnTo>
                  <a:lnTo>
                    <a:pt x="505498" y="28041"/>
                  </a:lnTo>
                  <a:lnTo>
                    <a:pt x="492544" y="36487"/>
                  </a:lnTo>
                  <a:lnTo>
                    <a:pt x="484098" y="49491"/>
                  </a:lnTo>
                  <a:lnTo>
                    <a:pt x="481088" y="66268"/>
                  </a:lnTo>
                  <a:lnTo>
                    <a:pt x="484047" y="82943"/>
                  </a:lnTo>
                  <a:lnTo>
                    <a:pt x="492429" y="95885"/>
                  </a:lnTo>
                  <a:lnTo>
                    <a:pt x="505498" y="104254"/>
                  </a:lnTo>
                  <a:lnTo>
                    <a:pt x="522516" y="107238"/>
                  </a:lnTo>
                  <a:lnTo>
                    <a:pt x="532536" y="106311"/>
                  </a:lnTo>
                  <a:lnTo>
                    <a:pt x="541553" y="103632"/>
                  </a:lnTo>
                  <a:lnTo>
                    <a:pt x="549414" y="99326"/>
                  </a:lnTo>
                  <a:lnTo>
                    <a:pt x="556018" y="93535"/>
                  </a:lnTo>
                  <a:lnTo>
                    <a:pt x="555586" y="93078"/>
                  </a:lnTo>
                  <a:lnTo>
                    <a:pt x="546735" y="83629"/>
                  </a:lnTo>
                  <a:lnTo>
                    <a:pt x="540791" y="89725"/>
                  </a:lnTo>
                  <a:lnTo>
                    <a:pt x="532714" y="93078"/>
                  </a:lnTo>
                  <a:lnTo>
                    <a:pt x="523887" y="93078"/>
                  </a:lnTo>
                  <a:lnTo>
                    <a:pt x="514946" y="91668"/>
                  </a:lnTo>
                  <a:lnTo>
                    <a:pt x="507542" y="87630"/>
                  </a:lnTo>
                  <a:lnTo>
                    <a:pt x="502031" y="81241"/>
                  </a:lnTo>
                  <a:lnTo>
                    <a:pt x="498754" y="72809"/>
                  </a:lnTo>
                  <a:lnTo>
                    <a:pt x="559981" y="72809"/>
                  </a:lnTo>
                  <a:close/>
                </a:path>
              </a:pathLst>
            </a:custGeom>
            <a:solidFill>
              <a:srgbClr val="FFFFFF"/>
            </a:solidFill>
          </p:spPr>
          <p:txBody>
            <a:bodyPr wrap="square" lIns="0" tIns="0" rIns="0" bIns="0" rtlCol="0"/>
            <a:lstStyle/>
            <a:p>
              <a:endParaRPr sz="1227"/>
            </a:p>
          </p:txBody>
        </p:sp>
        <p:pic>
          <p:nvPicPr>
            <p:cNvPr id="204" name="object 204"/>
            <p:cNvPicPr/>
            <p:nvPr/>
          </p:nvPicPr>
          <p:blipFill>
            <a:blip r:embed="rId87" cstate="print"/>
            <a:stretch>
              <a:fillRect/>
            </a:stretch>
          </p:blipFill>
          <p:spPr>
            <a:xfrm>
              <a:off x="2068742" y="1385676"/>
              <a:ext cx="77520" cy="81648"/>
            </a:xfrm>
            <a:prstGeom prst="rect">
              <a:avLst/>
            </a:prstGeom>
          </p:spPr>
        </p:pic>
        <p:pic>
          <p:nvPicPr>
            <p:cNvPr id="205" name="object 205"/>
            <p:cNvPicPr/>
            <p:nvPr/>
          </p:nvPicPr>
          <p:blipFill>
            <a:blip r:embed="rId88" cstate="print"/>
            <a:stretch>
              <a:fillRect/>
            </a:stretch>
          </p:blipFill>
          <p:spPr>
            <a:xfrm>
              <a:off x="2204336" y="1359933"/>
              <a:ext cx="233859" cy="107848"/>
            </a:xfrm>
            <a:prstGeom prst="rect">
              <a:avLst/>
            </a:prstGeom>
          </p:spPr>
        </p:pic>
        <p:sp>
          <p:nvSpPr>
            <p:cNvPr id="206" name="object 206"/>
            <p:cNvSpPr/>
            <p:nvPr/>
          </p:nvSpPr>
          <p:spPr>
            <a:xfrm>
              <a:off x="2459888" y="1360652"/>
              <a:ext cx="39370" cy="106680"/>
            </a:xfrm>
            <a:custGeom>
              <a:avLst/>
              <a:gdLst/>
              <a:ahLst/>
              <a:cxnLst/>
              <a:rect l="l" t="t" r="r" b="b"/>
              <a:pathLst>
                <a:path w="39369" h="106680">
                  <a:moveTo>
                    <a:pt x="38849" y="0"/>
                  </a:moveTo>
                  <a:lnTo>
                    <a:pt x="0" y="0"/>
                  </a:lnTo>
                  <a:lnTo>
                    <a:pt x="0" y="16510"/>
                  </a:lnTo>
                  <a:lnTo>
                    <a:pt x="20866" y="16510"/>
                  </a:lnTo>
                  <a:lnTo>
                    <a:pt x="20866" y="106680"/>
                  </a:lnTo>
                  <a:lnTo>
                    <a:pt x="38849" y="106680"/>
                  </a:lnTo>
                  <a:lnTo>
                    <a:pt x="38849" y="16510"/>
                  </a:lnTo>
                  <a:lnTo>
                    <a:pt x="38849" y="0"/>
                  </a:lnTo>
                  <a:close/>
                </a:path>
              </a:pathLst>
            </a:custGeom>
            <a:solidFill>
              <a:srgbClr val="FFFFFF"/>
            </a:solidFill>
          </p:spPr>
          <p:txBody>
            <a:bodyPr wrap="square" lIns="0" tIns="0" rIns="0" bIns="0" rtlCol="0"/>
            <a:lstStyle/>
            <a:p>
              <a:endParaRPr sz="1227"/>
            </a:p>
          </p:txBody>
        </p:sp>
        <p:pic>
          <p:nvPicPr>
            <p:cNvPr id="207" name="object 207"/>
            <p:cNvPicPr/>
            <p:nvPr/>
          </p:nvPicPr>
          <p:blipFill>
            <a:blip r:embed="rId89" cstate="print"/>
            <a:stretch>
              <a:fillRect/>
            </a:stretch>
          </p:blipFill>
          <p:spPr>
            <a:xfrm>
              <a:off x="2565608" y="1385676"/>
              <a:ext cx="72504" cy="82410"/>
            </a:xfrm>
            <a:prstGeom prst="rect">
              <a:avLst/>
            </a:prstGeom>
          </p:spPr>
        </p:pic>
        <p:pic>
          <p:nvPicPr>
            <p:cNvPr id="208" name="object 208"/>
            <p:cNvPicPr/>
            <p:nvPr/>
          </p:nvPicPr>
          <p:blipFill>
            <a:blip r:embed="rId90" cstate="print"/>
            <a:stretch>
              <a:fillRect/>
            </a:stretch>
          </p:blipFill>
          <p:spPr>
            <a:xfrm>
              <a:off x="2663205" y="1354303"/>
              <a:ext cx="179828" cy="113779"/>
            </a:xfrm>
            <a:prstGeom prst="rect">
              <a:avLst/>
            </a:prstGeom>
          </p:spPr>
        </p:pic>
        <p:pic>
          <p:nvPicPr>
            <p:cNvPr id="209" name="object 209"/>
            <p:cNvPicPr/>
            <p:nvPr/>
          </p:nvPicPr>
          <p:blipFill>
            <a:blip r:embed="rId91" cstate="print"/>
            <a:stretch>
              <a:fillRect/>
            </a:stretch>
          </p:blipFill>
          <p:spPr>
            <a:xfrm>
              <a:off x="2904305" y="1359933"/>
              <a:ext cx="233865" cy="107848"/>
            </a:xfrm>
            <a:prstGeom prst="rect">
              <a:avLst/>
            </a:prstGeom>
          </p:spPr>
        </p:pic>
        <p:sp>
          <p:nvSpPr>
            <p:cNvPr id="210" name="object 210"/>
            <p:cNvSpPr/>
            <p:nvPr/>
          </p:nvSpPr>
          <p:spPr>
            <a:xfrm>
              <a:off x="3251819" y="1448885"/>
              <a:ext cx="20955" cy="31115"/>
            </a:xfrm>
            <a:custGeom>
              <a:avLst/>
              <a:gdLst/>
              <a:ahLst/>
              <a:cxnLst/>
              <a:rect l="l" t="t" r="r" b="b"/>
              <a:pathLst>
                <a:path w="20954" h="31115">
                  <a:moveTo>
                    <a:pt x="15989" y="0"/>
                  </a:moveTo>
                  <a:lnTo>
                    <a:pt x="5626" y="0"/>
                  </a:lnTo>
                  <a:lnTo>
                    <a:pt x="1663" y="4114"/>
                  </a:lnTo>
                  <a:lnTo>
                    <a:pt x="1663" y="12954"/>
                  </a:lnTo>
                  <a:lnTo>
                    <a:pt x="3035" y="15836"/>
                  </a:lnTo>
                  <a:lnTo>
                    <a:pt x="5791" y="17678"/>
                  </a:lnTo>
                  <a:lnTo>
                    <a:pt x="0" y="30924"/>
                  </a:lnTo>
                  <a:lnTo>
                    <a:pt x="8978" y="30924"/>
                  </a:lnTo>
                  <a:lnTo>
                    <a:pt x="17665" y="17830"/>
                  </a:lnTo>
                  <a:lnTo>
                    <a:pt x="19342" y="15392"/>
                  </a:lnTo>
                  <a:lnTo>
                    <a:pt x="20408" y="12801"/>
                  </a:lnTo>
                  <a:lnTo>
                    <a:pt x="20408" y="9753"/>
                  </a:lnTo>
                  <a:lnTo>
                    <a:pt x="20408" y="3657"/>
                  </a:lnTo>
                  <a:lnTo>
                    <a:pt x="15989" y="0"/>
                  </a:lnTo>
                  <a:close/>
                </a:path>
              </a:pathLst>
            </a:custGeom>
            <a:solidFill>
              <a:srgbClr val="FFFFFF"/>
            </a:solidFill>
          </p:spPr>
          <p:txBody>
            <a:bodyPr wrap="square" lIns="0" tIns="0" rIns="0" bIns="0" rtlCol="0"/>
            <a:lstStyle/>
            <a:p>
              <a:endParaRPr sz="1227"/>
            </a:p>
          </p:txBody>
        </p:sp>
        <p:pic>
          <p:nvPicPr>
            <p:cNvPr id="211" name="object 211"/>
            <p:cNvPicPr/>
            <p:nvPr/>
          </p:nvPicPr>
          <p:blipFill>
            <a:blip r:embed="rId92" cstate="print"/>
            <a:stretch>
              <a:fillRect/>
            </a:stretch>
          </p:blipFill>
          <p:spPr>
            <a:xfrm>
              <a:off x="3340929" y="1360474"/>
              <a:ext cx="83464" cy="107835"/>
            </a:xfrm>
            <a:prstGeom prst="rect">
              <a:avLst/>
            </a:prstGeom>
          </p:spPr>
        </p:pic>
        <p:pic>
          <p:nvPicPr>
            <p:cNvPr id="212" name="object 212"/>
            <p:cNvPicPr/>
            <p:nvPr/>
          </p:nvPicPr>
          <p:blipFill>
            <a:blip r:embed="rId93" cstate="print"/>
            <a:stretch>
              <a:fillRect/>
            </a:stretch>
          </p:blipFill>
          <p:spPr>
            <a:xfrm>
              <a:off x="3532720" y="1359710"/>
              <a:ext cx="151244" cy="107835"/>
            </a:xfrm>
            <a:prstGeom prst="rect">
              <a:avLst/>
            </a:prstGeom>
          </p:spPr>
        </p:pic>
        <p:pic>
          <p:nvPicPr>
            <p:cNvPr id="213" name="object 213"/>
            <p:cNvPicPr/>
            <p:nvPr/>
          </p:nvPicPr>
          <p:blipFill>
            <a:blip r:embed="rId94" cstate="print"/>
            <a:stretch>
              <a:fillRect/>
            </a:stretch>
          </p:blipFill>
          <p:spPr>
            <a:xfrm>
              <a:off x="3750641" y="1351483"/>
              <a:ext cx="153187" cy="114386"/>
            </a:xfrm>
            <a:prstGeom prst="rect">
              <a:avLst/>
            </a:prstGeom>
          </p:spPr>
        </p:pic>
        <p:pic>
          <p:nvPicPr>
            <p:cNvPr id="214" name="object 214"/>
            <p:cNvPicPr/>
            <p:nvPr/>
          </p:nvPicPr>
          <p:blipFill>
            <a:blip r:embed="rId95" cstate="print"/>
            <a:stretch>
              <a:fillRect/>
            </a:stretch>
          </p:blipFill>
          <p:spPr>
            <a:xfrm>
              <a:off x="3962149" y="1385676"/>
              <a:ext cx="72504" cy="82410"/>
            </a:xfrm>
            <a:prstGeom prst="rect">
              <a:avLst/>
            </a:prstGeom>
          </p:spPr>
        </p:pic>
        <p:sp>
          <p:nvSpPr>
            <p:cNvPr id="215" name="object 215"/>
            <p:cNvSpPr/>
            <p:nvPr/>
          </p:nvSpPr>
          <p:spPr>
            <a:xfrm>
              <a:off x="4060507" y="1354302"/>
              <a:ext cx="64135" cy="113030"/>
            </a:xfrm>
            <a:custGeom>
              <a:avLst/>
              <a:gdLst/>
              <a:ahLst/>
              <a:cxnLst/>
              <a:rect l="l" t="t" r="r" b="b"/>
              <a:pathLst>
                <a:path w="64135" h="113030">
                  <a:moveTo>
                    <a:pt x="17526" y="0"/>
                  </a:moveTo>
                  <a:lnTo>
                    <a:pt x="0" y="0"/>
                  </a:lnTo>
                  <a:lnTo>
                    <a:pt x="0" y="113017"/>
                  </a:lnTo>
                  <a:lnTo>
                    <a:pt x="17526" y="113017"/>
                  </a:lnTo>
                  <a:lnTo>
                    <a:pt x="17526" y="0"/>
                  </a:lnTo>
                  <a:close/>
                </a:path>
                <a:path w="64135" h="113030">
                  <a:moveTo>
                    <a:pt x="64046" y="0"/>
                  </a:moveTo>
                  <a:lnTo>
                    <a:pt x="46520" y="0"/>
                  </a:lnTo>
                  <a:lnTo>
                    <a:pt x="46520" y="113017"/>
                  </a:lnTo>
                  <a:lnTo>
                    <a:pt x="64046" y="113017"/>
                  </a:lnTo>
                  <a:lnTo>
                    <a:pt x="64046" y="0"/>
                  </a:lnTo>
                  <a:close/>
                </a:path>
              </a:pathLst>
            </a:custGeom>
            <a:solidFill>
              <a:srgbClr val="FFFFFF"/>
            </a:solidFill>
          </p:spPr>
          <p:txBody>
            <a:bodyPr wrap="square" lIns="0" tIns="0" rIns="0" bIns="0" rtlCol="0"/>
            <a:lstStyle/>
            <a:p>
              <a:endParaRPr sz="1227"/>
            </a:p>
          </p:txBody>
        </p:sp>
        <p:pic>
          <p:nvPicPr>
            <p:cNvPr id="216" name="object 216"/>
            <p:cNvPicPr/>
            <p:nvPr/>
          </p:nvPicPr>
          <p:blipFill>
            <a:blip r:embed="rId96" cstate="print"/>
            <a:stretch>
              <a:fillRect/>
            </a:stretch>
          </p:blipFill>
          <p:spPr>
            <a:xfrm>
              <a:off x="4186072" y="1385674"/>
              <a:ext cx="78905" cy="82257"/>
            </a:xfrm>
            <a:prstGeom prst="rect">
              <a:avLst/>
            </a:prstGeom>
          </p:spPr>
        </p:pic>
        <p:sp>
          <p:nvSpPr>
            <p:cNvPr id="217" name="object 217"/>
            <p:cNvSpPr/>
            <p:nvPr/>
          </p:nvSpPr>
          <p:spPr>
            <a:xfrm>
              <a:off x="4285627" y="1354302"/>
              <a:ext cx="17780" cy="113030"/>
            </a:xfrm>
            <a:custGeom>
              <a:avLst/>
              <a:gdLst/>
              <a:ahLst/>
              <a:cxnLst/>
              <a:rect l="l" t="t" r="r" b="b"/>
              <a:pathLst>
                <a:path w="17779" h="113030">
                  <a:moveTo>
                    <a:pt x="17525" y="0"/>
                  </a:moveTo>
                  <a:lnTo>
                    <a:pt x="0" y="0"/>
                  </a:lnTo>
                  <a:lnTo>
                    <a:pt x="0" y="113017"/>
                  </a:lnTo>
                  <a:lnTo>
                    <a:pt x="17525" y="113017"/>
                  </a:lnTo>
                  <a:lnTo>
                    <a:pt x="17525" y="0"/>
                  </a:lnTo>
                  <a:close/>
                </a:path>
              </a:pathLst>
            </a:custGeom>
            <a:solidFill>
              <a:srgbClr val="FFFFFF"/>
            </a:solidFill>
          </p:spPr>
          <p:txBody>
            <a:bodyPr wrap="square" lIns="0" tIns="0" rIns="0" bIns="0" rtlCol="0"/>
            <a:lstStyle/>
            <a:p>
              <a:endParaRPr sz="1227"/>
            </a:p>
          </p:txBody>
        </p:sp>
        <p:pic>
          <p:nvPicPr>
            <p:cNvPr id="218" name="object 218"/>
            <p:cNvPicPr/>
            <p:nvPr/>
          </p:nvPicPr>
          <p:blipFill>
            <a:blip r:embed="rId97" cstate="print"/>
            <a:stretch>
              <a:fillRect/>
            </a:stretch>
          </p:blipFill>
          <p:spPr>
            <a:xfrm>
              <a:off x="4323787" y="1352473"/>
              <a:ext cx="506340" cy="115613"/>
            </a:xfrm>
            <a:prstGeom prst="rect">
              <a:avLst/>
            </a:prstGeom>
          </p:spPr>
        </p:pic>
        <p:sp>
          <p:nvSpPr>
            <p:cNvPr id="219" name="object 219"/>
            <p:cNvSpPr/>
            <p:nvPr/>
          </p:nvSpPr>
          <p:spPr>
            <a:xfrm>
              <a:off x="6801687" y="1354302"/>
              <a:ext cx="17780" cy="113030"/>
            </a:xfrm>
            <a:custGeom>
              <a:avLst/>
              <a:gdLst/>
              <a:ahLst/>
              <a:cxnLst/>
              <a:rect l="l" t="t" r="r" b="b"/>
              <a:pathLst>
                <a:path w="17779" h="113030">
                  <a:moveTo>
                    <a:pt x="17525" y="0"/>
                  </a:moveTo>
                  <a:lnTo>
                    <a:pt x="0" y="0"/>
                  </a:lnTo>
                  <a:lnTo>
                    <a:pt x="0" y="113017"/>
                  </a:lnTo>
                  <a:lnTo>
                    <a:pt x="17525" y="113017"/>
                  </a:lnTo>
                  <a:lnTo>
                    <a:pt x="17525" y="0"/>
                  </a:lnTo>
                  <a:close/>
                </a:path>
              </a:pathLst>
            </a:custGeom>
            <a:solidFill>
              <a:srgbClr val="FFFFFF"/>
            </a:solidFill>
          </p:spPr>
          <p:txBody>
            <a:bodyPr wrap="square" lIns="0" tIns="0" rIns="0" bIns="0" rtlCol="0"/>
            <a:lstStyle/>
            <a:p>
              <a:endParaRPr sz="1227"/>
            </a:p>
          </p:txBody>
        </p:sp>
        <p:pic>
          <p:nvPicPr>
            <p:cNvPr id="220" name="object 220"/>
            <p:cNvPicPr/>
            <p:nvPr/>
          </p:nvPicPr>
          <p:blipFill>
            <a:blip r:embed="rId98" cstate="print"/>
            <a:stretch>
              <a:fillRect/>
            </a:stretch>
          </p:blipFill>
          <p:spPr>
            <a:xfrm>
              <a:off x="6845948" y="1352473"/>
              <a:ext cx="299918" cy="115613"/>
            </a:xfrm>
            <a:prstGeom prst="rect">
              <a:avLst/>
            </a:prstGeom>
          </p:spPr>
        </p:pic>
        <p:pic>
          <p:nvPicPr>
            <p:cNvPr id="221" name="object 221"/>
            <p:cNvPicPr/>
            <p:nvPr/>
          </p:nvPicPr>
          <p:blipFill>
            <a:blip r:embed="rId99" cstate="print"/>
            <a:stretch>
              <a:fillRect/>
            </a:stretch>
          </p:blipFill>
          <p:spPr>
            <a:xfrm>
              <a:off x="1474997" y="1568565"/>
              <a:ext cx="218695" cy="82245"/>
            </a:xfrm>
            <a:prstGeom prst="rect">
              <a:avLst/>
            </a:prstGeom>
          </p:spPr>
        </p:pic>
        <p:pic>
          <p:nvPicPr>
            <p:cNvPr id="222" name="object 222"/>
            <p:cNvPicPr/>
            <p:nvPr/>
          </p:nvPicPr>
          <p:blipFill>
            <a:blip r:embed="rId100" cstate="print"/>
            <a:stretch>
              <a:fillRect/>
            </a:stretch>
          </p:blipFill>
          <p:spPr>
            <a:xfrm>
              <a:off x="1713593" y="1568559"/>
              <a:ext cx="132901" cy="82251"/>
            </a:xfrm>
            <a:prstGeom prst="rect">
              <a:avLst/>
            </a:prstGeom>
          </p:spPr>
        </p:pic>
        <p:pic>
          <p:nvPicPr>
            <p:cNvPr id="223" name="object 223"/>
            <p:cNvPicPr/>
            <p:nvPr/>
          </p:nvPicPr>
          <p:blipFill>
            <a:blip r:embed="rId101" cstate="print"/>
            <a:stretch>
              <a:fillRect/>
            </a:stretch>
          </p:blipFill>
          <p:spPr>
            <a:xfrm>
              <a:off x="1934878" y="1568555"/>
              <a:ext cx="157593" cy="82410"/>
            </a:xfrm>
            <a:prstGeom prst="rect">
              <a:avLst/>
            </a:prstGeom>
          </p:spPr>
        </p:pic>
        <p:pic>
          <p:nvPicPr>
            <p:cNvPr id="224" name="object 224"/>
            <p:cNvPicPr/>
            <p:nvPr/>
          </p:nvPicPr>
          <p:blipFill>
            <a:blip r:embed="rId102" cstate="print"/>
            <a:stretch>
              <a:fillRect/>
            </a:stretch>
          </p:blipFill>
          <p:spPr>
            <a:xfrm>
              <a:off x="2114960" y="1537188"/>
              <a:ext cx="345281" cy="113779"/>
            </a:xfrm>
            <a:prstGeom prst="rect">
              <a:avLst/>
            </a:prstGeom>
          </p:spPr>
        </p:pic>
        <p:sp>
          <p:nvSpPr>
            <p:cNvPr id="225" name="object 225"/>
            <p:cNvSpPr/>
            <p:nvPr/>
          </p:nvSpPr>
          <p:spPr>
            <a:xfrm>
              <a:off x="2815336" y="1527885"/>
              <a:ext cx="1480185" cy="123825"/>
            </a:xfrm>
            <a:custGeom>
              <a:avLst/>
              <a:gdLst/>
              <a:ahLst/>
              <a:cxnLst/>
              <a:rect l="l" t="t" r="r" b="b"/>
              <a:pathLst>
                <a:path w="1480185" h="123825">
                  <a:moveTo>
                    <a:pt x="92151" y="80886"/>
                  </a:moveTo>
                  <a:lnTo>
                    <a:pt x="88887" y="63385"/>
                  </a:lnTo>
                  <a:lnTo>
                    <a:pt x="88455" y="62763"/>
                  </a:lnTo>
                  <a:lnTo>
                    <a:pt x="79603" y="49987"/>
                  </a:lnTo>
                  <a:lnTo>
                    <a:pt x="65087" y="41414"/>
                  </a:lnTo>
                  <a:lnTo>
                    <a:pt x="61074" y="40779"/>
                  </a:lnTo>
                  <a:lnTo>
                    <a:pt x="61074" y="70231"/>
                  </a:lnTo>
                  <a:lnTo>
                    <a:pt x="61074" y="92303"/>
                  </a:lnTo>
                  <a:lnTo>
                    <a:pt x="55130" y="99618"/>
                  </a:lnTo>
                  <a:lnTo>
                    <a:pt x="37007" y="99618"/>
                  </a:lnTo>
                  <a:lnTo>
                    <a:pt x="31064" y="92303"/>
                  </a:lnTo>
                  <a:lnTo>
                    <a:pt x="31064" y="70231"/>
                  </a:lnTo>
                  <a:lnTo>
                    <a:pt x="37007" y="62763"/>
                  </a:lnTo>
                  <a:lnTo>
                    <a:pt x="55130" y="62763"/>
                  </a:lnTo>
                  <a:lnTo>
                    <a:pt x="61074" y="70231"/>
                  </a:lnTo>
                  <a:lnTo>
                    <a:pt x="61074" y="40779"/>
                  </a:lnTo>
                  <a:lnTo>
                    <a:pt x="12623" y="49987"/>
                  </a:lnTo>
                  <a:lnTo>
                    <a:pt x="0" y="80886"/>
                  </a:lnTo>
                  <a:lnTo>
                    <a:pt x="3289" y="98323"/>
                  </a:lnTo>
                  <a:lnTo>
                    <a:pt x="12623" y="111734"/>
                  </a:lnTo>
                  <a:lnTo>
                    <a:pt x="27178" y="120345"/>
                  </a:lnTo>
                  <a:lnTo>
                    <a:pt x="46139" y="123380"/>
                  </a:lnTo>
                  <a:lnTo>
                    <a:pt x="65087" y="120345"/>
                  </a:lnTo>
                  <a:lnTo>
                    <a:pt x="79603" y="111734"/>
                  </a:lnTo>
                  <a:lnTo>
                    <a:pt x="87985" y="99618"/>
                  </a:lnTo>
                  <a:lnTo>
                    <a:pt x="88887" y="98323"/>
                  </a:lnTo>
                  <a:lnTo>
                    <a:pt x="92151" y="80886"/>
                  </a:lnTo>
                  <a:close/>
                </a:path>
                <a:path w="1480185" h="123825">
                  <a:moveTo>
                    <a:pt x="185826" y="39458"/>
                  </a:moveTo>
                  <a:lnTo>
                    <a:pt x="155067" y="39458"/>
                  </a:lnTo>
                  <a:lnTo>
                    <a:pt x="139674" y="94284"/>
                  </a:lnTo>
                  <a:lnTo>
                    <a:pt x="124447" y="39458"/>
                  </a:lnTo>
                  <a:lnTo>
                    <a:pt x="92773" y="39458"/>
                  </a:lnTo>
                  <a:lnTo>
                    <a:pt x="123532" y="122313"/>
                  </a:lnTo>
                  <a:lnTo>
                    <a:pt x="154914" y="122313"/>
                  </a:lnTo>
                  <a:lnTo>
                    <a:pt x="185826" y="39458"/>
                  </a:lnTo>
                  <a:close/>
                </a:path>
                <a:path w="1480185" h="123825">
                  <a:moveTo>
                    <a:pt x="273126" y="88353"/>
                  </a:moveTo>
                  <a:lnTo>
                    <a:pt x="249288" y="41910"/>
                  </a:lnTo>
                  <a:lnTo>
                    <a:pt x="242912" y="40754"/>
                  </a:lnTo>
                  <a:lnTo>
                    <a:pt x="242912" y="67691"/>
                  </a:lnTo>
                  <a:lnTo>
                    <a:pt x="242811" y="73279"/>
                  </a:lnTo>
                  <a:lnTo>
                    <a:pt x="216763" y="73279"/>
                  </a:lnTo>
                  <a:lnTo>
                    <a:pt x="218287" y="64897"/>
                  </a:lnTo>
                  <a:lnTo>
                    <a:pt x="223164" y="59258"/>
                  </a:lnTo>
                  <a:lnTo>
                    <a:pt x="237782" y="59258"/>
                  </a:lnTo>
                  <a:lnTo>
                    <a:pt x="242824" y="64897"/>
                  </a:lnTo>
                  <a:lnTo>
                    <a:pt x="242912" y="67691"/>
                  </a:lnTo>
                  <a:lnTo>
                    <a:pt x="242912" y="40754"/>
                  </a:lnTo>
                  <a:lnTo>
                    <a:pt x="198348" y="50088"/>
                  </a:lnTo>
                  <a:lnTo>
                    <a:pt x="186309" y="81203"/>
                  </a:lnTo>
                  <a:lnTo>
                    <a:pt x="189382" y="98513"/>
                  </a:lnTo>
                  <a:lnTo>
                    <a:pt x="198234" y="111823"/>
                  </a:lnTo>
                  <a:lnTo>
                    <a:pt x="212267" y="120370"/>
                  </a:lnTo>
                  <a:lnTo>
                    <a:pt x="230924" y="123393"/>
                  </a:lnTo>
                  <a:lnTo>
                    <a:pt x="242087" y="122402"/>
                  </a:lnTo>
                  <a:lnTo>
                    <a:pt x="251993" y="119519"/>
                  </a:lnTo>
                  <a:lnTo>
                    <a:pt x="260578" y="114846"/>
                  </a:lnTo>
                  <a:lnTo>
                    <a:pt x="267792" y="108470"/>
                  </a:lnTo>
                  <a:lnTo>
                    <a:pt x="259880" y="100698"/>
                  </a:lnTo>
                  <a:lnTo>
                    <a:pt x="251802" y="92773"/>
                  </a:lnTo>
                  <a:lnTo>
                    <a:pt x="246316" y="97802"/>
                  </a:lnTo>
                  <a:lnTo>
                    <a:pt x="240068" y="100698"/>
                  </a:lnTo>
                  <a:lnTo>
                    <a:pt x="225602" y="100698"/>
                  </a:lnTo>
                  <a:lnTo>
                    <a:pt x="219811" y="96278"/>
                  </a:lnTo>
                  <a:lnTo>
                    <a:pt x="217373" y="88353"/>
                  </a:lnTo>
                  <a:lnTo>
                    <a:pt x="273126" y="88353"/>
                  </a:lnTo>
                  <a:close/>
                </a:path>
                <a:path w="1480185" h="123825">
                  <a:moveTo>
                    <a:pt x="343662" y="38239"/>
                  </a:moveTo>
                  <a:lnTo>
                    <a:pt x="335661" y="39192"/>
                  </a:lnTo>
                  <a:lnTo>
                    <a:pt x="328587" y="41973"/>
                  </a:lnTo>
                  <a:lnTo>
                    <a:pt x="322554" y="46469"/>
                  </a:lnTo>
                  <a:lnTo>
                    <a:pt x="317614" y="52552"/>
                  </a:lnTo>
                  <a:lnTo>
                    <a:pt x="317614" y="39458"/>
                  </a:lnTo>
                  <a:lnTo>
                    <a:pt x="286842" y="39458"/>
                  </a:lnTo>
                  <a:lnTo>
                    <a:pt x="286842" y="122313"/>
                  </a:lnTo>
                  <a:lnTo>
                    <a:pt x="317614" y="122313"/>
                  </a:lnTo>
                  <a:lnTo>
                    <a:pt x="317614" y="82715"/>
                  </a:lnTo>
                  <a:lnTo>
                    <a:pt x="319468" y="74739"/>
                  </a:lnTo>
                  <a:lnTo>
                    <a:pt x="324700" y="69088"/>
                  </a:lnTo>
                  <a:lnTo>
                    <a:pt x="332917" y="66052"/>
                  </a:lnTo>
                  <a:lnTo>
                    <a:pt x="343662" y="65963"/>
                  </a:lnTo>
                  <a:lnTo>
                    <a:pt x="343662" y="38239"/>
                  </a:lnTo>
                  <a:close/>
                </a:path>
                <a:path w="1480185" h="123825">
                  <a:moveTo>
                    <a:pt x="443572" y="69773"/>
                  </a:moveTo>
                  <a:lnTo>
                    <a:pt x="441413" y="56743"/>
                  </a:lnTo>
                  <a:lnTo>
                    <a:pt x="435330" y="46812"/>
                  </a:lnTo>
                  <a:lnTo>
                    <a:pt x="425907" y="40462"/>
                  </a:lnTo>
                  <a:lnTo>
                    <a:pt x="413715" y="38239"/>
                  </a:lnTo>
                  <a:lnTo>
                    <a:pt x="405536" y="39141"/>
                  </a:lnTo>
                  <a:lnTo>
                    <a:pt x="398373" y="41821"/>
                  </a:lnTo>
                  <a:lnTo>
                    <a:pt x="392303" y="46215"/>
                  </a:lnTo>
                  <a:lnTo>
                    <a:pt x="387375" y="52260"/>
                  </a:lnTo>
                  <a:lnTo>
                    <a:pt x="387375" y="9309"/>
                  </a:lnTo>
                  <a:lnTo>
                    <a:pt x="356603" y="9309"/>
                  </a:lnTo>
                  <a:lnTo>
                    <a:pt x="356603" y="122326"/>
                  </a:lnTo>
                  <a:lnTo>
                    <a:pt x="387375" y="122326"/>
                  </a:lnTo>
                  <a:lnTo>
                    <a:pt x="387375" y="71907"/>
                  </a:lnTo>
                  <a:lnTo>
                    <a:pt x="392544" y="65354"/>
                  </a:lnTo>
                  <a:lnTo>
                    <a:pt x="408241" y="65201"/>
                  </a:lnTo>
                  <a:lnTo>
                    <a:pt x="412813" y="70383"/>
                  </a:lnTo>
                  <a:lnTo>
                    <a:pt x="412813" y="122326"/>
                  </a:lnTo>
                  <a:lnTo>
                    <a:pt x="443572" y="122326"/>
                  </a:lnTo>
                  <a:lnTo>
                    <a:pt x="443572" y="69773"/>
                  </a:lnTo>
                  <a:close/>
                </a:path>
                <a:path w="1480185" h="123825">
                  <a:moveTo>
                    <a:pt x="541693" y="88353"/>
                  </a:moveTo>
                  <a:lnTo>
                    <a:pt x="540321" y="73279"/>
                  </a:lnTo>
                  <a:lnTo>
                    <a:pt x="539813" y="67691"/>
                  </a:lnTo>
                  <a:lnTo>
                    <a:pt x="535482" y="59258"/>
                  </a:lnTo>
                  <a:lnTo>
                    <a:pt x="531736" y="51943"/>
                  </a:lnTo>
                  <a:lnTo>
                    <a:pt x="517855" y="41910"/>
                  </a:lnTo>
                  <a:lnTo>
                    <a:pt x="511479" y="40754"/>
                  </a:lnTo>
                  <a:lnTo>
                    <a:pt x="511479" y="67691"/>
                  </a:lnTo>
                  <a:lnTo>
                    <a:pt x="511378" y="73279"/>
                  </a:lnTo>
                  <a:lnTo>
                    <a:pt x="485330" y="73279"/>
                  </a:lnTo>
                  <a:lnTo>
                    <a:pt x="486854" y="64897"/>
                  </a:lnTo>
                  <a:lnTo>
                    <a:pt x="491731" y="59258"/>
                  </a:lnTo>
                  <a:lnTo>
                    <a:pt x="506349" y="59258"/>
                  </a:lnTo>
                  <a:lnTo>
                    <a:pt x="511378" y="64897"/>
                  </a:lnTo>
                  <a:lnTo>
                    <a:pt x="511479" y="67691"/>
                  </a:lnTo>
                  <a:lnTo>
                    <a:pt x="511479" y="40754"/>
                  </a:lnTo>
                  <a:lnTo>
                    <a:pt x="466902" y="50088"/>
                  </a:lnTo>
                  <a:lnTo>
                    <a:pt x="454875" y="81203"/>
                  </a:lnTo>
                  <a:lnTo>
                    <a:pt x="457949" y="98513"/>
                  </a:lnTo>
                  <a:lnTo>
                    <a:pt x="466788" y="111823"/>
                  </a:lnTo>
                  <a:lnTo>
                    <a:pt x="480822" y="120370"/>
                  </a:lnTo>
                  <a:lnTo>
                    <a:pt x="499491" y="123393"/>
                  </a:lnTo>
                  <a:lnTo>
                    <a:pt x="510654" y="122402"/>
                  </a:lnTo>
                  <a:lnTo>
                    <a:pt x="520560" y="119519"/>
                  </a:lnTo>
                  <a:lnTo>
                    <a:pt x="529145" y="114846"/>
                  </a:lnTo>
                  <a:lnTo>
                    <a:pt x="536359" y="108470"/>
                  </a:lnTo>
                  <a:lnTo>
                    <a:pt x="528434" y="100698"/>
                  </a:lnTo>
                  <a:lnTo>
                    <a:pt x="520369" y="92773"/>
                  </a:lnTo>
                  <a:lnTo>
                    <a:pt x="514883" y="97802"/>
                  </a:lnTo>
                  <a:lnTo>
                    <a:pt x="508635" y="100698"/>
                  </a:lnTo>
                  <a:lnTo>
                    <a:pt x="494169" y="100698"/>
                  </a:lnTo>
                  <a:lnTo>
                    <a:pt x="488378" y="96278"/>
                  </a:lnTo>
                  <a:lnTo>
                    <a:pt x="485940" y="88353"/>
                  </a:lnTo>
                  <a:lnTo>
                    <a:pt x="541693" y="88353"/>
                  </a:lnTo>
                  <a:close/>
                </a:path>
                <a:path w="1480185" h="123825">
                  <a:moveTo>
                    <a:pt x="631583" y="68541"/>
                  </a:moveTo>
                  <a:lnTo>
                    <a:pt x="594410" y="38227"/>
                  </a:lnTo>
                  <a:lnTo>
                    <a:pt x="584619" y="38798"/>
                  </a:lnTo>
                  <a:lnTo>
                    <a:pt x="574687" y="40449"/>
                  </a:lnTo>
                  <a:lnTo>
                    <a:pt x="564642" y="43129"/>
                  </a:lnTo>
                  <a:lnTo>
                    <a:pt x="554507" y="46761"/>
                  </a:lnTo>
                  <a:lnTo>
                    <a:pt x="562127" y="67170"/>
                  </a:lnTo>
                  <a:lnTo>
                    <a:pt x="568960" y="64579"/>
                  </a:lnTo>
                  <a:lnTo>
                    <a:pt x="575576" y="62725"/>
                  </a:lnTo>
                  <a:lnTo>
                    <a:pt x="581723" y="61607"/>
                  </a:lnTo>
                  <a:lnTo>
                    <a:pt x="587108" y="61226"/>
                  </a:lnTo>
                  <a:lnTo>
                    <a:pt x="596544" y="61226"/>
                  </a:lnTo>
                  <a:lnTo>
                    <a:pt x="601421" y="65354"/>
                  </a:lnTo>
                  <a:lnTo>
                    <a:pt x="601421" y="72504"/>
                  </a:lnTo>
                  <a:lnTo>
                    <a:pt x="601421" y="87591"/>
                  </a:lnTo>
                  <a:lnTo>
                    <a:pt x="601421" y="95046"/>
                  </a:lnTo>
                  <a:lnTo>
                    <a:pt x="599135" y="100228"/>
                  </a:lnTo>
                  <a:lnTo>
                    <a:pt x="593661" y="103581"/>
                  </a:lnTo>
                  <a:lnTo>
                    <a:pt x="581469" y="103581"/>
                  </a:lnTo>
                  <a:lnTo>
                    <a:pt x="578116" y="100533"/>
                  </a:lnTo>
                  <a:lnTo>
                    <a:pt x="578116" y="90170"/>
                  </a:lnTo>
                  <a:lnTo>
                    <a:pt x="581317" y="87591"/>
                  </a:lnTo>
                  <a:lnTo>
                    <a:pt x="601421" y="87591"/>
                  </a:lnTo>
                  <a:lnTo>
                    <a:pt x="601421" y="72504"/>
                  </a:lnTo>
                  <a:lnTo>
                    <a:pt x="581164" y="72504"/>
                  </a:lnTo>
                  <a:lnTo>
                    <a:pt x="567359" y="74320"/>
                  </a:lnTo>
                  <a:lnTo>
                    <a:pt x="557339" y="79197"/>
                  </a:lnTo>
                  <a:lnTo>
                    <a:pt x="551230" y="87020"/>
                  </a:lnTo>
                  <a:lnTo>
                    <a:pt x="549173" y="97637"/>
                  </a:lnTo>
                  <a:lnTo>
                    <a:pt x="551065" y="108267"/>
                  </a:lnTo>
                  <a:lnTo>
                    <a:pt x="556552" y="116497"/>
                  </a:lnTo>
                  <a:lnTo>
                    <a:pt x="565365" y="121805"/>
                  </a:lnTo>
                  <a:lnTo>
                    <a:pt x="577202" y="123685"/>
                  </a:lnTo>
                  <a:lnTo>
                    <a:pt x="584898" y="122986"/>
                  </a:lnTo>
                  <a:lnTo>
                    <a:pt x="591540" y="120942"/>
                  </a:lnTo>
                  <a:lnTo>
                    <a:pt x="597052" y="117652"/>
                  </a:lnTo>
                  <a:lnTo>
                    <a:pt x="601421" y="113169"/>
                  </a:lnTo>
                  <a:lnTo>
                    <a:pt x="601421" y="122313"/>
                  </a:lnTo>
                  <a:lnTo>
                    <a:pt x="631583" y="122313"/>
                  </a:lnTo>
                  <a:lnTo>
                    <a:pt x="631583" y="113169"/>
                  </a:lnTo>
                  <a:lnTo>
                    <a:pt x="631583" y="103581"/>
                  </a:lnTo>
                  <a:lnTo>
                    <a:pt x="631583" y="87591"/>
                  </a:lnTo>
                  <a:lnTo>
                    <a:pt x="631583" y="68541"/>
                  </a:lnTo>
                  <a:close/>
                </a:path>
                <a:path w="1480185" h="123825">
                  <a:moveTo>
                    <a:pt x="734707" y="9296"/>
                  </a:moveTo>
                  <a:lnTo>
                    <a:pt x="703935" y="9296"/>
                  </a:lnTo>
                  <a:lnTo>
                    <a:pt x="703935" y="49047"/>
                  </a:lnTo>
                  <a:lnTo>
                    <a:pt x="703935" y="70231"/>
                  </a:lnTo>
                  <a:lnTo>
                    <a:pt x="703935" y="92303"/>
                  </a:lnTo>
                  <a:lnTo>
                    <a:pt x="697992" y="99771"/>
                  </a:lnTo>
                  <a:lnTo>
                    <a:pt x="679869" y="99771"/>
                  </a:lnTo>
                  <a:lnTo>
                    <a:pt x="673925" y="92303"/>
                  </a:lnTo>
                  <a:lnTo>
                    <a:pt x="673925" y="70231"/>
                  </a:lnTo>
                  <a:lnTo>
                    <a:pt x="679869" y="62763"/>
                  </a:lnTo>
                  <a:lnTo>
                    <a:pt x="697992" y="62763"/>
                  </a:lnTo>
                  <a:lnTo>
                    <a:pt x="703935" y="70231"/>
                  </a:lnTo>
                  <a:lnTo>
                    <a:pt x="703935" y="49047"/>
                  </a:lnTo>
                  <a:lnTo>
                    <a:pt x="699262" y="44500"/>
                  </a:lnTo>
                  <a:lnTo>
                    <a:pt x="693750" y="41160"/>
                  </a:lnTo>
                  <a:lnTo>
                    <a:pt x="687476" y="39090"/>
                  </a:lnTo>
                  <a:lnTo>
                    <a:pt x="680478" y="38392"/>
                  </a:lnTo>
                  <a:lnTo>
                    <a:pt x="665035" y="41389"/>
                  </a:lnTo>
                  <a:lnTo>
                    <a:pt x="653161" y="49872"/>
                  </a:lnTo>
                  <a:lnTo>
                    <a:pt x="645553" y="63131"/>
                  </a:lnTo>
                  <a:lnTo>
                    <a:pt x="642861" y="80429"/>
                  </a:lnTo>
                  <a:lnTo>
                    <a:pt x="645604" y="98132"/>
                  </a:lnTo>
                  <a:lnTo>
                    <a:pt x="653376" y="111671"/>
                  </a:lnTo>
                  <a:lnTo>
                    <a:pt x="665480" y="120332"/>
                  </a:lnTo>
                  <a:lnTo>
                    <a:pt x="681240" y="123380"/>
                  </a:lnTo>
                  <a:lnTo>
                    <a:pt x="690689" y="123380"/>
                  </a:lnTo>
                  <a:lnTo>
                    <a:pt x="698449" y="119570"/>
                  </a:lnTo>
                  <a:lnTo>
                    <a:pt x="703935" y="112877"/>
                  </a:lnTo>
                  <a:lnTo>
                    <a:pt x="703935" y="122313"/>
                  </a:lnTo>
                  <a:lnTo>
                    <a:pt x="734707" y="122313"/>
                  </a:lnTo>
                  <a:lnTo>
                    <a:pt x="734707" y="112877"/>
                  </a:lnTo>
                  <a:lnTo>
                    <a:pt x="734707" y="99771"/>
                  </a:lnTo>
                  <a:lnTo>
                    <a:pt x="734707" y="62763"/>
                  </a:lnTo>
                  <a:lnTo>
                    <a:pt x="734707" y="49047"/>
                  </a:lnTo>
                  <a:lnTo>
                    <a:pt x="734707" y="9296"/>
                  </a:lnTo>
                  <a:close/>
                </a:path>
                <a:path w="1480185" h="123825">
                  <a:moveTo>
                    <a:pt x="1427441" y="9296"/>
                  </a:moveTo>
                  <a:lnTo>
                    <a:pt x="1396682" y="9296"/>
                  </a:lnTo>
                  <a:lnTo>
                    <a:pt x="1396682" y="122313"/>
                  </a:lnTo>
                  <a:lnTo>
                    <a:pt x="1427441" y="122313"/>
                  </a:lnTo>
                  <a:lnTo>
                    <a:pt x="1427441" y="9296"/>
                  </a:lnTo>
                  <a:close/>
                </a:path>
                <a:path w="1480185" h="123825">
                  <a:moveTo>
                    <a:pt x="1479080" y="39458"/>
                  </a:moveTo>
                  <a:lnTo>
                    <a:pt x="1448308" y="39458"/>
                  </a:lnTo>
                  <a:lnTo>
                    <a:pt x="1448308" y="122313"/>
                  </a:lnTo>
                  <a:lnTo>
                    <a:pt x="1479080" y="122313"/>
                  </a:lnTo>
                  <a:lnTo>
                    <a:pt x="1479080" y="39458"/>
                  </a:lnTo>
                  <a:close/>
                </a:path>
                <a:path w="1480185" h="123825">
                  <a:moveTo>
                    <a:pt x="1479677" y="6553"/>
                  </a:moveTo>
                  <a:lnTo>
                    <a:pt x="1473136" y="0"/>
                  </a:lnTo>
                  <a:lnTo>
                    <a:pt x="1454556" y="0"/>
                  </a:lnTo>
                  <a:lnTo>
                    <a:pt x="1448003" y="6553"/>
                  </a:lnTo>
                  <a:lnTo>
                    <a:pt x="1448003" y="25133"/>
                  </a:lnTo>
                  <a:lnTo>
                    <a:pt x="1454556" y="31686"/>
                  </a:lnTo>
                  <a:lnTo>
                    <a:pt x="1473136" y="31686"/>
                  </a:lnTo>
                  <a:lnTo>
                    <a:pt x="1479677" y="25133"/>
                  </a:lnTo>
                  <a:lnTo>
                    <a:pt x="1479677" y="6553"/>
                  </a:lnTo>
                  <a:close/>
                </a:path>
              </a:pathLst>
            </a:custGeom>
            <a:solidFill>
              <a:srgbClr val="FFBD45"/>
            </a:solidFill>
          </p:spPr>
          <p:txBody>
            <a:bodyPr wrap="square" lIns="0" tIns="0" rIns="0" bIns="0" rtlCol="0"/>
            <a:lstStyle/>
            <a:p>
              <a:endParaRPr sz="1227"/>
            </a:p>
          </p:txBody>
        </p:sp>
        <p:pic>
          <p:nvPicPr>
            <p:cNvPr id="226" name="object 226"/>
            <p:cNvPicPr/>
            <p:nvPr/>
          </p:nvPicPr>
          <p:blipFill>
            <a:blip r:embed="rId103" cstate="print"/>
            <a:stretch>
              <a:fillRect/>
            </a:stretch>
          </p:blipFill>
          <p:spPr>
            <a:xfrm>
              <a:off x="4314335" y="1565963"/>
              <a:ext cx="298579" cy="85610"/>
            </a:xfrm>
            <a:prstGeom prst="rect">
              <a:avLst/>
            </a:prstGeom>
          </p:spPr>
        </p:pic>
        <p:sp>
          <p:nvSpPr>
            <p:cNvPr id="227" name="object 227"/>
            <p:cNvSpPr/>
            <p:nvPr/>
          </p:nvSpPr>
          <p:spPr>
            <a:xfrm>
              <a:off x="4711636" y="1543583"/>
              <a:ext cx="18415" cy="106680"/>
            </a:xfrm>
            <a:custGeom>
              <a:avLst/>
              <a:gdLst/>
              <a:ahLst/>
              <a:cxnLst/>
              <a:rect l="l" t="t" r="r" b="b"/>
              <a:pathLst>
                <a:path w="18414" h="106680">
                  <a:moveTo>
                    <a:pt x="17970" y="0"/>
                  </a:moveTo>
                  <a:lnTo>
                    <a:pt x="0" y="0"/>
                  </a:lnTo>
                  <a:lnTo>
                    <a:pt x="0" y="106629"/>
                  </a:lnTo>
                  <a:lnTo>
                    <a:pt x="17970" y="106629"/>
                  </a:lnTo>
                  <a:lnTo>
                    <a:pt x="17970" y="0"/>
                  </a:lnTo>
                  <a:close/>
                </a:path>
              </a:pathLst>
            </a:custGeom>
            <a:solidFill>
              <a:srgbClr val="FFFFFF"/>
            </a:solidFill>
          </p:spPr>
          <p:txBody>
            <a:bodyPr wrap="square" lIns="0" tIns="0" rIns="0" bIns="0" rtlCol="0"/>
            <a:lstStyle/>
            <a:p>
              <a:endParaRPr sz="1227"/>
            </a:p>
          </p:txBody>
        </p:sp>
        <p:pic>
          <p:nvPicPr>
            <p:cNvPr id="228" name="object 228"/>
            <p:cNvPicPr/>
            <p:nvPr/>
          </p:nvPicPr>
          <p:blipFill>
            <a:blip r:embed="rId104" cstate="print"/>
            <a:stretch>
              <a:fillRect/>
            </a:stretch>
          </p:blipFill>
          <p:spPr>
            <a:xfrm>
              <a:off x="4758178" y="1568568"/>
              <a:ext cx="77520" cy="81635"/>
            </a:xfrm>
            <a:prstGeom prst="rect">
              <a:avLst/>
            </a:prstGeom>
          </p:spPr>
        </p:pic>
        <p:sp>
          <p:nvSpPr>
            <p:cNvPr id="229" name="object 229"/>
            <p:cNvSpPr/>
            <p:nvPr/>
          </p:nvSpPr>
          <p:spPr>
            <a:xfrm>
              <a:off x="7123452" y="1631764"/>
              <a:ext cx="20955" cy="31115"/>
            </a:xfrm>
            <a:custGeom>
              <a:avLst/>
              <a:gdLst/>
              <a:ahLst/>
              <a:cxnLst/>
              <a:rect l="l" t="t" r="r" b="b"/>
              <a:pathLst>
                <a:path w="20954" h="31114">
                  <a:moveTo>
                    <a:pt x="15989" y="0"/>
                  </a:moveTo>
                  <a:lnTo>
                    <a:pt x="5638" y="0"/>
                  </a:lnTo>
                  <a:lnTo>
                    <a:pt x="1663" y="4114"/>
                  </a:lnTo>
                  <a:lnTo>
                    <a:pt x="1663" y="12954"/>
                  </a:lnTo>
                  <a:lnTo>
                    <a:pt x="3047" y="15836"/>
                  </a:lnTo>
                  <a:lnTo>
                    <a:pt x="5791" y="17678"/>
                  </a:lnTo>
                  <a:lnTo>
                    <a:pt x="0" y="30924"/>
                  </a:lnTo>
                  <a:lnTo>
                    <a:pt x="8991" y="30924"/>
                  </a:lnTo>
                  <a:lnTo>
                    <a:pt x="17665" y="17830"/>
                  </a:lnTo>
                  <a:lnTo>
                    <a:pt x="19342" y="15392"/>
                  </a:lnTo>
                  <a:lnTo>
                    <a:pt x="20408" y="12801"/>
                  </a:lnTo>
                  <a:lnTo>
                    <a:pt x="20408" y="9753"/>
                  </a:lnTo>
                  <a:lnTo>
                    <a:pt x="20408" y="3657"/>
                  </a:lnTo>
                  <a:lnTo>
                    <a:pt x="15989" y="0"/>
                  </a:lnTo>
                  <a:close/>
                </a:path>
              </a:pathLst>
            </a:custGeom>
            <a:solidFill>
              <a:srgbClr val="FFFFFF"/>
            </a:solidFill>
          </p:spPr>
          <p:txBody>
            <a:bodyPr wrap="square" lIns="0" tIns="0" rIns="0" bIns="0" rtlCol="0"/>
            <a:lstStyle/>
            <a:p>
              <a:endParaRPr sz="1227"/>
            </a:p>
          </p:txBody>
        </p:sp>
        <p:pic>
          <p:nvPicPr>
            <p:cNvPr id="230" name="object 230"/>
            <p:cNvPicPr/>
            <p:nvPr/>
          </p:nvPicPr>
          <p:blipFill>
            <a:blip r:embed="rId105" cstate="print"/>
            <a:stretch>
              <a:fillRect/>
            </a:stretch>
          </p:blipFill>
          <p:spPr>
            <a:xfrm>
              <a:off x="1480474" y="1719305"/>
              <a:ext cx="276711" cy="114545"/>
            </a:xfrm>
            <a:prstGeom prst="rect">
              <a:avLst/>
            </a:prstGeom>
          </p:spPr>
        </p:pic>
        <p:pic>
          <p:nvPicPr>
            <p:cNvPr id="231" name="object 231"/>
            <p:cNvPicPr/>
            <p:nvPr/>
          </p:nvPicPr>
          <p:blipFill>
            <a:blip r:embed="rId106" cstate="print"/>
            <a:stretch>
              <a:fillRect/>
            </a:stretch>
          </p:blipFill>
          <p:spPr>
            <a:xfrm>
              <a:off x="1478809" y="1353541"/>
              <a:ext cx="5632800" cy="693343"/>
            </a:xfrm>
            <a:prstGeom prst="rect">
              <a:avLst/>
            </a:prstGeom>
          </p:spPr>
        </p:pic>
        <p:sp>
          <p:nvSpPr>
            <p:cNvPr id="232" name="object 232"/>
            <p:cNvSpPr/>
            <p:nvPr/>
          </p:nvSpPr>
          <p:spPr>
            <a:xfrm>
              <a:off x="7124424" y="1814354"/>
              <a:ext cx="19685" cy="20320"/>
            </a:xfrm>
            <a:custGeom>
              <a:avLst/>
              <a:gdLst/>
              <a:ahLst/>
              <a:cxnLst/>
              <a:rect l="l" t="t" r="r" b="b"/>
              <a:pathLst>
                <a:path w="19684" h="20319">
                  <a:moveTo>
                    <a:pt x="15087" y="0"/>
                  </a:moveTo>
                  <a:lnTo>
                    <a:pt x="4114" y="0"/>
                  </a:lnTo>
                  <a:lnTo>
                    <a:pt x="0" y="4102"/>
                  </a:lnTo>
                  <a:lnTo>
                    <a:pt x="0" y="15836"/>
                  </a:lnTo>
                  <a:lnTo>
                    <a:pt x="4114" y="20104"/>
                  </a:lnTo>
                  <a:lnTo>
                    <a:pt x="15087" y="20104"/>
                  </a:lnTo>
                  <a:lnTo>
                    <a:pt x="19189" y="15836"/>
                  </a:lnTo>
                  <a:lnTo>
                    <a:pt x="19189" y="9893"/>
                  </a:lnTo>
                  <a:lnTo>
                    <a:pt x="19189" y="4102"/>
                  </a:lnTo>
                  <a:lnTo>
                    <a:pt x="15087" y="0"/>
                  </a:lnTo>
                  <a:close/>
                </a:path>
              </a:pathLst>
            </a:custGeom>
            <a:solidFill>
              <a:srgbClr val="FFFFFF"/>
            </a:solidFill>
          </p:spPr>
          <p:txBody>
            <a:bodyPr wrap="square" lIns="0" tIns="0" rIns="0" bIns="0" rtlCol="0"/>
            <a:lstStyle/>
            <a:p>
              <a:endParaRPr sz="1227"/>
            </a:p>
          </p:txBody>
        </p:sp>
      </p:grpSp>
      <p:grpSp>
        <p:nvGrpSpPr>
          <p:cNvPr id="233" name="object 233"/>
          <p:cNvGrpSpPr/>
          <p:nvPr/>
        </p:nvGrpSpPr>
        <p:grpSpPr>
          <a:xfrm>
            <a:off x="3949108" y="586963"/>
            <a:ext cx="500495" cy="97415"/>
            <a:chOff x="737425" y="860879"/>
            <a:chExt cx="734060" cy="142875"/>
          </a:xfrm>
        </p:grpSpPr>
        <p:sp>
          <p:nvSpPr>
            <p:cNvPr id="234" name="object 234"/>
            <p:cNvSpPr/>
            <p:nvPr/>
          </p:nvSpPr>
          <p:spPr>
            <a:xfrm>
              <a:off x="737425" y="860881"/>
              <a:ext cx="593725" cy="142875"/>
            </a:xfrm>
            <a:custGeom>
              <a:avLst/>
              <a:gdLst/>
              <a:ahLst/>
              <a:cxnLst/>
              <a:rect l="l" t="t" r="r" b="b"/>
              <a:pathLst>
                <a:path w="593725" h="142875">
                  <a:moveTo>
                    <a:pt x="111950" y="48729"/>
                  </a:moveTo>
                  <a:lnTo>
                    <a:pt x="108216" y="28308"/>
                  </a:lnTo>
                  <a:lnTo>
                    <a:pt x="103644" y="21958"/>
                  </a:lnTo>
                  <a:lnTo>
                    <a:pt x="97345" y="13195"/>
                  </a:lnTo>
                  <a:lnTo>
                    <a:pt x="89204" y="8851"/>
                  </a:lnTo>
                  <a:lnTo>
                    <a:pt x="89204" y="49339"/>
                  </a:lnTo>
                  <a:lnTo>
                    <a:pt x="86944" y="61849"/>
                  </a:lnTo>
                  <a:lnTo>
                    <a:pt x="80340" y="70713"/>
                  </a:lnTo>
                  <a:lnTo>
                    <a:pt x="69659" y="75984"/>
                  </a:lnTo>
                  <a:lnTo>
                    <a:pt x="55181" y="77724"/>
                  </a:lnTo>
                  <a:lnTo>
                    <a:pt x="23761" y="77724"/>
                  </a:lnTo>
                  <a:lnTo>
                    <a:pt x="23761" y="21958"/>
                  </a:lnTo>
                  <a:lnTo>
                    <a:pt x="55181" y="21958"/>
                  </a:lnTo>
                  <a:lnTo>
                    <a:pt x="69659" y="23634"/>
                  </a:lnTo>
                  <a:lnTo>
                    <a:pt x="80340" y="28702"/>
                  </a:lnTo>
                  <a:lnTo>
                    <a:pt x="86944" y="37249"/>
                  </a:lnTo>
                  <a:lnTo>
                    <a:pt x="89204" y="49339"/>
                  </a:lnTo>
                  <a:lnTo>
                    <a:pt x="89204" y="8851"/>
                  </a:lnTo>
                  <a:lnTo>
                    <a:pt x="79844" y="3835"/>
                  </a:lnTo>
                  <a:lnTo>
                    <a:pt x="56184" y="609"/>
                  </a:lnTo>
                  <a:lnTo>
                    <a:pt x="0" y="609"/>
                  </a:lnTo>
                  <a:lnTo>
                    <a:pt x="0" y="141554"/>
                  </a:lnTo>
                  <a:lnTo>
                    <a:pt x="23761" y="141554"/>
                  </a:lnTo>
                  <a:lnTo>
                    <a:pt x="23761" y="99072"/>
                  </a:lnTo>
                  <a:lnTo>
                    <a:pt x="56184" y="99072"/>
                  </a:lnTo>
                  <a:lnTo>
                    <a:pt x="79844" y="95681"/>
                  </a:lnTo>
                  <a:lnTo>
                    <a:pt x="97345" y="85839"/>
                  </a:lnTo>
                  <a:lnTo>
                    <a:pt x="102920" y="77724"/>
                  </a:lnTo>
                  <a:lnTo>
                    <a:pt x="108216" y="70015"/>
                  </a:lnTo>
                  <a:lnTo>
                    <a:pt x="111950" y="48729"/>
                  </a:lnTo>
                  <a:close/>
                </a:path>
                <a:path w="593725" h="142875">
                  <a:moveTo>
                    <a:pt x="268236" y="71081"/>
                  </a:moveTo>
                  <a:lnTo>
                    <a:pt x="262483" y="42989"/>
                  </a:lnTo>
                  <a:lnTo>
                    <a:pt x="247307" y="21348"/>
                  </a:lnTo>
                  <a:lnTo>
                    <a:pt x="246672" y="20447"/>
                  </a:lnTo>
                  <a:lnTo>
                    <a:pt x="243878" y="18681"/>
                  </a:lnTo>
                  <a:lnTo>
                    <a:pt x="243878" y="71081"/>
                  </a:lnTo>
                  <a:lnTo>
                    <a:pt x="239928" y="90728"/>
                  </a:lnTo>
                  <a:lnTo>
                    <a:pt x="229158" y="106654"/>
                  </a:lnTo>
                  <a:lnTo>
                    <a:pt x="213207" y="117322"/>
                  </a:lnTo>
                  <a:lnTo>
                    <a:pt x="193738" y="121221"/>
                  </a:lnTo>
                  <a:lnTo>
                    <a:pt x="174180" y="117322"/>
                  </a:lnTo>
                  <a:lnTo>
                    <a:pt x="158026" y="106654"/>
                  </a:lnTo>
                  <a:lnTo>
                    <a:pt x="147053" y="90728"/>
                  </a:lnTo>
                  <a:lnTo>
                    <a:pt x="143002" y="71081"/>
                  </a:lnTo>
                  <a:lnTo>
                    <a:pt x="147027" y="51511"/>
                  </a:lnTo>
                  <a:lnTo>
                    <a:pt x="157962" y="35725"/>
                  </a:lnTo>
                  <a:lnTo>
                    <a:pt x="174091" y="25184"/>
                  </a:lnTo>
                  <a:lnTo>
                    <a:pt x="193738" y="21348"/>
                  </a:lnTo>
                  <a:lnTo>
                    <a:pt x="213207" y="25184"/>
                  </a:lnTo>
                  <a:lnTo>
                    <a:pt x="229158" y="35725"/>
                  </a:lnTo>
                  <a:lnTo>
                    <a:pt x="239928" y="51511"/>
                  </a:lnTo>
                  <a:lnTo>
                    <a:pt x="243878" y="71081"/>
                  </a:lnTo>
                  <a:lnTo>
                    <a:pt x="243878" y="18681"/>
                  </a:lnTo>
                  <a:lnTo>
                    <a:pt x="222961" y="5448"/>
                  </a:lnTo>
                  <a:lnTo>
                    <a:pt x="193535" y="0"/>
                  </a:lnTo>
                  <a:lnTo>
                    <a:pt x="164122" y="5422"/>
                  </a:lnTo>
                  <a:lnTo>
                    <a:pt x="140411" y="20370"/>
                  </a:lnTo>
                  <a:lnTo>
                    <a:pt x="124599" y="42900"/>
                  </a:lnTo>
                  <a:lnTo>
                    <a:pt x="118846" y="71081"/>
                  </a:lnTo>
                  <a:lnTo>
                    <a:pt x="124599" y="99237"/>
                  </a:lnTo>
                  <a:lnTo>
                    <a:pt x="140411" y="121920"/>
                  </a:lnTo>
                  <a:lnTo>
                    <a:pt x="164122" y="137058"/>
                  </a:lnTo>
                  <a:lnTo>
                    <a:pt x="193535" y="142557"/>
                  </a:lnTo>
                  <a:lnTo>
                    <a:pt x="222961" y="137058"/>
                  </a:lnTo>
                  <a:lnTo>
                    <a:pt x="246672" y="121920"/>
                  </a:lnTo>
                  <a:lnTo>
                    <a:pt x="247154" y="121221"/>
                  </a:lnTo>
                  <a:lnTo>
                    <a:pt x="262483" y="99237"/>
                  </a:lnTo>
                  <a:lnTo>
                    <a:pt x="268236" y="71081"/>
                  </a:lnTo>
                  <a:close/>
                </a:path>
                <a:path w="593725" h="142875">
                  <a:moveTo>
                    <a:pt x="478713" y="609"/>
                  </a:moveTo>
                  <a:lnTo>
                    <a:pt x="454152" y="609"/>
                  </a:lnTo>
                  <a:lnTo>
                    <a:pt x="420128" y="115176"/>
                  </a:lnTo>
                  <a:lnTo>
                    <a:pt x="385889" y="609"/>
                  </a:lnTo>
                  <a:lnTo>
                    <a:pt x="362534" y="812"/>
                  </a:lnTo>
                  <a:lnTo>
                    <a:pt x="328510" y="115176"/>
                  </a:lnTo>
                  <a:lnTo>
                    <a:pt x="294284" y="609"/>
                  </a:lnTo>
                  <a:lnTo>
                    <a:pt x="268706" y="609"/>
                  </a:lnTo>
                  <a:lnTo>
                    <a:pt x="315429" y="141554"/>
                  </a:lnTo>
                  <a:lnTo>
                    <a:pt x="339991" y="141554"/>
                  </a:lnTo>
                  <a:lnTo>
                    <a:pt x="373811" y="31623"/>
                  </a:lnTo>
                  <a:lnTo>
                    <a:pt x="407238" y="141554"/>
                  </a:lnTo>
                  <a:lnTo>
                    <a:pt x="431596" y="141554"/>
                  </a:lnTo>
                  <a:lnTo>
                    <a:pt x="478713" y="609"/>
                  </a:lnTo>
                  <a:close/>
                </a:path>
                <a:path w="593725" h="142875">
                  <a:moveTo>
                    <a:pt x="593369" y="119748"/>
                  </a:moveTo>
                  <a:lnTo>
                    <a:pt x="514032" y="119748"/>
                  </a:lnTo>
                  <a:lnTo>
                    <a:pt x="514032" y="81648"/>
                  </a:lnTo>
                  <a:lnTo>
                    <a:pt x="582891" y="81648"/>
                  </a:lnTo>
                  <a:lnTo>
                    <a:pt x="582891" y="60058"/>
                  </a:lnTo>
                  <a:lnTo>
                    <a:pt x="514032" y="60058"/>
                  </a:lnTo>
                  <a:lnTo>
                    <a:pt x="514032" y="21958"/>
                  </a:lnTo>
                  <a:lnTo>
                    <a:pt x="590943" y="21958"/>
                  </a:lnTo>
                  <a:lnTo>
                    <a:pt x="590943" y="368"/>
                  </a:lnTo>
                  <a:lnTo>
                    <a:pt x="490270" y="368"/>
                  </a:lnTo>
                  <a:lnTo>
                    <a:pt x="490270" y="21958"/>
                  </a:lnTo>
                  <a:lnTo>
                    <a:pt x="490270" y="60058"/>
                  </a:lnTo>
                  <a:lnTo>
                    <a:pt x="490270" y="81648"/>
                  </a:lnTo>
                  <a:lnTo>
                    <a:pt x="490270" y="119748"/>
                  </a:lnTo>
                  <a:lnTo>
                    <a:pt x="490270" y="141338"/>
                  </a:lnTo>
                  <a:lnTo>
                    <a:pt x="593369" y="141338"/>
                  </a:lnTo>
                  <a:lnTo>
                    <a:pt x="593369" y="119748"/>
                  </a:lnTo>
                  <a:close/>
                </a:path>
              </a:pathLst>
            </a:custGeom>
            <a:solidFill>
              <a:srgbClr val="2C3D50"/>
            </a:solidFill>
          </p:spPr>
          <p:txBody>
            <a:bodyPr wrap="square" lIns="0" tIns="0" rIns="0" bIns="0" rtlCol="0"/>
            <a:lstStyle/>
            <a:p>
              <a:endParaRPr sz="1227"/>
            </a:p>
          </p:txBody>
        </p:sp>
        <p:pic>
          <p:nvPicPr>
            <p:cNvPr id="235" name="object 235"/>
            <p:cNvPicPr/>
            <p:nvPr/>
          </p:nvPicPr>
          <p:blipFill>
            <a:blip r:embed="rId107" cstate="print"/>
            <a:stretch>
              <a:fillRect/>
            </a:stretch>
          </p:blipFill>
          <p:spPr>
            <a:xfrm>
              <a:off x="1354813" y="861489"/>
              <a:ext cx="116370" cy="140944"/>
            </a:xfrm>
            <a:prstGeom prst="rect">
              <a:avLst/>
            </a:prstGeom>
          </p:spPr>
        </p:pic>
      </p:grpSp>
      <p:grpSp>
        <p:nvGrpSpPr>
          <p:cNvPr id="236" name="object 236"/>
          <p:cNvGrpSpPr/>
          <p:nvPr/>
        </p:nvGrpSpPr>
        <p:grpSpPr>
          <a:xfrm>
            <a:off x="4497914" y="586697"/>
            <a:ext cx="366713" cy="97415"/>
            <a:chOff x="1542341" y="860488"/>
            <a:chExt cx="537845" cy="142875"/>
          </a:xfrm>
        </p:grpSpPr>
        <p:sp>
          <p:nvSpPr>
            <p:cNvPr id="237" name="object 237"/>
            <p:cNvSpPr/>
            <p:nvPr/>
          </p:nvSpPr>
          <p:spPr>
            <a:xfrm>
              <a:off x="1542338" y="861491"/>
              <a:ext cx="126364" cy="141605"/>
            </a:xfrm>
            <a:custGeom>
              <a:avLst/>
              <a:gdLst/>
              <a:ahLst/>
              <a:cxnLst/>
              <a:rect l="l" t="t" r="r" b="b"/>
              <a:pathLst>
                <a:path w="126364" h="141605">
                  <a:moveTo>
                    <a:pt x="84759" y="119405"/>
                  </a:moveTo>
                  <a:lnTo>
                    <a:pt x="23749" y="119405"/>
                  </a:lnTo>
                  <a:lnTo>
                    <a:pt x="23749" y="25"/>
                  </a:lnTo>
                  <a:lnTo>
                    <a:pt x="0" y="25"/>
                  </a:lnTo>
                  <a:lnTo>
                    <a:pt x="0" y="119405"/>
                  </a:lnTo>
                  <a:lnTo>
                    <a:pt x="0" y="140995"/>
                  </a:lnTo>
                  <a:lnTo>
                    <a:pt x="84759" y="140995"/>
                  </a:lnTo>
                  <a:lnTo>
                    <a:pt x="84759" y="119405"/>
                  </a:lnTo>
                  <a:close/>
                </a:path>
                <a:path w="126364" h="141605">
                  <a:moveTo>
                    <a:pt x="126288" y="0"/>
                  </a:moveTo>
                  <a:lnTo>
                    <a:pt x="102527" y="0"/>
                  </a:lnTo>
                  <a:lnTo>
                    <a:pt x="102527" y="140944"/>
                  </a:lnTo>
                  <a:lnTo>
                    <a:pt x="126288" y="140944"/>
                  </a:lnTo>
                  <a:lnTo>
                    <a:pt x="126288" y="0"/>
                  </a:lnTo>
                  <a:close/>
                </a:path>
              </a:pathLst>
            </a:custGeom>
            <a:solidFill>
              <a:srgbClr val="2C3D50"/>
            </a:solidFill>
          </p:spPr>
          <p:txBody>
            <a:bodyPr wrap="square" lIns="0" tIns="0" rIns="0" bIns="0" rtlCol="0"/>
            <a:lstStyle/>
            <a:p>
              <a:endParaRPr sz="1227"/>
            </a:p>
          </p:txBody>
        </p:sp>
        <p:pic>
          <p:nvPicPr>
            <p:cNvPr id="238" name="object 238"/>
            <p:cNvPicPr/>
            <p:nvPr/>
          </p:nvPicPr>
          <p:blipFill>
            <a:blip r:embed="rId108" cstate="print"/>
            <a:stretch>
              <a:fillRect/>
            </a:stretch>
          </p:blipFill>
          <p:spPr>
            <a:xfrm>
              <a:off x="1700654" y="861486"/>
              <a:ext cx="122212" cy="140944"/>
            </a:xfrm>
            <a:prstGeom prst="rect">
              <a:avLst/>
            </a:prstGeom>
          </p:spPr>
        </p:pic>
        <p:pic>
          <p:nvPicPr>
            <p:cNvPr id="239" name="object 239"/>
            <p:cNvPicPr/>
            <p:nvPr/>
          </p:nvPicPr>
          <p:blipFill>
            <a:blip r:embed="rId109" cstate="print"/>
            <a:stretch>
              <a:fillRect/>
            </a:stretch>
          </p:blipFill>
          <p:spPr>
            <a:xfrm>
              <a:off x="1855143" y="860488"/>
              <a:ext cx="224561" cy="142748"/>
            </a:xfrm>
            <a:prstGeom prst="rect">
              <a:avLst/>
            </a:prstGeom>
          </p:spPr>
        </p:pic>
      </p:grpSp>
      <p:grpSp>
        <p:nvGrpSpPr>
          <p:cNvPr id="240" name="object 240"/>
          <p:cNvGrpSpPr/>
          <p:nvPr/>
        </p:nvGrpSpPr>
        <p:grpSpPr>
          <a:xfrm>
            <a:off x="4899343" y="587213"/>
            <a:ext cx="276658" cy="96549"/>
            <a:chOff x="2131103" y="861245"/>
            <a:chExt cx="405765" cy="141605"/>
          </a:xfrm>
        </p:grpSpPr>
        <p:pic>
          <p:nvPicPr>
            <p:cNvPr id="241" name="object 241"/>
            <p:cNvPicPr/>
            <p:nvPr/>
          </p:nvPicPr>
          <p:blipFill>
            <a:blip r:embed="rId110" cstate="print"/>
            <a:stretch>
              <a:fillRect/>
            </a:stretch>
          </p:blipFill>
          <p:spPr>
            <a:xfrm>
              <a:off x="2131103" y="861485"/>
              <a:ext cx="278323" cy="140948"/>
            </a:xfrm>
            <a:prstGeom prst="rect">
              <a:avLst/>
            </a:prstGeom>
          </p:spPr>
        </p:pic>
        <p:sp>
          <p:nvSpPr>
            <p:cNvPr id="242" name="object 242"/>
            <p:cNvSpPr/>
            <p:nvPr/>
          </p:nvSpPr>
          <p:spPr>
            <a:xfrm>
              <a:off x="2433637" y="861250"/>
              <a:ext cx="103505" cy="140970"/>
            </a:xfrm>
            <a:custGeom>
              <a:avLst/>
              <a:gdLst/>
              <a:ahLst/>
              <a:cxnLst/>
              <a:rect l="l" t="t" r="r" b="b"/>
              <a:pathLst>
                <a:path w="103505" h="140969">
                  <a:moveTo>
                    <a:pt x="103098" y="119380"/>
                  </a:moveTo>
                  <a:lnTo>
                    <a:pt x="23761" y="119380"/>
                  </a:lnTo>
                  <a:lnTo>
                    <a:pt x="23761" y="81280"/>
                  </a:lnTo>
                  <a:lnTo>
                    <a:pt x="92621" y="81280"/>
                  </a:lnTo>
                  <a:lnTo>
                    <a:pt x="92621" y="59690"/>
                  </a:lnTo>
                  <a:lnTo>
                    <a:pt x="23761" y="59690"/>
                  </a:lnTo>
                  <a:lnTo>
                    <a:pt x="23761" y="21590"/>
                  </a:lnTo>
                  <a:lnTo>
                    <a:pt x="100685" y="21590"/>
                  </a:lnTo>
                  <a:lnTo>
                    <a:pt x="100685" y="0"/>
                  </a:lnTo>
                  <a:lnTo>
                    <a:pt x="0" y="0"/>
                  </a:lnTo>
                  <a:lnTo>
                    <a:pt x="0" y="21590"/>
                  </a:lnTo>
                  <a:lnTo>
                    <a:pt x="0" y="59690"/>
                  </a:lnTo>
                  <a:lnTo>
                    <a:pt x="0" y="81280"/>
                  </a:lnTo>
                  <a:lnTo>
                    <a:pt x="0" y="119380"/>
                  </a:lnTo>
                  <a:lnTo>
                    <a:pt x="0" y="140970"/>
                  </a:lnTo>
                  <a:lnTo>
                    <a:pt x="103098" y="140970"/>
                  </a:lnTo>
                  <a:lnTo>
                    <a:pt x="103098" y="119380"/>
                  </a:lnTo>
                  <a:close/>
                </a:path>
              </a:pathLst>
            </a:custGeom>
            <a:solidFill>
              <a:srgbClr val="2C3D50"/>
            </a:solidFill>
          </p:spPr>
          <p:txBody>
            <a:bodyPr wrap="square" lIns="0" tIns="0" rIns="0" bIns="0" rtlCol="0"/>
            <a:lstStyle/>
            <a:p>
              <a:endParaRPr sz="1227"/>
            </a:p>
          </p:txBody>
        </p:sp>
      </p:grpSp>
      <p:pic>
        <p:nvPicPr>
          <p:cNvPr id="243" name="object 243"/>
          <p:cNvPicPr/>
          <p:nvPr/>
        </p:nvPicPr>
        <p:blipFill>
          <a:blip r:embed="rId111" cstate="print"/>
          <a:stretch>
            <a:fillRect/>
          </a:stretch>
        </p:blipFill>
        <p:spPr>
          <a:xfrm>
            <a:off x="5211781" y="587376"/>
            <a:ext cx="101043" cy="96098"/>
          </a:xfrm>
          <a:prstGeom prst="rect">
            <a:avLst/>
          </a:prstGeom>
        </p:spPr>
      </p:pic>
      <p:grpSp>
        <p:nvGrpSpPr>
          <p:cNvPr id="244" name="object 244"/>
          <p:cNvGrpSpPr/>
          <p:nvPr/>
        </p:nvGrpSpPr>
        <p:grpSpPr>
          <a:xfrm>
            <a:off x="5354200" y="586965"/>
            <a:ext cx="581458" cy="97415"/>
            <a:chOff x="2798226" y="860882"/>
            <a:chExt cx="852805" cy="142875"/>
          </a:xfrm>
        </p:grpSpPr>
        <p:pic>
          <p:nvPicPr>
            <p:cNvPr id="245" name="object 245"/>
            <p:cNvPicPr/>
            <p:nvPr/>
          </p:nvPicPr>
          <p:blipFill>
            <a:blip r:embed="rId112" cstate="print"/>
            <a:stretch>
              <a:fillRect/>
            </a:stretch>
          </p:blipFill>
          <p:spPr>
            <a:xfrm>
              <a:off x="2798226" y="861245"/>
              <a:ext cx="503904" cy="141234"/>
            </a:xfrm>
            <a:prstGeom prst="rect">
              <a:avLst/>
            </a:prstGeom>
          </p:spPr>
        </p:pic>
        <p:sp>
          <p:nvSpPr>
            <p:cNvPr id="246" name="object 246"/>
            <p:cNvSpPr/>
            <p:nvPr/>
          </p:nvSpPr>
          <p:spPr>
            <a:xfrm>
              <a:off x="3322535" y="861491"/>
              <a:ext cx="24130" cy="140970"/>
            </a:xfrm>
            <a:custGeom>
              <a:avLst/>
              <a:gdLst/>
              <a:ahLst/>
              <a:cxnLst/>
              <a:rect l="l" t="t" r="r" b="b"/>
              <a:pathLst>
                <a:path w="24129" h="140969">
                  <a:moveTo>
                    <a:pt x="23761" y="0"/>
                  </a:moveTo>
                  <a:lnTo>
                    <a:pt x="0" y="0"/>
                  </a:lnTo>
                  <a:lnTo>
                    <a:pt x="0" y="140944"/>
                  </a:lnTo>
                  <a:lnTo>
                    <a:pt x="23761" y="140944"/>
                  </a:lnTo>
                  <a:lnTo>
                    <a:pt x="23761" y="0"/>
                  </a:lnTo>
                  <a:close/>
                </a:path>
              </a:pathLst>
            </a:custGeom>
            <a:solidFill>
              <a:srgbClr val="2C3D50"/>
            </a:solidFill>
          </p:spPr>
          <p:txBody>
            <a:bodyPr wrap="square" lIns="0" tIns="0" rIns="0" bIns="0" rtlCol="0"/>
            <a:lstStyle/>
            <a:p>
              <a:endParaRPr sz="1227"/>
            </a:p>
          </p:txBody>
        </p:sp>
        <p:pic>
          <p:nvPicPr>
            <p:cNvPr id="247" name="object 247"/>
            <p:cNvPicPr/>
            <p:nvPr/>
          </p:nvPicPr>
          <p:blipFill>
            <a:blip r:embed="rId108" cstate="print"/>
            <a:stretch>
              <a:fillRect/>
            </a:stretch>
          </p:blipFill>
          <p:spPr>
            <a:xfrm>
              <a:off x="3378332" y="861486"/>
              <a:ext cx="122212" cy="140944"/>
            </a:xfrm>
            <a:prstGeom prst="rect">
              <a:avLst/>
            </a:prstGeom>
          </p:spPr>
        </p:pic>
        <p:pic>
          <p:nvPicPr>
            <p:cNvPr id="248" name="object 248"/>
            <p:cNvPicPr/>
            <p:nvPr/>
          </p:nvPicPr>
          <p:blipFill>
            <a:blip r:embed="rId113" cstate="print"/>
            <a:stretch>
              <a:fillRect/>
            </a:stretch>
          </p:blipFill>
          <p:spPr>
            <a:xfrm>
              <a:off x="3521154" y="860882"/>
              <a:ext cx="129654" cy="142557"/>
            </a:xfrm>
            <a:prstGeom prst="rect">
              <a:avLst/>
            </a:prstGeom>
          </p:spPr>
        </p:pic>
      </p:grpSp>
      <p:sp>
        <p:nvSpPr>
          <p:cNvPr id="249" name="object 249"/>
          <p:cNvSpPr/>
          <p:nvPr/>
        </p:nvSpPr>
        <p:spPr>
          <a:xfrm>
            <a:off x="5978531" y="586696"/>
            <a:ext cx="448541" cy="97848"/>
          </a:xfrm>
          <a:custGeom>
            <a:avLst/>
            <a:gdLst/>
            <a:ahLst/>
            <a:cxnLst/>
            <a:rect l="l" t="t" r="r" b="b"/>
            <a:pathLst>
              <a:path w="657860" h="143509">
                <a:moveTo>
                  <a:pt x="127850" y="119799"/>
                </a:moveTo>
                <a:lnTo>
                  <a:pt x="113753" y="104101"/>
                </a:lnTo>
                <a:lnTo>
                  <a:pt x="105092" y="111036"/>
                </a:lnTo>
                <a:lnTo>
                  <a:pt x="95402" y="116306"/>
                </a:lnTo>
                <a:lnTo>
                  <a:pt x="85064" y="119646"/>
                </a:lnTo>
                <a:lnTo>
                  <a:pt x="74485" y="120815"/>
                </a:lnTo>
                <a:lnTo>
                  <a:pt x="54737" y="116954"/>
                </a:lnTo>
                <a:lnTo>
                  <a:pt x="38747" y="106362"/>
                </a:lnTo>
                <a:lnTo>
                  <a:pt x="28054" y="90576"/>
                </a:lnTo>
                <a:lnTo>
                  <a:pt x="24155" y="71081"/>
                </a:lnTo>
                <a:lnTo>
                  <a:pt x="28054" y="51625"/>
                </a:lnTo>
                <a:lnTo>
                  <a:pt x="38747" y="35890"/>
                </a:lnTo>
                <a:lnTo>
                  <a:pt x="54737" y="25387"/>
                </a:lnTo>
                <a:lnTo>
                  <a:pt x="74485" y="21551"/>
                </a:lnTo>
                <a:lnTo>
                  <a:pt x="85204" y="22796"/>
                </a:lnTo>
                <a:lnTo>
                  <a:pt x="95631" y="26352"/>
                </a:lnTo>
                <a:lnTo>
                  <a:pt x="105295" y="31991"/>
                </a:lnTo>
                <a:lnTo>
                  <a:pt x="113753" y="39458"/>
                </a:lnTo>
                <a:lnTo>
                  <a:pt x="127647" y="22148"/>
                </a:lnTo>
                <a:lnTo>
                  <a:pt x="116306" y="13055"/>
                </a:lnTo>
                <a:lnTo>
                  <a:pt x="103212" y="6223"/>
                </a:lnTo>
                <a:lnTo>
                  <a:pt x="88950" y="1905"/>
                </a:lnTo>
                <a:lnTo>
                  <a:pt x="74091" y="406"/>
                </a:lnTo>
                <a:lnTo>
                  <a:pt x="44932" y="5842"/>
                </a:lnTo>
                <a:lnTo>
                  <a:pt x="21412" y="20815"/>
                </a:lnTo>
                <a:lnTo>
                  <a:pt x="5715" y="43294"/>
                </a:lnTo>
                <a:lnTo>
                  <a:pt x="0" y="71272"/>
                </a:lnTo>
                <a:lnTo>
                  <a:pt x="5638" y="99542"/>
                </a:lnTo>
                <a:lnTo>
                  <a:pt x="21158" y="122288"/>
                </a:lnTo>
                <a:lnTo>
                  <a:pt x="44424" y="137439"/>
                </a:lnTo>
                <a:lnTo>
                  <a:pt x="73291" y="142951"/>
                </a:lnTo>
                <a:lnTo>
                  <a:pt x="88214" y="141312"/>
                </a:lnTo>
                <a:lnTo>
                  <a:pt x="102679" y="136664"/>
                </a:lnTo>
                <a:lnTo>
                  <a:pt x="116090" y="129362"/>
                </a:lnTo>
                <a:lnTo>
                  <a:pt x="127850" y="119799"/>
                </a:lnTo>
                <a:close/>
              </a:path>
              <a:path w="657860" h="143509">
                <a:moveTo>
                  <a:pt x="275894" y="141947"/>
                </a:moveTo>
                <a:lnTo>
                  <a:pt x="261988" y="110134"/>
                </a:lnTo>
                <a:lnTo>
                  <a:pt x="252755" y="89001"/>
                </a:lnTo>
                <a:lnTo>
                  <a:pt x="227977" y="32308"/>
                </a:lnTo>
                <a:lnTo>
                  <a:pt x="227977" y="89001"/>
                </a:lnTo>
                <a:lnTo>
                  <a:pt x="174828" y="89001"/>
                </a:lnTo>
                <a:lnTo>
                  <a:pt x="201409" y="26377"/>
                </a:lnTo>
                <a:lnTo>
                  <a:pt x="227977" y="89001"/>
                </a:lnTo>
                <a:lnTo>
                  <a:pt x="227977" y="32308"/>
                </a:lnTo>
                <a:lnTo>
                  <a:pt x="225386" y="26377"/>
                </a:lnTo>
                <a:lnTo>
                  <a:pt x="214299" y="1003"/>
                </a:lnTo>
                <a:lnTo>
                  <a:pt x="189928" y="1003"/>
                </a:lnTo>
                <a:lnTo>
                  <a:pt x="127711" y="141947"/>
                </a:lnTo>
                <a:lnTo>
                  <a:pt x="152476" y="141947"/>
                </a:lnTo>
                <a:lnTo>
                  <a:pt x="165963" y="110134"/>
                </a:lnTo>
                <a:lnTo>
                  <a:pt x="237045" y="110134"/>
                </a:lnTo>
                <a:lnTo>
                  <a:pt x="250532" y="141947"/>
                </a:lnTo>
                <a:lnTo>
                  <a:pt x="275894" y="141947"/>
                </a:lnTo>
                <a:close/>
              </a:path>
              <a:path w="657860" h="143509">
                <a:moveTo>
                  <a:pt x="405422" y="1003"/>
                </a:moveTo>
                <a:lnTo>
                  <a:pt x="381660" y="1003"/>
                </a:lnTo>
                <a:lnTo>
                  <a:pt x="381660" y="83553"/>
                </a:lnTo>
                <a:lnTo>
                  <a:pt x="379069" y="99618"/>
                </a:lnTo>
                <a:lnTo>
                  <a:pt x="371640" y="111582"/>
                </a:lnTo>
                <a:lnTo>
                  <a:pt x="359918" y="119049"/>
                </a:lnTo>
                <a:lnTo>
                  <a:pt x="344411" y="121615"/>
                </a:lnTo>
                <a:lnTo>
                  <a:pt x="328726" y="119011"/>
                </a:lnTo>
                <a:lnTo>
                  <a:pt x="316801" y="111506"/>
                </a:lnTo>
                <a:lnTo>
                  <a:pt x="309219" y="99529"/>
                </a:lnTo>
                <a:lnTo>
                  <a:pt x="306565" y="83553"/>
                </a:lnTo>
                <a:lnTo>
                  <a:pt x="306565" y="1003"/>
                </a:lnTo>
                <a:lnTo>
                  <a:pt x="282803" y="1003"/>
                </a:lnTo>
                <a:lnTo>
                  <a:pt x="282803" y="83553"/>
                </a:lnTo>
                <a:lnTo>
                  <a:pt x="287045" y="108381"/>
                </a:lnTo>
                <a:lnTo>
                  <a:pt x="299237" y="127076"/>
                </a:lnTo>
                <a:lnTo>
                  <a:pt x="318566" y="138861"/>
                </a:lnTo>
                <a:lnTo>
                  <a:pt x="344220" y="142951"/>
                </a:lnTo>
                <a:lnTo>
                  <a:pt x="369836" y="138861"/>
                </a:lnTo>
                <a:lnTo>
                  <a:pt x="389089" y="127076"/>
                </a:lnTo>
                <a:lnTo>
                  <a:pt x="401205" y="108381"/>
                </a:lnTo>
                <a:lnTo>
                  <a:pt x="405422" y="83553"/>
                </a:lnTo>
                <a:lnTo>
                  <a:pt x="405422" y="1003"/>
                </a:lnTo>
                <a:close/>
              </a:path>
              <a:path w="657860" h="143509">
                <a:moveTo>
                  <a:pt x="531926" y="102069"/>
                </a:moveTo>
                <a:lnTo>
                  <a:pt x="520153" y="74841"/>
                </a:lnTo>
                <a:lnTo>
                  <a:pt x="494042" y="62090"/>
                </a:lnTo>
                <a:lnTo>
                  <a:pt x="467906" y="53073"/>
                </a:lnTo>
                <a:lnTo>
                  <a:pt x="456018" y="37045"/>
                </a:lnTo>
                <a:lnTo>
                  <a:pt x="457657" y="30759"/>
                </a:lnTo>
                <a:lnTo>
                  <a:pt x="462292" y="26162"/>
                </a:lnTo>
                <a:lnTo>
                  <a:pt x="469519" y="23329"/>
                </a:lnTo>
                <a:lnTo>
                  <a:pt x="478967" y="22352"/>
                </a:lnTo>
                <a:lnTo>
                  <a:pt x="487768" y="23101"/>
                </a:lnTo>
                <a:lnTo>
                  <a:pt x="497878" y="25425"/>
                </a:lnTo>
                <a:lnTo>
                  <a:pt x="508850" y="29489"/>
                </a:lnTo>
                <a:lnTo>
                  <a:pt x="520242" y="35433"/>
                </a:lnTo>
                <a:lnTo>
                  <a:pt x="530110" y="14490"/>
                </a:lnTo>
                <a:lnTo>
                  <a:pt x="519468" y="8572"/>
                </a:lnTo>
                <a:lnTo>
                  <a:pt x="507415" y="4000"/>
                </a:lnTo>
                <a:lnTo>
                  <a:pt x="494385" y="1054"/>
                </a:lnTo>
                <a:lnTo>
                  <a:pt x="480771" y="0"/>
                </a:lnTo>
                <a:lnTo>
                  <a:pt x="459841" y="2743"/>
                </a:lnTo>
                <a:lnTo>
                  <a:pt x="443636" y="10579"/>
                </a:lnTo>
                <a:lnTo>
                  <a:pt x="433158" y="22936"/>
                </a:lnTo>
                <a:lnTo>
                  <a:pt x="429437" y="39255"/>
                </a:lnTo>
                <a:lnTo>
                  <a:pt x="441337" y="66001"/>
                </a:lnTo>
                <a:lnTo>
                  <a:pt x="467487" y="78308"/>
                </a:lnTo>
                <a:lnTo>
                  <a:pt x="493649" y="87096"/>
                </a:lnTo>
                <a:lnTo>
                  <a:pt x="505536" y="103289"/>
                </a:lnTo>
                <a:lnTo>
                  <a:pt x="503745" y="110553"/>
                </a:lnTo>
                <a:lnTo>
                  <a:pt x="498551" y="115925"/>
                </a:lnTo>
                <a:lnTo>
                  <a:pt x="490258" y="119253"/>
                </a:lnTo>
                <a:lnTo>
                  <a:pt x="479171" y="120396"/>
                </a:lnTo>
                <a:lnTo>
                  <a:pt x="467385" y="119062"/>
                </a:lnTo>
                <a:lnTo>
                  <a:pt x="455091" y="115125"/>
                </a:lnTo>
                <a:lnTo>
                  <a:pt x="442899" y="108686"/>
                </a:lnTo>
                <a:lnTo>
                  <a:pt x="431444" y="99860"/>
                </a:lnTo>
                <a:lnTo>
                  <a:pt x="421182" y="120396"/>
                </a:lnTo>
                <a:lnTo>
                  <a:pt x="433184" y="129501"/>
                </a:lnTo>
                <a:lnTo>
                  <a:pt x="447103" y="136563"/>
                </a:lnTo>
                <a:lnTo>
                  <a:pt x="462470" y="141135"/>
                </a:lnTo>
                <a:lnTo>
                  <a:pt x="478764" y="142748"/>
                </a:lnTo>
                <a:lnTo>
                  <a:pt x="500151" y="139941"/>
                </a:lnTo>
                <a:lnTo>
                  <a:pt x="516978" y="131851"/>
                </a:lnTo>
                <a:lnTo>
                  <a:pt x="527989" y="119049"/>
                </a:lnTo>
                <a:lnTo>
                  <a:pt x="531926" y="102069"/>
                </a:lnTo>
                <a:close/>
              </a:path>
              <a:path w="657860" h="143509">
                <a:moveTo>
                  <a:pt x="657821" y="120142"/>
                </a:moveTo>
                <a:lnTo>
                  <a:pt x="578485" y="120142"/>
                </a:lnTo>
                <a:lnTo>
                  <a:pt x="578485" y="82042"/>
                </a:lnTo>
                <a:lnTo>
                  <a:pt x="647344" y="82042"/>
                </a:lnTo>
                <a:lnTo>
                  <a:pt x="647344" y="60452"/>
                </a:lnTo>
                <a:lnTo>
                  <a:pt x="578485" y="60452"/>
                </a:lnTo>
                <a:lnTo>
                  <a:pt x="578485" y="22352"/>
                </a:lnTo>
                <a:lnTo>
                  <a:pt x="655408" y="22352"/>
                </a:lnTo>
                <a:lnTo>
                  <a:pt x="655408" y="762"/>
                </a:lnTo>
                <a:lnTo>
                  <a:pt x="554736" y="762"/>
                </a:lnTo>
                <a:lnTo>
                  <a:pt x="554736" y="22352"/>
                </a:lnTo>
                <a:lnTo>
                  <a:pt x="554736" y="60452"/>
                </a:lnTo>
                <a:lnTo>
                  <a:pt x="554736" y="82042"/>
                </a:lnTo>
                <a:lnTo>
                  <a:pt x="554736" y="120142"/>
                </a:lnTo>
                <a:lnTo>
                  <a:pt x="554736" y="141732"/>
                </a:lnTo>
                <a:lnTo>
                  <a:pt x="657821" y="141732"/>
                </a:lnTo>
                <a:lnTo>
                  <a:pt x="657821" y="120142"/>
                </a:lnTo>
                <a:close/>
              </a:path>
            </a:pathLst>
          </a:custGeom>
          <a:solidFill>
            <a:srgbClr val="2C3D50"/>
          </a:solidFill>
        </p:spPr>
        <p:txBody>
          <a:bodyPr wrap="square" lIns="0" tIns="0" rIns="0" bIns="0" rtlCol="0"/>
          <a:lstStyle/>
          <a:p>
            <a:endParaRPr sz="1227"/>
          </a:p>
        </p:txBody>
      </p:sp>
      <p:grpSp>
        <p:nvGrpSpPr>
          <p:cNvPr id="250" name="object 250"/>
          <p:cNvGrpSpPr/>
          <p:nvPr/>
        </p:nvGrpSpPr>
        <p:grpSpPr>
          <a:xfrm>
            <a:off x="6467456" y="586963"/>
            <a:ext cx="180542" cy="97415"/>
            <a:chOff x="4431002" y="860879"/>
            <a:chExt cx="264795" cy="142875"/>
          </a:xfrm>
        </p:grpSpPr>
        <p:pic>
          <p:nvPicPr>
            <p:cNvPr id="251" name="object 251"/>
            <p:cNvPicPr/>
            <p:nvPr/>
          </p:nvPicPr>
          <p:blipFill>
            <a:blip r:embed="rId114" cstate="print"/>
            <a:stretch>
              <a:fillRect/>
            </a:stretch>
          </p:blipFill>
          <p:spPr>
            <a:xfrm>
              <a:off x="4431002" y="860879"/>
              <a:ext cx="149390" cy="142557"/>
            </a:xfrm>
            <a:prstGeom prst="rect">
              <a:avLst/>
            </a:prstGeom>
          </p:spPr>
        </p:pic>
        <p:sp>
          <p:nvSpPr>
            <p:cNvPr id="252" name="object 252"/>
            <p:cNvSpPr/>
            <p:nvPr/>
          </p:nvSpPr>
          <p:spPr>
            <a:xfrm>
              <a:off x="4600791" y="861250"/>
              <a:ext cx="94615" cy="140970"/>
            </a:xfrm>
            <a:custGeom>
              <a:avLst/>
              <a:gdLst/>
              <a:ahLst/>
              <a:cxnLst/>
              <a:rect l="l" t="t" r="r" b="b"/>
              <a:pathLst>
                <a:path w="94614" h="140969">
                  <a:moveTo>
                    <a:pt x="94526" y="0"/>
                  </a:moveTo>
                  <a:lnTo>
                    <a:pt x="0" y="0"/>
                  </a:lnTo>
                  <a:lnTo>
                    <a:pt x="0" y="21590"/>
                  </a:lnTo>
                  <a:lnTo>
                    <a:pt x="0" y="62230"/>
                  </a:lnTo>
                  <a:lnTo>
                    <a:pt x="0" y="83820"/>
                  </a:lnTo>
                  <a:lnTo>
                    <a:pt x="0" y="140970"/>
                  </a:lnTo>
                  <a:lnTo>
                    <a:pt x="23749" y="140970"/>
                  </a:lnTo>
                  <a:lnTo>
                    <a:pt x="23749" y="83820"/>
                  </a:lnTo>
                  <a:lnTo>
                    <a:pt x="87782" y="83820"/>
                  </a:lnTo>
                  <a:lnTo>
                    <a:pt x="87782" y="62230"/>
                  </a:lnTo>
                  <a:lnTo>
                    <a:pt x="23749" y="62230"/>
                  </a:lnTo>
                  <a:lnTo>
                    <a:pt x="23749" y="21590"/>
                  </a:lnTo>
                  <a:lnTo>
                    <a:pt x="94526" y="21590"/>
                  </a:lnTo>
                  <a:lnTo>
                    <a:pt x="94526" y="0"/>
                  </a:lnTo>
                  <a:close/>
                </a:path>
              </a:pathLst>
            </a:custGeom>
            <a:solidFill>
              <a:srgbClr val="2C3D50"/>
            </a:solidFill>
          </p:spPr>
          <p:txBody>
            <a:bodyPr wrap="square" lIns="0" tIns="0" rIns="0" bIns="0" rtlCol="0"/>
            <a:lstStyle/>
            <a:p>
              <a:endParaRPr sz="1227"/>
            </a:p>
          </p:txBody>
        </p:sp>
      </p:grpSp>
      <p:grpSp>
        <p:nvGrpSpPr>
          <p:cNvPr id="253" name="object 253"/>
          <p:cNvGrpSpPr/>
          <p:nvPr/>
        </p:nvGrpSpPr>
        <p:grpSpPr>
          <a:xfrm>
            <a:off x="6690764" y="586969"/>
            <a:ext cx="793173" cy="97415"/>
            <a:chOff x="4758520" y="860888"/>
            <a:chExt cx="1163320" cy="142875"/>
          </a:xfrm>
        </p:grpSpPr>
        <p:sp>
          <p:nvSpPr>
            <p:cNvPr id="254" name="object 254"/>
            <p:cNvSpPr/>
            <p:nvPr/>
          </p:nvSpPr>
          <p:spPr>
            <a:xfrm>
              <a:off x="4758512" y="860894"/>
              <a:ext cx="768350" cy="142875"/>
            </a:xfrm>
            <a:custGeom>
              <a:avLst/>
              <a:gdLst/>
              <a:ahLst/>
              <a:cxnLst/>
              <a:rect l="l" t="t" r="r" b="b"/>
              <a:pathLst>
                <a:path w="768350" h="142875">
                  <a:moveTo>
                    <a:pt x="103085" y="119735"/>
                  </a:moveTo>
                  <a:lnTo>
                    <a:pt x="23749" y="119735"/>
                  </a:lnTo>
                  <a:lnTo>
                    <a:pt x="23749" y="81635"/>
                  </a:lnTo>
                  <a:lnTo>
                    <a:pt x="92608" y="81635"/>
                  </a:lnTo>
                  <a:lnTo>
                    <a:pt x="92608" y="60045"/>
                  </a:lnTo>
                  <a:lnTo>
                    <a:pt x="23749" y="60045"/>
                  </a:lnTo>
                  <a:lnTo>
                    <a:pt x="23749" y="21945"/>
                  </a:lnTo>
                  <a:lnTo>
                    <a:pt x="100672" y="21945"/>
                  </a:lnTo>
                  <a:lnTo>
                    <a:pt x="100672" y="355"/>
                  </a:lnTo>
                  <a:lnTo>
                    <a:pt x="0" y="355"/>
                  </a:lnTo>
                  <a:lnTo>
                    <a:pt x="0" y="21945"/>
                  </a:lnTo>
                  <a:lnTo>
                    <a:pt x="0" y="60045"/>
                  </a:lnTo>
                  <a:lnTo>
                    <a:pt x="0" y="81635"/>
                  </a:lnTo>
                  <a:lnTo>
                    <a:pt x="0" y="119735"/>
                  </a:lnTo>
                  <a:lnTo>
                    <a:pt x="0" y="141325"/>
                  </a:lnTo>
                  <a:lnTo>
                    <a:pt x="103085" y="141325"/>
                  </a:lnTo>
                  <a:lnTo>
                    <a:pt x="103085" y="119735"/>
                  </a:lnTo>
                  <a:close/>
                </a:path>
                <a:path w="768350" h="142875">
                  <a:moveTo>
                    <a:pt x="211861" y="120002"/>
                  </a:moveTo>
                  <a:lnTo>
                    <a:pt x="150850" y="120002"/>
                  </a:lnTo>
                  <a:lnTo>
                    <a:pt x="150850" y="622"/>
                  </a:lnTo>
                  <a:lnTo>
                    <a:pt x="127101" y="622"/>
                  </a:lnTo>
                  <a:lnTo>
                    <a:pt x="127101" y="120002"/>
                  </a:lnTo>
                  <a:lnTo>
                    <a:pt x="127101" y="141592"/>
                  </a:lnTo>
                  <a:lnTo>
                    <a:pt x="211861" y="141592"/>
                  </a:lnTo>
                  <a:lnTo>
                    <a:pt x="211861" y="120002"/>
                  </a:lnTo>
                  <a:close/>
                </a:path>
                <a:path w="768350" h="142875">
                  <a:moveTo>
                    <a:pt x="332714" y="119735"/>
                  </a:moveTo>
                  <a:lnTo>
                    <a:pt x="253377" y="119735"/>
                  </a:lnTo>
                  <a:lnTo>
                    <a:pt x="253377" y="81635"/>
                  </a:lnTo>
                  <a:lnTo>
                    <a:pt x="322237" y="81635"/>
                  </a:lnTo>
                  <a:lnTo>
                    <a:pt x="322237" y="60045"/>
                  </a:lnTo>
                  <a:lnTo>
                    <a:pt x="253377" y="60045"/>
                  </a:lnTo>
                  <a:lnTo>
                    <a:pt x="253377" y="21945"/>
                  </a:lnTo>
                  <a:lnTo>
                    <a:pt x="330301" y="21945"/>
                  </a:lnTo>
                  <a:lnTo>
                    <a:pt x="330301" y="355"/>
                  </a:lnTo>
                  <a:lnTo>
                    <a:pt x="229628" y="355"/>
                  </a:lnTo>
                  <a:lnTo>
                    <a:pt x="229628" y="21945"/>
                  </a:lnTo>
                  <a:lnTo>
                    <a:pt x="229628" y="60045"/>
                  </a:lnTo>
                  <a:lnTo>
                    <a:pt x="229628" y="81635"/>
                  </a:lnTo>
                  <a:lnTo>
                    <a:pt x="229628" y="119735"/>
                  </a:lnTo>
                  <a:lnTo>
                    <a:pt x="229628" y="141325"/>
                  </a:lnTo>
                  <a:lnTo>
                    <a:pt x="332714" y="141325"/>
                  </a:lnTo>
                  <a:lnTo>
                    <a:pt x="332714" y="119735"/>
                  </a:lnTo>
                  <a:close/>
                </a:path>
                <a:path w="768350" h="142875">
                  <a:moveTo>
                    <a:pt x="472909" y="119392"/>
                  </a:moveTo>
                  <a:lnTo>
                    <a:pt x="458800" y="103695"/>
                  </a:lnTo>
                  <a:lnTo>
                    <a:pt x="450138" y="110629"/>
                  </a:lnTo>
                  <a:lnTo>
                    <a:pt x="440448" y="115900"/>
                  </a:lnTo>
                  <a:lnTo>
                    <a:pt x="430123" y="119240"/>
                  </a:lnTo>
                  <a:lnTo>
                    <a:pt x="419544" y="120408"/>
                  </a:lnTo>
                  <a:lnTo>
                    <a:pt x="399783" y="116547"/>
                  </a:lnTo>
                  <a:lnTo>
                    <a:pt x="383806" y="105956"/>
                  </a:lnTo>
                  <a:lnTo>
                    <a:pt x="373113" y="90170"/>
                  </a:lnTo>
                  <a:lnTo>
                    <a:pt x="369214" y="70675"/>
                  </a:lnTo>
                  <a:lnTo>
                    <a:pt x="373113" y="51219"/>
                  </a:lnTo>
                  <a:lnTo>
                    <a:pt x="383806" y="35483"/>
                  </a:lnTo>
                  <a:lnTo>
                    <a:pt x="399783" y="24980"/>
                  </a:lnTo>
                  <a:lnTo>
                    <a:pt x="419544" y="21145"/>
                  </a:lnTo>
                  <a:lnTo>
                    <a:pt x="430263" y="22390"/>
                  </a:lnTo>
                  <a:lnTo>
                    <a:pt x="440677" y="25946"/>
                  </a:lnTo>
                  <a:lnTo>
                    <a:pt x="450342" y="31584"/>
                  </a:lnTo>
                  <a:lnTo>
                    <a:pt x="458800" y="39052"/>
                  </a:lnTo>
                  <a:lnTo>
                    <a:pt x="472706" y="21742"/>
                  </a:lnTo>
                  <a:lnTo>
                    <a:pt x="461365" y="12649"/>
                  </a:lnTo>
                  <a:lnTo>
                    <a:pt x="448259" y="5816"/>
                  </a:lnTo>
                  <a:lnTo>
                    <a:pt x="433997" y="1498"/>
                  </a:lnTo>
                  <a:lnTo>
                    <a:pt x="419138" y="0"/>
                  </a:lnTo>
                  <a:lnTo>
                    <a:pt x="389978" y="5435"/>
                  </a:lnTo>
                  <a:lnTo>
                    <a:pt x="366458" y="20408"/>
                  </a:lnTo>
                  <a:lnTo>
                    <a:pt x="350761" y="42887"/>
                  </a:lnTo>
                  <a:lnTo>
                    <a:pt x="345046" y="70866"/>
                  </a:lnTo>
                  <a:lnTo>
                    <a:pt x="350685" y="99136"/>
                  </a:lnTo>
                  <a:lnTo>
                    <a:pt x="366204" y="121881"/>
                  </a:lnTo>
                  <a:lnTo>
                    <a:pt x="389470" y="137033"/>
                  </a:lnTo>
                  <a:lnTo>
                    <a:pt x="418338" y="142544"/>
                  </a:lnTo>
                  <a:lnTo>
                    <a:pt x="433260" y="140906"/>
                  </a:lnTo>
                  <a:lnTo>
                    <a:pt x="447725" y="136258"/>
                  </a:lnTo>
                  <a:lnTo>
                    <a:pt x="461149" y="128955"/>
                  </a:lnTo>
                  <a:lnTo>
                    <a:pt x="472909" y="119392"/>
                  </a:lnTo>
                  <a:close/>
                </a:path>
                <a:path w="768350" h="142875">
                  <a:moveTo>
                    <a:pt x="588340" y="355"/>
                  </a:moveTo>
                  <a:lnTo>
                    <a:pt x="475373" y="355"/>
                  </a:lnTo>
                  <a:lnTo>
                    <a:pt x="475373" y="21945"/>
                  </a:lnTo>
                  <a:lnTo>
                    <a:pt x="519874" y="21945"/>
                  </a:lnTo>
                  <a:lnTo>
                    <a:pt x="519874" y="141325"/>
                  </a:lnTo>
                  <a:lnTo>
                    <a:pt x="543636" y="141325"/>
                  </a:lnTo>
                  <a:lnTo>
                    <a:pt x="543636" y="21945"/>
                  </a:lnTo>
                  <a:lnTo>
                    <a:pt x="588340" y="21945"/>
                  </a:lnTo>
                  <a:lnTo>
                    <a:pt x="588340" y="355"/>
                  </a:lnTo>
                  <a:close/>
                </a:path>
                <a:path w="768350" h="142875">
                  <a:moveTo>
                    <a:pt x="720039" y="141541"/>
                  </a:moveTo>
                  <a:lnTo>
                    <a:pt x="691400" y="98856"/>
                  </a:lnTo>
                  <a:lnTo>
                    <a:pt x="688428" y="94424"/>
                  </a:lnTo>
                  <a:lnTo>
                    <a:pt x="700887" y="87401"/>
                  </a:lnTo>
                  <a:lnTo>
                    <a:pt x="709688" y="77711"/>
                  </a:lnTo>
                  <a:lnTo>
                    <a:pt x="710044" y="77317"/>
                  </a:lnTo>
                  <a:lnTo>
                    <a:pt x="715695" y="64363"/>
                  </a:lnTo>
                  <a:lnTo>
                    <a:pt x="717626" y="48717"/>
                  </a:lnTo>
                  <a:lnTo>
                    <a:pt x="713828" y="28295"/>
                  </a:lnTo>
                  <a:lnTo>
                    <a:pt x="709180" y="21945"/>
                  </a:lnTo>
                  <a:lnTo>
                    <a:pt x="702754" y="13182"/>
                  </a:lnTo>
                  <a:lnTo>
                    <a:pt x="695071" y="9156"/>
                  </a:lnTo>
                  <a:lnTo>
                    <a:pt x="695071" y="49326"/>
                  </a:lnTo>
                  <a:lnTo>
                    <a:pt x="692785" y="61836"/>
                  </a:lnTo>
                  <a:lnTo>
                    <a:pt x="686117" y="70700"/>
                  </a:lnTo>
                  <a:lnTo>
                    <a:pt x="675373" y="75971"/>
                  </a:lnTo>
                  <a:lnTo>
                    <a:pt x="660844" y="77711"/>
                  </a:lnTo>
                  <a:lnTo>
                    <a:pt x="627418" y="77711"/>
                  </a:lnTo>
                  <a:lnTo>
                    <a:pt x="627418" y="21945"/>
                  </a:lnTo>
                  <a:lnTo>
                    <a:pt x="660844" y="21945"/>
                  </a:lnTo>
                  <a:lnTo>
                    <a:pt x="675373" y="23622"/>
                  </a:lnTo>
                  <a:lnTo>
                    <a:pt x="686117" y="28689"/>
                  </a:lnTo>
                  <a:lnTo>
                    <a:pt x="692785" y="37236"/>
                  </a:lnTo>
                  <a:lnTo>
                    <a:pt x="695071" y="49326"/>
                  </a:lnTo>
                  <a:lnTo>
                    <a:pt x="695071" y="9156"/>
                  </a:lnTo>
                  <a:lnTo>
                    <a:pt x="684923" y="3822"/>
                  </a:lnTo>
                  <a:lnTo>
                    <a:pt x="660844" y="596"/>
                  </a:lnTo>
                  <a:lnTo>
                    <a:pt x="603669" y="596"/>
                  </a:lnTo>
                  <a:lnTo>
                    <a:pt x="603669" y="141541"/>
                  </a:lnTo>
                  <a:lnTo>
                    <a:pt x="627418" y="141541"/>
                  </a:lnTo>
                  <a:lnTo>
                    <a:pt x="627418" y="99060"/>
                  </a:lnTo>
                  <a:lnTo>
                    <a:pt x="665276" y="99060"/>
                  </a:lnTo>
                  <a:lnTo>
                    <a:pt x="667296" y="98856"/>
                  </a:lnTo>
                  <a:lnTo>
                    <a:pt x="693064" y="141541"/>
                  </a:lnTo>
                  <a:lnTo>
                    <a:pt x="720039" y="141541"/>
                  </a:lnTo>
                  <a:close/>
                </a:path>
                <a:path w="768350" h="142875">
                  <a:moveTo>
                    <a:pt x="768019" y="596"/>
                  </a:moveTo>
                  <a:lnTo>
                    <a:pt x="744270" y="596"/>
                  </a:lnTo>
                  <a:lnTo>
                    <a:pt x="744270" y="141541"/>
                  </a:lnTo>
                  <a:lnTo>
                    <a:pt x="768019" y="141541"/>
                  </a:lnTo>
                  <a:lnTo>
                    <a:pt x="768019" y="596"/>
                  </a:lnTo>
                  <a:close/>
                </a:path>
              </a:pathLst>
            </a:custGeom>
            <a:solidFill>
              <a:srgbClr val="2C3D50"/>
            </a:solidFill>
          </p:spPr>
          <p:txBody>
            <a:bodyPr wrap="square" lIns="0" tIns="0" rIns="0" bIns="0" rtlCol="0"/>
            <a:lstStyle/>
            <a:p>
              <a:endParaRPr sz="1227"/>
            </a:p>
          </p:txBody>
        </p:sp>
        <p:pic>
          <p:nvPicPr>
            <p:cNvPr id="255" name="object 255"/>
            <p:cNvPicPr/>
            <p:nvPr/>
          </p:nvPicPr>
          <p:blipFill>
            <a:blip r:embed="rId115" cstate="print"/>
            <a:stretch>
              <a:fillRect/>
            </a:stretch>
          </p:blipFill>
          <p:spPr>
            <a:xfrm>
              <a:off x="5546895" y="860888"/>
              <a:ext cx="374417" cy="142544"/>
            </a:xfrm>
            <a:prstGeom prst="rect">
              <a:avLst/>
            </a:prstGeom>
          </p:spPr>
        </p:pic>
      </p:grpSp>
      <p:grpSp>
        <p:nvGrpSpPr>
          <p:cNvPr id="256" name="object 256"/>
          <p:cNvGrpSpPr/>
          <p:nvPr/>
        </p:nvGrpSpPr>
        <p:grpSpPr>
          <a:xfrm>
            <a:off x="7527693" y="586697"/>
            <a:ext cx="700087" cy="97415"/>
            <a:chOff x="5986017" y="860488"/>
            <a:chExt cx="1026794" cy="142875"/>
          </a:xfrm>
        </p:grpSpPr>
        <p:sp>
          <p:nvSpPr>
            <p:cNvPr id="257" name="object 257"/>
            <p:cNvSpPr/>
            <p:nvPr/>
          </p:nvSpPr>
          <p:spPr>
            <a:xfrm>
              <a:off x="5986018" y="861250"/>
              <a:ext cx="770255" cy="141605"/>
            </a:xfrm>
            <a:custGeom>
              <a:avLst/>
              <a:gdLst/>
              <a:ahLst/>
              <a:cxnLst/>
              <a:rect l="l" t="t" r="r" b="b"/>
              <a:pathLst>
                <a:path w="770254" h="141605">
                  <a:moveTo>
                    <a:pt x="94513" y="0"/>
                  </a:moveTo>
                  <a:lnTo>
                    <a:pt x="0" y="0"/>
                  </a:lnTo>
                  <a:lnTo>
                    <a:pt x="0" y="21590"/>
                  </a:lnTo>
                  <a:lnTo>
                    <a:pt x="0" y="62230"/>
                  </a:lnTo>
                  <a:lnTo>
                    <a:pt x="0" y="83820"/>
                  </a:lnTo>
                  <a:lnTo>
                    <a:pt x="0" y="140970"/>
                  </a:lnTo>
                  <a:lnTo>
                    <a:pt x="23749" y="140970"/>
                  </a:lnTo>
                  <a:lnTo>
                    <a:pt x="23749" y="83820"/>
                  </a:lnTo>
                  <a:lnTo>
                    <a:pt x="87782" y="83820"/>
                  </a:lnTo>
                  <a:lnTo>
                    <a:pt x="87782" y="62230"/>
                  </a:lnTo>
                  <a:lnTo>
                    <a:pt x="23749" y="62230"/>
                  </a:lnTo>
                  <a:lnTo>
                    <a:pt x="23749" y="21590"/>
                  </a:lnTo>
                  <a:lnTo>
                    <a:pt x="94513" y="21590"/>
                  </a:lnTo>
                  <a:lnTo>
                    <a:pt x="94513" y="0"/>
                  </a:lnTo>
                  <a:close/>
                </a:path>
                <a:path w="770254" h="141605">
                  <a:moveTo>
                    <a:pt x="234988" y="141185"/>
                  </a:moveTo>
                  <a:lnTo>
                    <a:pt x="221081" y="109372"/>
                  </a:lnTo>
                  <a:lnTo>
                    <a:pt x="211848" y="88239"/>
                  </a:lnTo>
                  <a:lnTo>
                    <a:pt x="187071" y="31572"/>
                  </a:lnTo>
                  <a:lnTo>
                    <a:pt x="187071" y="88239"/>
                  </a:lnTo>
                  <a:lnTo>
                    <a:pt x="133908" y="88239"/>
                  </a:lnTo>
                  <a:lnTo>
                    <a:pt x="160489" y="25615"/>
                  </a:lnTo>
                  <a:lnTo>
                    <a:pt x="187071" y="88239"/>
                  </a:lnTo>
                  <a:lnTo>
                    <a:pt x="187071" y="31572"/>
                  </a:lnTo>
                  <a:lnTo>
                    <a:pt x="184467" y="25615"/>
                  </a:lnTo>
                  <a:lnTo>
                    <a:pt x="173380" y="241"/>
                  </a:lnTo>
                  <a:lnTo>
                    <a:pt x="149021" y="241"/>
                  </a:lnTo>
                  <a:lnTo>
                    <a:pt x="86791" y="141185"/>
                  </a:lnTo>
                  <a:lnTo>
                    <a:pt x="111556" y="141185"/>
                  </a:lnTo>
                  <a:lnTo>
                    <a:pt x="125056" y="109372"/>
                  </a:lnTo>
                  <a:lnTo>
                    <a:pt x="196126" y="109372"/>
                  </a:lnTo>
                  <a:lnTo>
                    <a:pt x="209613" y="141185"/>
                  </a:lnTo>
                  <a:lnTo>
                    <a:pt x="234988" y="141185"/>
                  </a:lnTo>
                  <a:close/>
                </a:path>
                <a:path w="770254" h="141605">
                  <a:moveTo>
                    <a:pt x="331101" y="0"/>
                  </a:moveTo>
                  <a:lnTo>
                    <a:pt x="218135" y="0"/>
                  </a:lnTo>
                  <a:lnTo>
                    <a:pt x="218135" y="21590"/>
                  </a:lnTo>
                  <a:lnTo>
                    <a:pt x="262636" y="21590"/>
                  </a:lnTo>
                  <a:lnTo>
                    <a:pt x="262636" y="140970"/>
                  </a:lnTo>
                  <a:lnTo>
                    <a:pt x="286397" y="140970"/>
                  </a:lnTo>
                  <a:lnTo>
                    <a:pt x="286397" y="21590"/>
                  </a:lnTo>
                  <a:lnTo>
                    <a:pt x="331101" y="21590"/>
                  </a:lnTo>
                  <a:lnTo>
                    <a:pt x="331101" y="0"/>
                  </a:lnTo>
                  <a:close/>
                </a:path>
                <a:path w="770254" h="141605">
                  <a:moveTo>
                    <a:pt x="462407" y="141185"/>
                  </a:moveTo>
                  <a:lnTo>
                    <a:pt x="448500" y="109372"/>
                  </a:lnTo>
                  <a:lnTo>
                    <a:pt x="439267" y="88239"/>
                  </a:lnTo>
                  <a:lnTo>
                    <a:pt x="414489" y="31546"/>
                  </a:lnTo>
                  <a:lnTo>
                    <a:pt x="414489" y="88239"/>
                  </a:lnTo>
                  <a:lnTo>
                    <a:pt x="361327" y="88239"/>
                  </a:lnTo>
                  <a:lnTo>
                    <a:pt x="387908" y="25615"/>
                  </a:lnTo>
                  <a:lnTo>
                    <a:pt x="414489" y="88239"/>
                  </a:lnTo>
                  <a:lnTo>
                    <a:pt x="414489" y="31546"/>
                  </a:lnTo>
                  <a:lnTo>
                    <a:pt x="411899" y="25615"/>
                  </a:lnTo>
                  <a:lnTo>
                    <a:pt x="400799" y="241"/>
                  </a:lnTo>
                  <a:lnTo>
                    <a:pt x="376440" y="241"/>
                  </a:lnTo>
                  <a:lnTo>
                    <a:pt x="314210" y="141185"/>
                  </a:lnTo>
                  <a:lnTo>
                    <a:pt x="338975" y="141185"/>
                  </a:lnTo>
                  <a:lnTo>
                    <a:pt x="352475" y="109372"/>
                  </a:lnTo>
                  <a:lnTo>
                    <a:pt x="423557" y="109372"/>
                  </a:lnTo>
                  <a:lnTo>
                    <a:pt x="437032" y="141185"/>
                  </a:lnTo>
                  <a:lnTo>
                    <a:pt x="462407" y="141185"/>
                  </a:lnTo>
                  <a:close/>
                </a:path>
                <a:path w="770254" h="141605">
                  <a:moveTo>
                    <a:pt x="560920" y="119646"/>
                  </a:moveTo>
                  <a:lnTo>
                    <a:pt x="499910" y="119646"/>
                  </a:lnTo>
                  <a:lnTo>
                    <a:pt x="499910" y="266"/>
                  </a:lnTo>
                  <a:lnTo>
                    <a:pt x="476161" y="266"/>
                  </a:lnTo>
                  <a:lnTo>
                    <a:pt x="476161" y="119646"/>
                  </a:lnTo>
                  <a:lnTo>
                    <a:pt x="476161" y="141236"/>
                  </a:lnTo>
                  <a:lnTo>
                    <a:pt x="560920" y="141236"/>
                  </a:lnTo>
                  <a:lnTo>
                    <a:pt x="560920" y="119646"/>
                  </a:lnTo>
                  <a:close/>
                </a:path>
                <a:path w="770254" h="141605">
                  <a:moveTo>
                    <a:pt x="602449" y="241"/>
                  </a:moveTo>
                  <a:lnTo>
                    <a:pt x="578700" y="241"/>
                  </a:lnTo>
                  <a:lnTo>
                    <a:pt x="578700" y="141185"/>
                  </a:lnTo>
                  <a:lnTo>
                    <a:pt x="602449" y="141185"/>
                  </a:lnTo>
                  <a:lnTo>
                    <a:pt x="602449" y="241"/>
                  </a:lnTo>
                  <a:close/>
                </a:path>
                <a:path w="770254" h="141605">
                  <a:moveTo>
                    <a:pt x="730732" y="0"/>
                  </a:moveTo>
                  <a:lnTo>
                    <a:pt x="617766" y="0"/>
                  </a:lnTo>
                  <a:lnTo>
                    <a:pt x="617766" y="21590"/>
                  </a:lnTo>
                  <a:lnTo>
                    <a:pt x="662266" y="21590"/>
                  </a:lnTo>
                  <a:lnTo>
                    <a:pt x="662266" y="140970"/>
                  </a:lnTo>
                  <a:lnTo>
                    <a:pt x="686028" y="140970"/>
                  </a:lnTo>
                  <a:lnTo>
                    <a:pt x="686028" y="21590"/>
                  </a:lnTo>
                  <a:lnTo>
                    <a:pt x="730732" y="21590"/>
                  </a:lnTo>
                  <a:lnTo>
                    <a:pt x="730732" y="0"/>
                  </a:lnTo>
                  <a:close/>
                </a:path>
                <a:path w="770254" h="141605">
                  <a:moveTo>
                    <a:pt x="769835" y="241"/>
                  </a:moveTo>
                  <a:lnTo>
                    <a:pt x="746086" y="241"/>
                  </a:lnTo>
                  <a:lnTo>
                    <a:pt x="746086" y="141185"/>
                  </a:lnTo>
                  <a:lnTo>
                    <a:pt x="769835" y="141185"/>
                  </a:lnTo>
                  <a:lnTo>
                    <a:pt x="769835" y="241"/>
                  </a:lnTo>
                  <a:close/>
                </a:path>
              </a:pathLst>
            </a:custGeom>
            <a:solidFill>
              <a:srgbClr val="2C3D50"/>
            </a:solidFill>
          </p:spPr>
          <p:txBody>
            <a:bodyPr wrap="square" lIns="0" tIns="0" rIns="0" bIns="0" rtlCol="0"/>
            <a:lstStyle/>
            <a:p>
              <a:endParaRPr sz="1227"/>
            </a:p>
          </p:txBody>
        </p:sp>
        <p:pic>
          <p:nvPicPr>
            <p:cNvPr id="258" name="object 258"/>
            <p:cNvPicPr/>
            <p:nvPr/>
          </p:nvPicPr>
          <p:blipFill>
            <a:blip r:embed="rId116" cstate="print"/>
            <a:stretch>
              <a:fillRect/>
            </a:stretch>
          </p:blipFill>
          <p:spPr>
            <a:xfrm>
              <a:off x="6787890" y="860488"/>
              <a:ext cx="224548" cy="142748"/>
            </a:xfrm>
            <a:prstGeom prst="rect">
              <a:avLst/>
            </a:prstGeom>
          </p:spPr>
        </p:pic>
      </p:grpSp>
      <p:grpSp>
        <p:nvGrpSpPr>
          <p:cNvPr id="259" name="object 259"/>
          <p:cNvGrpSpPr/>
          <p:nvPr/>
        </p:nvGrpSpPr>
        <p:grpSpPr>
          <a:xfrm>
            <a:off x="3948138" y="218047"/>
            <a:ext cx="4308764" cy="326015"/>
            <a:chOff x="736003" y="319802"/>
            <a:chExt cx="6319520" cy="478155"/>
          </a:xfrm>
        </p:grpSpPr>
        <p:sp>
          <p:nvSpPr>
            <p:cNvPr id="260" name="object 260"/>
            <p:cNvSpPr/>
            <p:nvPr/>
          </p:nvSpPr>
          <p:spPr>
            <a:xfrm>
              <a:off x="4296645" y="346101"/>
              <a:ext cx="302895" cy="339090"/>
            </a:xfrm>
            <a:custGeom>
              <a:avLst/>
              <a:gdLst/>
              <a:ahLst/>
              <a:cxnLst/>
              <a:rect l="l" t="t" r="r" b="b"/>
              <a:pathLst>
                <a:path w="302895" h="339090">
                  <a:moveTo>
                    <a:pt x="302628" y="0"/>
                  </a:moveTo>
                  <a:lnTo>
                    <a:pt x="226974" y="0"/>
                  </a:lnTo>
                  <a:lnTo>
                    <a:pt x="226974" y="194894"/>
                  </a:lnTo>
                  <a:lnTo>
                    <a:pt x="221631" y="227417"/>
                  </a:lnTo>
                  <a:lnTo>
                    <a:pt x="206502" y="251815"/>
                  </a:lnTo>
                  <a:lnTo>
                    <a:pt x="182933" y="267146"/>
                  </a:lnTo>
                  <a:lnTo>
                    <a:pt x="152273" y="272465"/>
                  </a:lnTo>
                  <a:lnTo>
                    <a:pt x="121307" y="267146"/>
                  </a:lnTo>
                  <a:lnTo>
                    <a:pt x="97080" y="251815"/>
                  </a:lnTo>
                  <a:lnTo>
                    <a:pt x="81294" y="227417"/>
                  </a:lnTo>
                  <a:lnTo>
                    <a:pt x="75653" y="194894"/>
                  </a:lnTo>
                  <a:lnTo>
                    <a:pt x="75653" y="0"/>
                  </a:lnTo>
                  <a:lnTo>
                    <a:pt x="0" y="0"/>
                  </a:lnTo>
                  <a:lnTo>
                    <a:pt x="0" y="194894"/>
                  </a:lnTo>
                  <a:lnTo>
                    <a:pt x="6919" y="243850"/>
                  </a:lnTo>
                  <a:lnTo>
                    <a:pt x="26848" y="283731"/>
                  </a:lnTo>
                  <a:lnTo>
                    <a:pt x="58545" y="313499"/>
                  </a:lnTo>
                  <a:lnTo>
                    <a:pt x="100767" y="332119"/>
                  </a:lnTo>
                  <a:lnTo>
                    <a:pt x="152273" y="338556"/>
                  </a:lnTo>
                  <a:lnTo>
                    <a:pt x="203398" y="332119"/>
                  </a:lnTo>
                  <a:lnTo>
                    <a:pt x="245122" y="313499"/>
                  </a:lnTo>
                  <a:lnTo>
                    <a:pt x="276319" y="283731"/>
                  </a:lnTo>
                  <a:lnTo>
                    <a:pt x="295863" y="243850"/>
                  </a:lnTo>
                  <a:lnTo>
                    <a:pt x="302628" y="194894"/>
                  </a:lnTo>
                  <a:lnTo>
                    <a:pt x="302628" y="0"/>
                  </a:lnTo>
                  <a:close/>
                </a:path>
              </a:pathLst>
            </a:custGeom>
            <a:solidFill>
              <a:srgbClr val="2C3D50"/>
            </a:solidFill>
          </p:spPr>
          <p:txBody>
            <a:bodyPr wrap="square" lIns="0" tIns="0" rIns="0" bIns="0" rtlCol="0"/>
            <a:lstStyle/>
            <a:p>
              <a:endParaRPr sz="1227"/>
            </a:p>
          </p:txBody>
        </p:sp>
        <p:sp>
          <p:nvSpPr>
            <p:cNvPr id="261" name="object 261"/>
            <p:cNvSpPr/>
            <p:nvPr/>
          </p:nvSpPr>
          <p:spPr>
            <a:xfrm>
              <a:off x="4283497" y="319802"/>
              <a:ext cx="302895" cy="339090"/>
            </a:xfrm>
            <a:custGeom>
              <a:avLst/>
              <a:gdLst/>
              <a:ahLst/>
              <a:cxnLst/>
              <a:rect l="l" t="t" r="r" b="b"/>
              <a:pathLst>
                <a:path w="302895" h="339090">
                  <a:moveTo>
                    <a:pt x="302628" y="0"/>
                  </a:moveTo>
                  <a:lnTo>
                    <a:pt x="226974" y="0"/>
                  </a:lnTo>
                  <a:lnTo>
                    <a:pt x="226974" y="194894"/>
                  </a:lnTo>
                  <a:lnTo>
                    <a:pt x="221631" y="227417"/>
                  </a:lnTo>
                  <a:lnTo>
                    <a:pt x="206502" y="251815"/>
                  </a:lnTo>
                  <a:lnTo>
                    <a:pt x="182933" y="267146"/>
                  </a:lnTo>
                  <a:lnTo>
                    <a:pt x="152273" y="272465"/>
                  </a:lnTo>
                  <a:lnTo>
                    <a:pt x="121307" y="267146"/>
                  </a:lnTo>
                  <a:lnTo>
                    <a:pt x="97080" y="251815"/>
                  </a:lnTo>
                  <a:lnTo>
                    <a:pt x="81294" y="227417"/>
                  </a:lnTo>
                  <a:lnTo>
                    <a:pt x="75653" y="194894"/>
                  </a:lnTo>
                  <a:lnTo>
                    <a:pt x="75653" y="0"/>
                  </a:lnTo>
                  <a:lnTo>
                    <a:pt x="0" y="0"/>
                  </a:lnTo>
                  <a:lnTo>
                    <a:pt x="0" y="194894"/>
                  </a:lnTo>
                  <a:lnTo>
                    <a:pt x="6919" y="243850"/>
                  </a:lnTo>
                  <a:lnTo>
                    <a:pt x="26848" y="283731"/>
                  </a:lnTo>
                  <a:lnTo>
                    <a:pt x="58545" y="313499"/>
                  </a:lnTo>
                  <a:lnTo>
                    <a:pt x="100767" y="332119"/>
                  </a:lnTo>
                  <a:lnTo>
                    <a:pt x="152273" y="338556"/>
                  </a:lnTo>
                  <a:lnTo>
                    <a:pt x="203398" y="332119"/>
                  </a:lnTo>
                  <a:lnTo>
                    <a:pt x="245122" y="313499"/>
                  </a:lnTo>
                  <a:lnTo>
                    <a:pt x="276319" y="283731"/>
                  </a:lnTo>
                  <a:lnTo>
                    <a:pt x="295863" y="243850"/>
                  </a:lnTo>
                  <a:lnTo>
                    <a:pt x="302628" y="194894"/>
                  </a:lnTo>
                  <a:lnTo>
                    <a:pt x="302628" y="0"/>
                  </a:lnTo>
                  <a:close/>
                </a:path>
              </a:pathLst>
            </a:custGeom>
            <a:solidFill>
              <a:srgbClr val="FFBD45"/>
            </a:solidFill>
          </p:spPr>
          <p:txBody>
            <a:bodyPr wrap="square" lIns="0" tIns="0" rIns="0" bIns="0" rtlCol="0"/>
            <a:lstStyle/>
            <a:p>
              <a:endParaRPr sz="1227"/>
            </a:p>
          </p:txBody>
        </p:sp>
        <p:sp>
          <p:nvSpPr>
            <p:cNvPr id="262" name="object 262"/>
            <p:cNvSpPr/>
            <p:nvPr/>
          </p:nvSpPr>
          <p:spPr>
            <a:xfrm>
              <a:off x="4654816" y="346112"/>
              <a:ext cx="346710" cy="370205"/>
            </a:xfrm>
            <a:custGeom>
              <a:avLst/>
              <a:gdLst/>
              <a:ahLst/>
              <a:cxnLst/>
              <a:rect l="l" t="t" r="r" b="b"/>
              <a:pathLst>
                <a:path w="346710" h="370205">
                  <a:moveTo>
                    <a:pt x="276301" y="116357"/>
                  </a:moveTo>
                  <a:lnTo>
                    <a:pt x="267335" y="66865"/>
                  </a:lnTo>
                  <a:lnTo>
                    <a:pt x="264375" y="62725"/>
                  </a:lnTo>
                  <a:lnTo>
                    <a:pt x="241223" y="30340"/>
                  </a:lnTo>
                  <a:lnTo>
                    <a:pt x="204470" y="10617"/>
                  </a:lnTo>
                  <a:lnTo>
                    <a:pt x="204470" y="118757"/>
                  </a:lnTo>
                  <a:lnTo>
                    <a:pt x="200075" y="143891"/>
                  </a:lnTo>
                  <a:lnTo>
                    <a:pt x="187236" y="161848"/>
                  </a:lnTo>
                  <a:lnTo>
                    <a:pt x="166484" y="172618"/>
                  </a:lnTo>
                  <a:lnTo>
                    <a:pt x="138379" y="176212"/>
                  </a:lnTo>
                  <a:lnTo>
                    <a:pt x="75653" y="176212"/>
                  </a:lnTo>
                  <a:lnTo>
                    <a:pt x="75653" y="62725"/>
                  </a:lnTo>
                  <a:lnTo>
                    <a:pt x="138379" y="62725"/>
                  </a:lnTo>
                  <a:lnTo>
                    <a:pt x="166484" y="66230"/>
                  </a:lnTo>
                  <a:lnTo>
                    <a:pt x="187236" y="76733"/>
                  </a:lnTo>
                  <a:lnTo>
                    <a:pt x="200075" y="94246"/>
                  </a:lnTo>
                  <a:lnTo>
                    <a:pt x="204470" y="118757"/>
                  </a:lnTo>
                  <a:lnTo>
                    <a:pt x="204470" y="10617"/>
                  </a:lnTo>
                  <a:lnTo>
                    <a:pt x="199123" y="7747"/>
                  </a:lnTo>
                  <a:lnTo>
                    <a:pt x="142214" y="0"/>
                  </a:lnTo>
                  <a:lnTo>
                    <a:pt x="0" y="0"/>
                  </a:lnTo>
                  <a:lnTo>
                    <a:pt x="0" y="335191"/>
                  </a:lnTo>
                  <a:lnTo>
                    <a:pt x="75653" y="335191"/>
                  </a:lnTo>
                  <a:lnTo>
                    <a:pt x="75653" y="239420"/>
                  </a:lnTo>
                  <a:lnTo>
                    <a:pt x="142214" y="239420"/>
                  </a:lnTo>
                  <a:lnTo>
                    <a:pt x="188887" y="234111"/>
                  </a:lnTo>
                  <a:lnTo>
                    <a:pt x="226237" y="218579"/>
                  </a:lnTo>
                  <a:lnTo>
                    <a:pt x="262115" y="176212"/>
                  </a:lnTo>
                  <a:lnTo>
                    <a:pt x="270535" y="159131"/>
                  </a:lnTo>
                  <a:lnTo>
                    <a:pt x="276301" y="116357"/>
                  </a:lnTo>
                  <a:close/>
                </a:path>
                <a:path w="346710" h="370205">
                  <a:moveTo>
                    <a:pt x="346684" y="314604"/>
                  </a:moveTo>
                  <a:lnTo>
                    <a:pt x="344843" y="304317"/>
                  </a:lnTo>
                  <a:lnTo>
                    <a:pt x="339864" y="296646"/>
                  </a:lnTo>
                  <a:lnTo>
                    <a:pt x="332536" y="291846"/>
                  </a:lnTo>
                  <a:lnTo>
                    <a:pt x="323697" y="290182"/>
                  </a:lnTo>
                  <a:lnTo>
                    <a:pt x="314718" y="291973"/>
                  </a:lnTo>
                  <a:lnTo>
                    <a:pt x="307594" y="296951"/>
                  </a:lnTo>
                  <a:lnTo>
                    <a:pt x="302895" y="304520"/>
                  </a:lnTo>
                  <a:lnTo>
                    <a:pt x="301193" y="314121"/>
                  </a:lnTo>
                  <a:lnTo>
                    <a:pt x="301193" y="322745"/>
                  </a:lnTo>
                  <a:lnTo>
                    <a:pt x="304558" y="330403"/>
                  </a:lnTo>
                  <a:lnTo>
                    <a:pt x="311734" y="334708"/>
                  </a:lnTo>
                  <a:lnTo>
                    <a:pt x="295935" y="369671"/>
                  </a:lnTo>
                  <a:lnTo>
                    <a:pt x="316992" y="369671"/>
                  </a:lnTo>
                  <a:lnTo>
                    <a:pt x="343814" y="328485"/>
                  </a:lnTo>
                  <a:lnTo>
                    <a:pt x="346684" y="322262"/>
                  </a:lnTo>
                  <a:lnTo>
                    <a:pt x="346684" y="314604"/>
                  </a:lnTo>
                  <a:close/>
                </a:path>
              </a:pathLst>
            </a:custGeom>
            <a:solidFill>
              <a:srgbClr val="2C3D50"/>
            </a:solidFill>
          </p:spPr>
          <p:txBody>
            <a:bodyPr wrap="square" lIns="0" tIns="0" rIns="0" bIns="0" rtlCol="0"/>
            <a:lstStyle/>
            <a:p>
              <a:endParaRPr sz="1227"/>
            </a:p>
          </p:txBody>
        </p:sp>
        <p:sp>
          <p:nvSpPr>
            <p:cNvPr id="263" name="object 263"/>
            <p:cNvSpPr/>
            <p:nvPr/>
          </p:nvSpPr>
          <p:spPr>
            <a:xfrm>
              <a:off x="4641677" y="319806"/>
              <a:ext cx="276860" cy="335280"/>
            </a:xfrm>
            <a:custGeom>
              <a:avLst/>
              <a:gdLst/>
              <a:ahLst/>
              <a:cxnLst/>
              <a:rect l="l" t="t" r="r" b="b"/>
              <a:pathLst>
                <a:path w="276860" h="335280">
                  <a:moveTo>
                    <a:pt x="142214" y="0"/>
                  </a:moveTo>
                  <a:lnTo>
                    <a:pt x="0" y="0"/>
                  </a:lnTo>
                  <a:lnTo>
                    <a:pt x="0" y="335191"/>
                  </a:lnTo>
                  <a:lnTo>
                    <a:pt x="75653" y="335191"/>
                  </a:lnTo>
                  <a:lnTo>
                    <a:pt x="75653" y="239420"/>
                  </a:lnTo>
                  <a:lnTo>
                    <a:pt x="142214" y="239420"/>
                  </a:lnTo>
                  <a:lnTo>
                    <a:pt x="188887" y="234115"/>
                  </a:lnTo>
                  <a:lnTo>
                    <a:pt x="226232" y="218581"/>
                  </a:lnTo>
                  <a:lnTo>
                    <a:pt x="253648" y="193394"/>
                  </a:lnTo>
                  <a:lnTo>
                    <a:pt x="262117" y="176212"/>
                  </a:lnTo>
                  <a:lnTo>
                    <a:pt x="75653" y="176212"/>
                  </a:lnTo>
                  <a:lnTo>
                    <a:pt x="75653" y="62725"/>
                  </a:lnTo>
                  <a:lnTo>
                    <a:pt x="264374" y="62725"/>
                  </a:lnTo>
                  <a:lnTo>
                    <a:pt x="241219" y="30346"/>
                  </a:lnTo>
                  <a:lnTo>
                    <a:pt x="199121" y="7743"/>
                  </a:lnTo>
                  <a:lnTo>
                    <a:pt x="142214" y="0"/>
                  </a:lnTo>
                  <a:close/>
                </a:path>
                <a:path w="276860" h="335280">
                  <a:moveTo>
                    <a:pt x="264374" y="62725"/>
                  </a:moveTo>
                  <a:lnTo>
                    <a:pt x="138379" y="62725"/>
                  </a:lnTo>
                  <a:lnTo>
                    <a:pt x="166488" y="66227"/>
                  </a:lnTo>
                  <a:lnTo>
                    <a:pt x="187231" y="76734"/>
                  </a:lnTo>
                  <a:lnTo>
                    <a:pt x="200070" y="94245"/>
                  </a:lnTo>
                  <a:lnTo>
                    <a:pt x="204469" y="118757"/>
                  </a:lnTo>
                  <a:lnTo>
                    <a:pt x="200070" y="143894"/>
                  </a:lnTo>
                  <a:lnTo>
                    <a:pt x="187231" y="161848"/>
                  </a:lnTo>
                  <a:lnTo>
                    <a:pt x="166488" y="172621"/>
                  </a:lnTo>
                  <a:lnTo>
                    <a:pt x="138379" y="176212"/>
                  </a:lnTo>
                  <a:lnTo>
                    <a:pt x="262117" y="176212"/>
                  </a:lnTo>
                  <a:lnTo>
                    <a:pt x="270538" y="159128"/>
                  </a:lnTo>
                  <a:lnTo>
                    <a:pt x="276301" y="116357"/>
                  </a:lnTo>
                  <a:lnTo>
                    <a:pt x="267335" y="66865"/>
                  </a:lnTo>
                  <a:lnTo>
                    <a:pt x="264374" y="62725"/>
                  </a:lnTo>
                  <a:close/>
                </a:path>
              </a:pathLst>
            </a:custGeom>
            <a:solidFill>
              <a:srgbClr val="FFBD45"/>
            </a:solidFill>
          </p:spPr>
          <p:txBody>
            <a:bodyPr wrap="square" lIns="0" tIns="0" rIns="0" bIns="0" rtlCol="0"/>
            <a:lstStyle/>
            <a:p>
              <a:endParaRPr sz="1227"/>
            </a:p>
          </p:txBody>
        </p:sp>
        <p:sp>
          <p:nvSpPr>
            <p:cNvPr id="264" name="object 264"/>
            <p:cNvSpPr/>
            <p:nvPr/>
          </p:nvSpPr>
          <p:spPr>
            <a:xfrm>
              <a:off x="4937610" y="609988"/>
              <a:ext cx="50800" cy="80010"/>
            </a:xfrm>
            <a:custGeom>
              <a:avLst/>
              <a:gdLst/>
              <a:ahLst/>
              <a:cxnLst/>
              <a:rect l="l" t="t" r="r" b="b"/>
              <a:pathLst>
                <a:path w="50800" h="80009">
                  <a:moveTo>
                    <a:pt x="27762" y="0"/>
                  </a:moveTo>
                  <a:lnTo>
                    <a:pt x="18791" y="1788"/>
                  </a:lnTo>
                  <a:lnTo>
                    <a:pt x="11661" y="6764"/>
                  </a:lnTo>
                  <a:lnTo>
                    <a:pt x="6956" y="14342"/>
                  </a:lnTo>
                  <a:lnTo>
                    <a:pt x="5257" y="23939"/>
                  </a:lnTo>
                  <a:lnTo>
                    <a:pt x="5257" y="32562"/>
                  </a:lnTo>
                  <a:lnTo>
                    <a:pt x="8623" y="40220"/>
                  </a:lnTo>
                  <a:lnTo>
                    <a:pt x="15798" y="44526"/>
                  </a:lnTo>
                  <a:lnTo>
                    <a:pt x="0" y="79489"/>
                  </a:lnTo>
                  <a:lnTo>
                    <a:pt x="21056" y="79489"/>
                  </a:lnTo>
                  <a:lnTo>
                    <a:pt x="47878" y="38303"/>
                  </a:lnTo>
                  <a:lnTo>
                    <a:pt x="50749" y="32080"/>
                  </a:lnTo>
                  <a:lnTo>
                    <a:pt x="50749" y="24422"/>
                  </a:lnTo>
                  <a:lnTo>
                    <a:pt x="48909" y="14139"/>
                  </a:lnTo>
                  <a:lnTo>
                    <a:pt x="43927" y="6462"/>
                  </a:lnTo>
                  <a:lnTo>
                    <a:pt x="36609" y="1660"/>
                  </a:lnTo>
                  <a:lnTo>
                    <a:pt x="27762" y="0"/>
                  </a:lnTo>
                  <a:close/>
                </a:path>
              </a:pathLst>
            </a:custGeom>
            <a:solidFill>
              <a:srgbClr val="FFFFFF"/>
            </a:solidFill>
          </p:spPr>
          <p:txBody>
            <a:bodyPr wrap="square" lIns="0" tIns="0" rIns="0" bIns="0" rtlCol="0"/>
            <a:lstStyle/>
            <a:p>
              <a:endParaRPr sz="1227"/>
            </a:p>
          </p:txBody>
        </p:sp>
        <p:sp>
          <p:nvSpPr>
            <p:cNvPr id="265" name="object 265"/>
            <p:cNvSpPr/>
            <p:nvPr/>
          </p:nvSpPr>
          <p:spPr>
            <a:xfrm>
              <a:off x="736003" y="768045"/>
              <a:ext cx="6319520" cy="29845"/>
            </a:xfrm>
            <a:custGeom>
              <a:avLst/>
              <a:gdLst/>
              <a:ahLst/>
              <a:cxnLst/>
              <a:rect l="l" t="t" r="r" b="b"/>
              <a:pathLst>
                <a:path w="6319520" h="29845">
                  <a:moveTo>
                    <a:pt x="6319177" y="0"/>
                  </a:moveTo>
                  <a:lnTo>
                    <a:pt x="0" y="0"/>
                  </a:lnTo>
                  <a:lnTo>
                    <a:pt x="0" y="29692"/>
                  </a:lnTo>
                  <a:lnTo>
                    <a:pt x="6319177" y="29692"/>
                  </a:lnTo>
                  <a:lnTo>
                    <a:pt x="6319177" y="0"/>
                  </a:lnTo>
                  <a:close/>
                </a:path>
              </a:pathLst>
            </a:custGeom>
            <a:solidFill>
              <a:srgbClr val="2C3D50"/>
            </a:solidFill>
          </p:spPr>
          <p:txBody>
            <a:bodyPr wrap="square" lIns="0" tIns="0" rIns="0" bIns="0" rtlCol="0"/>
            <a:lstStyle/>
            <a:p>
              <a:endParaRPr sz="1227"/>
            </a:p>
          </p:txBody>
        </p:sp>
        <p:sp>
          <p:nvSpPr>
            <p:cNvPr id="266" name="object 266"/>
            <p:cNvSpPr/>
            <p:nvPr/>
          </p:nvSpPr>
          <p:spPr>
            <a:xfrm>
              <a:off x="736003" y="742645"/>
              <a:ext cx="6319520" cy="29845"/>
            </a:xfrm>
            <a:custGeom>
              <a:avLst/>
              <a:gdLst/>
              <a:ahLst/>
              <a:cxnLst/>
              <a:rect l="l" t="t" r="r" b="b"/>
              <a:pathLst>
                <a:path w="6319520" h="29845">
                  <a:moveTo>
                    <a:pt x="6319177" y="0"/>
                  </a:moveTo>
                  <a:lnTo>
                    <a:pt x="0" y="0"/>
                  </a:lnTo>
                  <a:lnTo>
                    <a:pt x="0" y="29692"/>
                  </a:lnTo>
                  <a:lnTo>
                    <a:pt x="6319177" y="29692"/>
                  </a:lnTo>
                  <a:lnTo>
                    <a:pt x="6319177" y="0"/>
                  </a:lnTo>
                  <a:close/>
                </a:path>
              </a:pathLst>
            </a:custGeom>
            <a:solidFill>
              <a:srgbClr val="FFBD45"/>
            </a:solidFill>
          </p:spPr>
          <p:txBody>
            <a:bodyPr wrap="square" lIns="0" tIns="0" rIns="0" bIns="0" rtlCol="0"/>
            <a:lstStyle/>
            <a:p>
              <a:endParaRPr sz="1227"/>
            </a:p>
          </p:txBody>
        </p:sp>
      </p:grpSp>
      <p:sp>
        <p:nvSpPr>
          <p:cNvPr id="267" name="object 267"/>
          <p:cNvSpPr txBox="1"/>
          <p:nvPr/>
        </p:nvSpPr>
        <p:spPr>
          <a:xfrm>
            <a:off x="5583790" y="876152"/>
            <a:ext cx="274493" cy="149446"/>
          </a:xfrm>
          <a:prstGeom prst="rect">
            <a:avLst/>
          </a:prstGeom>
        </p:spPr>
        <p:txBody>
          <a:bodyPr vert="horz" wrap="square" lIns="0" tIns="7793" rIns="0" bIns="0" rtlCol="0">
            <a:spAutoFit/>
          </a:bodyPr>
          <a:lstStyle/>
          <a:p>
            <a:pPr marL="8659">
              <a:spcBef>
                <a:spcPts val="61"/>
              </a:spcBef>
              <a:tabLst>
                <a:tab pos="198288" algn="l"/>
              </a:tabLst>
            </a:pPr>
            <a:r>
              <a:rPr sz="852" spc="-34" dirty="0">
                <a:solidFill>
                  <a:srgbClr val="FFFFFF"/>
                </a:solidFill>
                <a:latin typeface="Trebuchet MS"/>
                <a:cs typeface="Trebuchet MS"/>
              </a:rPr>
              <a:t>8</a:t>
            </a:r>
            <a:r>
              <a:rPr sz="852" dirty="0">
                <a:solidFill>
                  <a:srgbClr val="FFFFFF"/>
                </a:solidFill>
                <a:latin typeface="Trebuchet MS"/>
                <a:cs typeface="Trebuchet MS"/>
              </a:rPr>
              <a:t>	</a:t>
            </a:r>
            <a:r>
              <a:rPr sz="920" b="1" spc="-34" dirty="0">
                <a:solidFill>
                  <a:srgbClr val="FFBD45"/>
                </a:solidFill>
                <a:latin typeface="Century Gothic"/>
                <a:cs typeface="Century Gothic"/>
              </a:rPr>
              <a:t>8</a:t>
            </a:r>
            <a:endParaRPr sz="920">
              <a:latin typeface="Century Gothic"/>
              <a:cs typeface="Century Gothic"/>
            </a:endParaRPr>
          </a:p>
        </p:txBody>
      </p:sp>
      <p:sp>
        <p:nvSpPr>
          <p:cNvPr id="268" name="object 268"/>
          <p:cNvSpPr/>
          <p:nvPr/>
        </p:nvSpPr>
        <p:spPr>
          <a:xfrm>
            <a:off x="4750867" y="2319246"/>
            <a:ext cx="33338" cy="417368"/>
          </a:xfrm>
          <a:custGeom>
            <a:avLst/>
            <a:gdLst/>
            <a:ahLst/>
            <a:cxnLst/>
            <a:rect l="l" t="t" r="r" b="b"/>
            <a:pathLst>
              <a:path w="48894" h="612139">
                <a:moveTo>
                  <a:pt x="0" y="612139"/>
                </a:moveTo>
                <a:lnTo>
                  <a:pt x="48361" y="612139"/>
                </a:lnTo>
                <a:lnTo>
                  <a:pt x="48361" y="0"/>
                </a:lnTo>
                <a:lnTo>
                  <a:pt x="0" y="0"/>
                </a:lnTo>
                <a:lnTo>
                  <a:pt x="0" y="612139"/>
                </a:lnTo>
                <a:close/>
              </a:path>
            </a:pathLst>
          </a:custGeom>
          <a:solidFill>
            <a:srgbClr val="F3D16F"/>
          </a:solidFill>
        </p:spPr>
        <p:txBody>
          <a:bodyPr wrap="square" lIns="0" tIns="0" rIns="0" bIns="0" rtlCol="0"/>
          <a:lstStyle/>
          <a:p>
            <a:endParaRPr sz="1227"/>
          </a:p>
        </p:txBody>
      </p:sp>
      <p:grpSp>
        <p:nvGrpSpPr>
          <p:cNvPr id="269" name="object 269"/>
          <p:cNvGrpSpPr/>
          <p:nvPr/>
        </p:nvGrpSpPr>
        <p:grpSpPr>
          <a:xfrm>
            <a:off x="3446318" y="0"/>
            <a:ext cx="5299364" cy="6858000"/>
            <a:chOff x="0" y="0"/>
            <a:chExt cx="7772400" cy="10058400"/>
          </a:xfrm>
        </p:grpSpPr>
        <p:sp>
          <p:nvSpPr>
            <p:cNvPr id="270" name="object 270"/>
            <p:cNvSpPr/>
            <p:nvPr/>
          </p:nvSpPr>
          <p:spPr>
            <a:xfrm>
              <a:off x="4278261" y="4473435"/>
              <a:ext cx="873760" cy="6350"/>
            </a:xfrm>
            <a:custGeom>
              <a:avLst/>
              <a:gdLst/>
              <a:ahLst/>
              <a:cxnLst/>
              <a:rect l="l" t="t" r="r" b="b"/>
              <a:pathLst>
                <a:path w="873760" h="6350">
                  <a:moveTo>
                    <a:pt x="873645" y="0"/>
                  </a:moveTo>
                  <a:lnTo>
                    <a:pt x="42456" y="0"/>
                  </a:lnTo>
                  <a:lnTo>
                    <a:pt x="42456" y="2540"/>
                  </a:lnTo>
                  <a:lnTo>
                    <a:pt x="0" y="2540"/>
                  </a:lnTo>
                  <a:lnTo>
                    <a:pt x="0" y="6350"/>
                  </a:lnTo>
                  <a:lnTo>
                    <a:pt x="873645" y="6350"/>
                  </a:lnTo>
                  <a:lnTo>
                    <a:pt x="873645" y="2540"/>
                  </a:lnTo>
                  <a:lnTo>
                    <a:pt x="873645" y="0"/>
                  </a:lnTo>
                  <a:close/>
                </a:path>
              </a:pathLst>
            </a:custGeom>
            <a:solidFill>
              <a:srgbClr val="8A6967"/>
            </a:solidFill>
          </p:spPr>
          <p:txBody>
            <a:bodyPr wrap="square" lIns="0" tIns="0" rIns="0" bIns="0" rtlCol="0"/>
            <a:lstStyle/>
            <a:p>
              <a:endParaRPr sz="1227"/>
            </a:p>
          </p:txBody>
        </p:sp>
        <p:pic>
          <p:nvPicPr>
            <p:cNvPr id="271" name="object 271"/>
            <p:cNvPicPr/>
            <p:nvPr/>
          </p:nvPicPr>
          <p:blipFill>
            <a:blip r:embed="rId117" cstate="print"/>
            <a:stretch>
              <a:fillRect/>
            </a:stretch>
          </p:blipFill>
          <p:spPr>
            <a:xfrm>
              <a:off x="0" y="2300490"/>
              <a:ext cx="7772400" cy="1541196"/>
            </a:xfrm>
            <a:prstGeom prst="rect">
              <a:avLst/>
            </a:prstGeom>
          </p:spPr>
        </p:pic>
        <p:pic>
          <p:nvPicPr>
            <p:cNvPr id="272" name="object 272"/>
            <p:cNvPicPr/>
            <p:nvPr/>
          </p:nvPicPr>
          <p:blipFill>
            <a:blip r:embed="rId118" cstate="print"/>
            <a:stretch>
              <a:fillRect/>
            </a:stretch>
          </p:blipFill>
          <p:spPr>
            <a:xfrm>
              <a:off x="0" y="2859544"/>
              <a:ext cx="7720038" cy="982141"/>
            </a:xfrm>
            <a:prstGeom prst="rect">
              <a:avLst/>
            </a:prstGeom>
          </p:spPr>
        </p:pic>
        <p:pic>
          <p:nvPicPr>
            <p:cNvPr id="273" name="object 273"/>
            <p:cNvPicPr/>
            <p:nvPr/>
          </p:nvPicPr>
          <p:blipFill>
            <a:blip r:embed="rId119" cstate="print"/>
            <a:stretch>
              <a:fillRect/>
            </a:stretch>
          </p:blipFill>
          <p:spPr>
            <a:xfrm>
              <a:off x="0" y="3343897"/>
              <a:ext cx="7772400" cy="497789"/>
            </a:xfrm>
            <a:prstGeom prst="rect">
              <a:avLst/>
            </a:prstGeom>
          </p:spPr>
        </p:pic>
        <p:pic>
          <p:nvPicPr>
            <p:cNvPr id="274" name="object 274"/>
            <p:cNvPicPr/>
            <p:nvPr/>
          </p:nvPicPr>
          <p:blipFill>
            <a:blip r:embed="rId120" cstate="print"/>
            <a:stretch>
              <a:fillRect/>
            </a:stretch>
          </p:blipFill>
          <p:spPr>
            <a:xfrm>
              <a:off x="0" y="3478212"/>
              <a:ext cx="7772399" cy="363473"/>
            </a:xfrm>
            <a:prstGeom prst="rect">
              <a:avLst/>
            </a:prstGeom>
          </p:spPr>
        </p:pic>
        <p:pic>
          <p:nvPicPr>
            <p:cNvPr id="275" name="object 275"/>
            <p:cNvPicPr/>
            <p:nvPr/>
          </p:nvPicPr>
          <p:blipFill>
            <a:blip r:embed="rId121" cstate="print"/>
            <a:stretch>
              <a:fillRect/>
            </a:stretch>
          </p:blipFill>
          <p:spPr>
            <a:xfrm>
              <a:off x="7108545" y="3302088"/>
              <a:ext cx="331114" cy="514350"/>
            </a:xfrm>
            <a:prstGeom prst="rect">
              <a:avLst/>
            </a:prstGeom>
          </p:spPr>
        </p:pic>
        <p:pic>
          <p:nvPicPr>
            <p:cNvPr id="276" name="object 276"/>
            <p:cNvPicPr/>
            <p:nvPr/>
          </p:nvPicPr>
          <p:blipFill>
            <a:blip r:embed="rId122" cstate="print"/>
            <a:stretch>
              <a:fillRect/>
            </a:stretch>
          </p:blipFill>
          <p:spPr>
            <a:xfrm>
              <a:off x="2986202" y="3302088"/>
              <a:ext cx="331127" cy="514350"/>
            </a:xfrm>
            <a:prstGeom prst="rect">
              <a:avLst/>
            </a:prstGeom>
          </p:spPr>
        </p:pic>
        <p:pic>
          <p:nvPicPr>
            <p:cNvPr id="277" name="object 277"/>
            <p:cNvPicPr/>
            <p:nvPr/>
          </p:nvPicPr>
          <p:blipFill>
            <a:blip r:embed="rId123" cstate="print"/>
            <a:stretch>
              <a:fillRect/>
            </a:stretch>
          </p:blipFill>
          <p:spPr>
            <a:xfrm>
              <a:off x="7458341" y="3046616"/>
              <a:ext cx="314058" cy="782320"/>
            </a:xfrm>
            <a:prstGeom prst="rect">
              <a:avLst/>
            </a:prstGeom>
          </p:spPr>
        </p:pic>
        <p:pic>
          <p:nvPicPr>
            <p:cNvPr id="278" name="object 278"/>
            <p:cNvPicPr/>
            <p:nvPr/>
          </p:nvPicPr>
          <p:blipFill>
            <a:blip r:embed="rId124" cstate="print"/>
            <a:stretch>
              <a:fillRect/>
            </a:stretch>
          </p:blipFill>
          <p:spPr>
            <a:xfrm>
              <a:off x="6648183" y="2903112"/>
              <a:ext cx="387743" cy="925830"/>
            </a:xfrm>
            <a:prstGeom prst="rect">
              <a:avLst/>
            </a:prstGeom>
          </p:spPr>
        </p:pic>
        <p:pic>
          <p:nvPicPr>
            <p:cNvPr id="279" name="object 279"/>
            <p:cNvPicPr/>
            <p:nvPr/>
          </p:nvPicPr>
          <p:blipFill>
            <a:blip r:embed="rId125" cstate="print"/>
            <a:stretch>
              <a:fillRect/>
            </a:stretch>
          </p:blipFill>
          <p:spPr>
            <a:xfrm>
              <a:off x="5249405" y="3151860"/>
              <a:ext cx="260184" cy="604520"/>
            </a:xfrm>
            <a:prstGeom prst="rect">
              <a:avLst/>
            </a:prstGeom>
          </p:spPr>
        </p:pic>
        <p:pic>
          <p:nvPicPr>
            <p:cNvPr id="280" name="object 280"/>
            <p:cNvPicPr/>
            <p:nvPr/>
          </p:nvPicPr>
          <p:blipFill>
            <a:blip r:embed="rId126" cstate="print"/>
            <a:stretch>
              <a:fillRect/>
            </a:stretch>
          </p:blipFill>
          <p:spPr>
            <a:xfrm>
              <a:off x="991730" y="3181045"/>
              <a:ext cx="239928" cy="575310"/>
            </a:xfrm>
            <a:prstGeom prst="rect">
              <a:avLst/>
            </a:prstGeom>
          </p:spPr>
        </p:pic>
        <p:pic>
          <p:nvPicPr>
            <p:cNvPr id="281" name="object 281"/>
            <p:cNvPicPr/>
            <p:nvPr/>
          </p:nvPicPr>
          <p:blipFill>
            <a:blip r:embed="rId127" cstate="print"/>
            <a:stretch>
              <a:fillRect/>
            </a:stretch>
          </p:blipFill>
          <p:spPr>
            <a:xfrm>
              <a:off x="4556662" y="3659007"/>
              <a:ext cx="164548" cy="218808"/>
            </a:xfrm>
            <a:prstGeom prst="rect">
              <a:avLst/>
            </a:prstGeom>
          </p:spPr>
        </p:pic>
        <p:pic>
          <p:nvPicPr>
            <p:cNvPr id="282" name="object 282"/>
            <p:cNvPicPr/>
            <p:nvPr/>
          </p:nvPicPr>
          <p:blipFill>
            <a:blip r:embed="rId128" cstate="print"/>
            <a:stretch>
              <a:fillRect/>
            </a:stretch>
          </p:blipFill>
          <p:spPr>
            <a:xfrm>
              <a:off x="4336339" y="3656406"/>
              <a:ext cx="192265" cy="268350"/>
            </a:xfrm>
            <a:prstGeom prst="rect">
              <a:avLst/>
            </a:prstGeom>
          </p:spPr>
        </p:pic>
        <p:sp>
          <p:nvSpPr>
            <p:cNvPr id="283" name="object 283"/>
            <p:cNvSpPr/>
            <p:nvPr/>
          </p:nvSpPr>
          <p:spPr>
            <a:xfrm>
              <a:off x="4337658" y="3650105"/>
              <a:ext cx="192405" cy="268605"/>
            </a:xfrm>
            <a:custGeom>
              <a:avLst/>
              <a:gdLst/>
              <a:ahLst/>
              <a:cxnLst/>
              <a:rect l="l" t="t" r="r" b="b"/>
              <a:pathLst>
                <a:path w="192404" h="268604">
                  <a:moveTo>
                    <a:pt x="48755" y="0"/>
                  </a:moveTo>
                  <a:lnTo>
                    <a:pt x="0" y="25031"/>
                  </a:lnTo>
                  <a:lnTo>
                    <a:pt x="143522" y="268351"/>
                  </a:lnTo>
                  <a:lnTo>
                    <a:pt x="192265" y="243306"/>
                  </a:lnTo>
                  <a:lnTo>
                    <a:pt x="48755" y="0"/>
                  </a:lnTo>
                  <a:close/>
                </a:path>
              </a:pathLst>
            </a:custGeom>
            <a:solidFill>
              <a:srgbClr val="F1D29F"/>
            </a:solidFill>
          </p:spPr>
          <p:txBody>
            <a:bodyPr wrap="square" lIns="0" tIns="0" rIns="0" bIns="0" rtlCol="0"/>
            <a:lstStyle/>
            <a:p>
              <a:endParaRPr sz="1227"/>
            </a:p>
          </p:txBody>
        </p:sp>
        <p:pic>
          <p:nvPicPr>
            <p:cNvPr id="284" name="object 284"/>
            <p:cNvPicPr/>
            <p:nvPr/>
          </p:nvPicPr>
          <p:blipFill>
            <a:blip r:embed="rId129" cstate="print"/>
            <a:stretch>
              <a:fillRect/>
            </a:stretch>
          </p:blipFill>
          <p:spPr>
            <a:xfrm>
              <a:off x="4238066" y="3919880"/>
              <a:ext cx="959307" cy="420611"/>
            </a:xfrm>
            <a:prstGeom prst="rect">
              <a:avLst/>
            </a:prstGeom>
          </p:spPr>
        </p:pic>
        <p:sp>
          <p:nvSpPr>
            <p:cNvPr id="285" name="object 285"/>
            <p:cNvSpPr/>
            <p:nvPr/>
          </p:nvSpPr>
          <p:spPr>
            <a:xfrm>
              <a:off x="4227322" y="3896770"/>
              <a:ext cx="949960" cy="191770"/>
            </a:xfrm>
            <a:custGeom>
              <a:avLst/>
              <a:gdLst/>
              <a:ahLst/>
              <a:cxnLst/>
              <a:rect l="l" t="t" r="r" b="b"/>
              <a:pathLst>
                <a:path w="949960" h="191770">
                  <a:moveTo>
                    <a:pt x="887641" y="0"/>
                  </a:moveTo>
                  <a:lnTo>
                    <a:pt x="0" y="0"/>
                  </a:lnTo>
                  <a:lnTo>
                    <a:pt x="0" y="46215"/>
                  </a:lnTo>
                  <a:lnTo>
                    <a:pt x="680732" y="46215"/>
                  </a:lnTo>
                  <a:lnTo>
                    <a:pt x="727811" y="191655"/>
                  </a:lnTo>
                  <a:lnTo>
                    <a:pt x="949667" y="191655"/>
                  </a:lnTo>
                  <a:lnTo>
                    <a:pt x="887641" y="0"/>
                  </a:lnTo>
                  <a:close/>
                </a:path>
              </a:pathLst>
            </a:custGeom>
            <a:solidFill>
              <a:srgbClr val="F3D16F"/>
            </a:solidFill>
          </p:spPr>
          <p:txBody>
            <a:bodyPr wrap="square" lIns="0" tIns="0" rIns="0" bIns="0" rtlCol="0"/>
            <a:lstStyle/>
            <a:p>
              <a:endParaRPr sz="1227"/>
            </a:p>
          </p:txBody>
        </p:sp>
        <p:pic>
          <p:nvPicPr>
            <p:cNvPr id="286" name="object 286"/>
            <p:cNvPicPr/>
            <p:nvPr/>
          </p:nvPicPr>
          <p:blipFill>
            <a:blip r:embed="rId130" cstate="print"/>
            <a:stretch>
              <a:fillRect/>
            </a:stretch>
          </p:blipFill>
          <p:spPr>
            <a:xfrm>
              <a:off x="4454029" y="3729901"/>
              <a:ext cx="702233" cy="329107"/>
            </a:xfrm>
            <a:prstGeom prst="rect">
              <a:avLst/>
            </a:prstGeom>
          </p:spPr>
        </p:pic>
        <p:sp>
          <p:nvSpPr>
            <p:cNvPr id="287" name="object 287"/>
            <p:cNvSpPr/>
            <p:nvPr/>
          </p:nvSpPr>
          <p:spPr>
            <a:xfrm>
              <a:off x="4454031" y="3766012"/>
              <a:ext cx="671195" cy="293370"/>
            </a:xfrm>
            <a:custGeom>
              <a:avLst/>
              <a:gdLst/>
              <a:ahLst/>
              <a:cxnLst/>
              <a:rect l="l" t="t" r="r" b="b"/>
              <a:pathLst>
                <a:path w="671195" h="293370">
                  <a:moveTo>
                    <a:pt x="267106" y="0"/>
                  </a:moveTo>
                  <a:lnTo>
                    <a:pt x="0" y="267106"/>
                  </a:lnTo>
                  <a:lnTo>
                    <a:pt x="25895" y="293001"/>
                  </a:lnTo>
                  <a:lnTo>
                    <a:pt x="670915" y="293001"/>
                  </a:lnTo>
                  <a:lnTo>
                    <a:pt x="617843" y="243159"/>
                  </a:lnTo>
                  <a:lnTo>
                    <a:pt x="578567" y="213113"/>
                  </a:lnTo>
                  <a:lnTo>
                    <a:pt x="533662" y="190776"/>
                  </a:lnTo>
                  <a:lnTo>
                    <a:pt x="463702" y="164058"/>
                  </a:lnTo>
                  <a:lnTo>
                    <a:pt x="267106" y="0"/>
                  </a:lnTo>
                  <a:close/>
                </a:path>
              </a:pathLst>
            </a:custGeom>
            <a:solidFill>
              <a:srgbClr val="8A6967"/>
            </a:solidFill>
          </p:spPr>
          <p:txBody>
            <a:bodyPr wrap="square" lIns="0" tIns="0" rIns="0" bIns="0" rtlCol="0"/>
            <a:lstStyle/>
            <a:p>
              <a:endParaRPr sz="1227"/>
            </a:p>
          </p:txBody>
        </p:sp>
        <p:pic>
          <p:nvPicPr>
            <p:cNvPr id="288" name="object 288"/>
            <p:cNvPicPr/>
            <p:nvPr/>
          </p:nvPicPr>
          <p:blipFill>
            <a:blip r:embed="rId131" cstate="print"/>
            <a:stretch>
              <a:fillRect/>
            </a:stretch>
          </p:blipFill>
          <p:spPr>
            <a:xfrm>
              <a:off x="4108665" y="3643401"/>
              <a:ext cx="828979" cy="415607"/>
            </a:xfrm>
            <a:prstGeom prst="rect">
              <a:avLst/>
            </a:prstGeom>
          </p:spPr>
        </p:pic>
        <p:sp>
          <p:nvSpPr>
            <p:cNvPr id="289" name="object 289"/>
            <p:cNvSpPr/>
            <p:nvPr/>
          </p:nvSpPr>
          <p:spPr>
            <a:xfrm>
              <a:off x="4263517" y="3849035"/>
              <a:ext cx="194945" cy="119380"/>
            </a:xfrm>
            <a:custGeom>
              <a:avLst/>
              <a:gdLst/>
              <a:ahLst/>
              <a:cxnLst/>
              <a:rect l="l" t="t" r="r" b="b"/>
              <a:pathLst>
                <a:path w="194945" h="119379">
                  <a:moveTo>
                    <a:pt x="53174" y="0"/>
                  </a:moveTo>
                  <a:lnTo>
                    <a:pt x="0" y="24879"/>
                  </a:lnTo>
                  <a:lnTo>
                    <a:pt x="20320" y="108915"/>
                  </a:lnTo>
                  <a:lnTo>
                    <a:pt x="194513" y="119240"/>
                  </a:lnTo>
                  <a:lnTo>
                    <a:pt x="53174" y="0"/>
                  </a:lnTo>
                  <a:close/>
                </a:path>
              </a:pathLst>
            </a:custGeom>
            <a:solidFill>
              <a:srgbClr val="8A6967"/>
            </a:solidFill>
          </p:spPr>
          <p:txBody>
            <a:bodyPr wrap="square" lIns="0" tIns="0" rIns="0" bIns="0" rtlCol="0"/>
            <a:lstStyle/>
            <a:p>
              <a:endParaRPr sz="1227"/>
            </a:p>
          </p:txBody>
        </p:sp>
        <p:pic>
          <p:nvPicPr>
            <p:cNvPr id="290" name="object 290"/>
            <p:cNvPicPr/>
            <p:nvPr/>
          </p:nvPicPr>
          <p:blipFill>
            <a:blip r:embed="rId132" cstate="print"/>
            <a:stretch>
              <a:fillRect/>
            </a:stretch>
          </p:blipFill>
          <p:spPr>
            <a:xfrm>
              <a:off x="4239196" y="3734637"/>
              <a:ext cx="262521" cy="274980"/>
            </a:xfrm>
            <a:prstGeom prst="rect">
              <a:avLst/>
            </a:prstGeom>
          </p:spPr>
        </p:pic>
        <p:sp>
          <p:nvSpPr>
            <p:cNvPr id="291" name="object 291"/>
            <p:cNvSpPr/>
            <p:nvPr/>
          </p:nvSpPr>
          <p:spPr>
            <a:xfrm>
              <a:off x="4241563" y="3725710"/>
              <a:ext cx="262890" cy="275590"/>
            </a:xfrm>
            <a:custGeom>
              <a:avLst/>
              <a:gdLst/>
              <a:ahLst/>
              <a:cxnLst/>
              <a:rect l="l" t="t" r="r" b="b"/>
              <a:pathLst>
                <a:path w="262889" h="275589">
                  <a:moveTo>
                    <a:pt x="72364" y="0"/>
                  </a:moveTo>
                  <a:lnTo>
                    <a:pt x="0" y="65786"/>
                  </a:lnTo>
                  <a:lnTo>
                    <a:pt x="190157" y="274980"/>
                  </a:lnTo>
                  <a:lnTo>
                    <a:pt x="262534" y="209194"/>
                  </a:lnTo>
                  <a:lnTo>
                    <a:pt x="72364" y="0"/>
                  </a:lnTo>
                  <a:close/>
                </a:path>
              </a:pathLst>
            </a:custGeom>
            <a:solidFill>
              <a:srgbClr val="F1D29F"/>
            </a:solidFill>
          </p:spPr>
          <p:txBody>
            <a:bodyPr wrap="square" lIns="0" tIns="0" rIns="0" bIns="0" rtlCol="0"/>
            <a:lstStyle/>
            <a:p>
              <a:endParaRPr sz="1227"/>
            </a:p>
          </p:txBody>
        </p:sp>
        <p:pic>
          <p:nvPicPr>
            <p:cNvPr id="292" name="object 292"/>
            <p:cNvPicPr/>
            <p:nvPr/>
          </p:nvPicPr>
          <p:blipFill>
            <a:blip r:embed="rId133" cstate="print"/>
            <a:stretch>
              <a:fillRect/>
            </a:stretch>
          </p:blipFill>
          <p:spPr>
            <a:xfrm>
              <a:off x="4092994" y="3919880"/>
              <a:ext cx="906975" cy="420611"/>
            </a:xfrm>
            <a:prstGeom prst="rect">
              <a:avLst/>
            </a:prstGeom>
          </p:spPr>
        </p:pic>
        <p:sp>
          <p:nvSpPr>
            <p:cNvPr id="293" name="object 293"/>
            <p:cNvSpPr/>
            <p:nvPr/>
          </p:nvSpPr>
          <p:spPr>
            <a:xfrm>
              <a:off x="4056024" y="3896770"/>
              <a:ext cx="968375" cy="191770"/>
            </a:xfrm>
            <a:custGeom>
              <a:avLst/>
              <a:gdLst/>
              <a:ahLst/>
              <a:cxnLst/>
              <a:rect l="l" t="t" r="r" b="b"/>
              <a:pathLst>
                <a:path w="968375" h="191770">
                  <a:moveTo>
                    <a:pt x="906119" y="0"/>
                  </a:moveTo>
                  <a:lnTo>
                    <a:pt x="0" y="0"/>
                  </a:lnTo>
                  <a:lnTo>
                    <a:pt x="0" y="46215"/>
                  </a:lnTo>
                  <a:lnTo>
                    <a:pt x="872655" y="46215"/>
                  </a:lnTo>
                  <a:lnTo>
                    <a:pt x="919734" y="191655"/>
                  </a:lnTo>
                  <a:lnTo>
                    <a:pt x="968159" y="191655"/>
                  </a:lnTo>
                  <a:lnTo>
                    <a:pt x="906119" y="0"/>
                  </a:lnTo>
                  <a:close/>
                </a:path>
              </a:pathLst>
            </a:custGeom>
            <a:solidFill>
              <a:srgbClr val="F3D16F"/>
            </a:solidFill>
          </p:spPr>
          <p:txBody>
            <a:bodyPr wrap="square" lIns="0" tIns="0" rIns="0" bIns="0" rtlCol="0"/>
            <a:lstStyle/>
            <a:p>
              <a:endParaRPr sz="1227"/>
            </a:p>
          </p:txBody>
        </p:sp>
        <p:sp>
          <p:nvSpPr>
            <p:cNvPr id="294" name="object 294"/>
            <p:cNvSpPr/>
            <p:nvPr/>
          </p:nvSpPr>
          <p:spPr>
            <a:xfrm>
              <a:off x="4056028" y="3896769"/>
              <a:ext cx="881380" cy="46355"/>
            </a:xfrm>
            <a:custGeom>
              <a:avLst/>
              <a:gdLst/>
              <a:ahLst/>
              <a:cxnLst/>
              <a:rect l="l" t="t" r="r" b="b"/>
              <a:pathLst>
                <a:path w="881379" h="46354">
                  <a:moveTo>
                    <a:pt x="47713" y="0"/>
                  </a:moveTo>
                  <a:lnTo>
                    <a:pt x="0" y="0"/>
                  </a:lnTo>
                  <a:lnTo>
                    <a:pt x="0" y="46215"/>
                  </a:lnTo>
                  <a:lnTo>
                    <a:pt x="21031" y="46215"/>
                  </a:lnTo>
                  <a:lnTo>
                    <a:pt x="47713" y="0"/>
                  </a:lnTo>
                  <a:close/>
                </a:path>
                <a:path w="881379" h="46354">
                  <a:moveTo>
                    <a:pt x="151866" y="0"/>
                  </a:moveTo>
                  <a:lnTo>
                    <a:pt x="98640" y="0"/>
                  </a:lnTo>
                  <a:lnTo>
                    <a:pt x="71970" y="46215"/>
                  </a:lnTo>
                  <a:lnTo>
                    <a:pt x="125183" y="46215"/>
                  </a:lnTo>
                  <a:lnTo>
                    <a:pt x="151866" y="0"/>
                  </a:lnTo>
                  <a:close/>
                </a:path>
                <a:path w="881379" h="46354">
                  <a:moveTo>
                    <a:pt x="256019" y="0"/>
                  </a:moveTo>
                  <a:lnTo>
                    <a:pt x="202793" y="0"/>
                  </a:lnTo>
                  <a:lnTo>
                    <a:pt x="176110" y="46215"/>
                  </a:lnTo>
                  <a:lnTo>
                    <a:pt x="229336" y="46215"/>
                  </a:lnTo>
                  <a:lnTo>
                    <a:pt x="256019" y="0"/>
                  </a:lnTo>
                  <a:close/>
                </a:path>
                <a:path w="881379" h="46354">
                  <a:moveTo>
                    <a:pt x="360172" y="0"/>
                  </a:moveTo>
                  <a:lnTo>
                    <a:pt x="306946" y="0"/>
                  </a:lnTo>
                  <a:lnTo>
                    <a:pt x="280263" y="46215"/>
                  </a:lnTo>
                  <a:lnTo>
                    <a:pt x="333489" y="46215"/>
                  </a:lnTo>
                  <a:lnTo>
                    <a:pt x="360172" y="0"/>
                  </a:lnTo>
                  <a:close/>
                </a:path>
                <a:path w="881379" h="46354">
                  <a:moveTo>
                    <a:pt x="464312" y="0"/>
                  </a:moveTo>
                  <a:lnTo>
                    <a:pt x="411099" y="0"/>
                  </a:lnTo>
                  <a:lnTo>
                    <a:pt x="384416" y="46215"/>
                  </a:lnTo>
                  <a:lnTo>
                    <a:pt x="437642" y="46215"/>
                  </a:lnTo>
                  <a:lnTo>
                    <a:pt x="464312" y="0"/>
                  </a:lnTo>
                  <a:close/>
                </a:path>
                <a:path w="881379" h="46354">
                  <a:moveTo>
                    <a:pt x="568464" y="0"/>
                  </a:moveTo>
                  <a:lnTo>
                    <a:pt x="515251" y="0"/>
                  </a:lnTo>
                  <a:lnTo>
                    <a:pt x="488556" y="46215"/>
                  </a:lnTo>
                  <a:lnTo>
                    <a:pt x="541794" y="46215"/>
                  </a:lnTo>
                  <a:lnTo>
                    <a:pt x="568464" y="0"/>
                  </a:lnTo>
                  <a:close/>
                </a:path>
                <a:path w="881379" h="46354">
                  <a:moveTo>
                    <a:pt x="672630" y="0"/>
                  </a:moveTo>
                  <a:lnTo>
                    <a:pt x="619391" y="0"/>
                  </a:lnTo>
                  <a:lnTo>
                    <a:pt x="592721" y="46215"/>
                  </a:lnTo>
                  <a:lnTo>
                    <a:pt x="645947" y="46215"/>
                  </a:lnTo>
                  <a:lnTo>
                    <a:pt x="672630" y="0"/>
                  </a:lnTo>
                  <a:close/>
                </a:path>
                <a:path w="881379" h="46354">
                  <a:moveTo>
                    <a:pt x="776770" y="0"/>
                  </a:moveTo>
                  <a:lnTo>
                    <a:pt x="723544" y="0"/>
                  </a:lnTo>
                  <a:lnTo>
                    <a:pt x="696874" y="46215"/>
                  </a:lnTo>
                  <a:lnTo>
                    <a:pt x="750087" y="46215"/>
                  </a:lnTo>
                  <a:lnTo>
                    <a:pt x="776770" y="0"/>
                  </a:lnTo>
                  <a:close/>
                </a:path>
                <a:path w="881379" h="46354">
                  <a:moveTo>
                    <a:pt x="880922" y="0"/>
                  </a:moveTo>
                  <a:lnTo>
                    <a:pt x="827709" y="0"/>
                  </a:lnTo>
                  <a:lnTo>
                    <a:pt x="801027" y="46215"/>
                  </a:lnTo>
                  <a:lnTo>
                    <a:pt x="854240" y="46215"/>
                  </a:lnTo>
                  <a:lnTo>
                    <a:pt x="880922" y="0"/>
                  </a:lnTo>
                  <a:close/>
                </a:path>
              </a:pathLst>
            </a:custGeom>
            <a:solidFill>
              <a:srgbClr val="4F4260"/>
            </a:solidFill>
          </p:spPr>
          <p:txBody>
            <a:bodyPr wrap="square" lIns="0" tIns="0" rIns="0" bIns="0" rtlCol="0"/>
            <a:lstStyle/>
            <a:p>
              <a:endParaRPr sz="1227"/>
            </a:p>
          </p:txBody>
        </p:sp>
        <p:pic>
          <p:nvPicPr>
            <p:cNvPr id="295" name="object 295"/>
            <p:cNvPicPr/>
            <p:nvPr/>
          </p:nvPicPr>
          <p:blipFill>
            <a:blip r:embed="rId134" cstate="print"/>
            <a:stretch>
              <a:fillRect/>
            </a:stretch>
          </p:blipFill>
          <p:spPr>
            <a:xfrm>
              <a:off x="4962143" y="3896766"/>
              <a:ext cx="214845" cy="191668"/>
            </a:xfrm>
            <a:prstGeom prst="rect">
              <a:avLst/>
            </a:prstGeom>
          </p:spPr>
        </p:pic>
        <p:sp>
          <p:nvSpPr>
            <p:cNvPr id="296" name="object 296"/>
            <p:cNvSpPr/>
            <p:nvPr/>
          </p:nvSpPr>
          <p:spPr>
            <a:xfrm>
              <a:off x="4296359" y="4044517"/>
              <a:ext cx="587375" cy="435609"/>
            </a:xfrm>
            <a:custGeom>
              <a:avLst/>
              <a:gdLst/>
              <a:ahLst/>
              <a:cxnLst/>
              <a:rect l="l" t="t" r="r" b="b"/>
              <a:pathLst>
                <a:path w="587375" h="435610">
                  <a:moveTo>
                    <a:pt x="21615" y="0"/>
                  </a:moveTo>
                  <a:lnTo>
                    <a:pt x="0" y="0"/>
                  </a:lnTo>
                  <a:lnTo>
                    <a:pt x="0" y="435279"/>
                  </a:lnTo>
                  <a:lnTo>
                    <a:pt x="21615" y="435279"/>
                  </a:lnTo>
                  <a:lnTo>
                    <a:pt x="21615" y="0"/>
                  </a:lnTo>
                  <a:close/>
                </a:path>
                <a:path w="587375" h="435610">
                  <a:moveTo>
                    <a:pt x="586981" y="0"/>
                  </a:moveTo>
                  <a:lnTo>
                    <a:pt x="565353" y="0"/>
                  </a:lnTo>
                  <a:lnTo>
                    <a:pt x="565353" y="435279"/>
                  </a:lnTo>
                  <a:lnTo>
                    <a:pt x="586981" y="435279"/>
                  </a:lnTo>
                  <a:lnTo>
                    <a:pt x="586981" y="0"/>
                  </a:lnTo>
                  <a:close/>
                </a:path>
              </a:pathLst>
            </a:custGeom>
            <a:solidFill>
              <a:srgbClr val="EDE6EA"/>
            </a:solidFill>
          </p:spPr>
          <p:txBody>
            <a:bodyPr wrap="square" lIns="0" tIns="0" rIns="0" bIns="0" rtlCol="0"/>
            <a:lstStyle/>
            <a:p>
              <a:endParaRPr sz="1227"/>
            </a:p>
          </p:txBody>
        </p:sp>
        <p:pic>
          <p:nvPicPr>
            <p:cNvPr id="297" name="object 297"/>
            <p:cNvPicPr/>
            <p:nvPr/>
          </p:nvPicPr>
          <p:blipFill>
            <a:blip r:embed="rId135" cstate="print"/>
            <a:stretch>
              <a:fillRect/>
            </a:stretch>
          </p:blipFill>
          <p:spPr>
            <a:xfrm>
              <a:off x="4865242" y="4044518"/>
              <a:ext cx="48590" cy="435267"/>
            </a:xfrm>
            <a:prstGeom prst="rect">
              <a:avLst/>
            </a:prstGeom>
          </p:spPr>
        </p:pic>
        <p:pic>
          <p:nvPicPr>
            <p:cNvPr id="298" name="object 298"/>
            <p:cNvPicPr/>
            <p:nvPr/>
          </p:nvPicPr>
          <p:blipFill>
            <a:blip r:embed="rId136" cstate="print"/>
            <a:stretch>
              <a:fillRect/>
            </a:stretch>
          </p:blipFill>
          <p:spPr>
            <a:xfrm>
              <a:off x="4299902" y="4044518"/>
              <a:ext cx="577418" cy="435267"/>
            </a:xfrm>
            <a:prstGeom prst="rect">
              <a:avLst/>
            </a:prstGeom>
          </p:spPr>
        </p:pic>
        <p:sp>
          <p:nvSpPr>
            <p:cNvPr id="299" name="object 299"/>
            <p:cNvSpPr/>
            <p:nvPr/>
          </p:nvSpPr>
          <p:spPr>
            <a:xfrm>
              <a:off x="4278261" y="4427918"/>
              <a:ext cx="599440" cy="52069"/>
            </a:xfrm>
            <a:custGeom>
              <a:avLst/>
              <a:gdLst/>
              <a:ahLst/>
              <a:cxnLst/>
              <a:rect l="l" t="t" r="r" b="b"/>
              <a:pathLst>
                <a:path w="599439" h="52070">
                  <a:moveTo>
                    <a:pt x="21615" y="39331"/>
                  </a:moveTo>
                  <a:lnTo>
                    <a:pt x="0" y="39331"/>
                  </a:lnTo>
                  <a:lnTo>
                    <a:pt x="0" y="51854"/>
                  </a:lnTo>
                  <a:lnTo>
                    <a:pt x="21615" y="51854"/>
                  </a:lnTo>
                  <a:lnTo>
                    <a:pt x="21615" y="39331"/>
                  </a:lnTo>
                  <a:close/>
                </a:path>
                <a:path w="599439" h="52070">
                  <a:moveTo>
                    <a:pt x="586981" y="39331"/>
                  </a:moveTo>
                  <a:lnTo>
                    <a:pt x="565365" y="39331"/>
                  </a:lnTo>
                  <a:lnTo>
                    <a:pt x="565365" y="51854"/>
                  </a:lnTo>
                  <a:lnTo>
                    <a:pt x="586981" y="51854"/>
                  </a:lnTo>
                  <a:lnTo>
                    <a:pt x="586981" y="39331"/>
                  </a:lnTo>
                  <a:close/>
                </a:path>
                <a:path w="599439" h="52070">
                  <a:moveTo>
                    <a:pt x="599059" y="0"/>
                  </a:moveTo>
                  <a:lnTo>
                    <a:pt x="39725" y="0"/>
                  </a:lnTo>
                  <a:lnTo>
                    <a:pt x="39725" y="14732"/>
                  </a:lnTo>
                  <a:lnTo>
                    <a:pt x="599059" y="14732"/>
                  </a:lnTo>
                  <a:lnTo>
                    <a:pt x="599059" y="0"/>
                  </a:lnTo>
                  <a:close/>
                </a:path>
              </a:pathLst>
            </a:custGeom>
            <a:solidFill>
              <a:srgbClr val="EDE6EA"/>
            </a:solidFill>
          </p:spPr>
          <p:txBody>
            <a:bodyPr wrap="square" lIns="0" tIns="0" rIns="0" bIns="0" rtlCol="0"/>
            <a:lstStyle/>
            <a:p>
              <a:endParaRPr sz="1227"/>
            </a:p>
          </p:txBody>
        </p:sp>
        <p:sp>
          <p:nvSpPr>
            <p:cNvPr id="300" name="object 300"/>
            <p:cNvSpPr/>
            <p:nvPr/>
          </p:nvSpPr>
          <p:spPr>
            <a:xfrm>
              <a:off x="4317980" y="4079947"/>
              <a:ext cx="544195" cy="347980"/>
            </a:xfrm>
            <a:custGeom>
              <a:avLst/>
              <a:gdLst/>
              <a:ahLst/>
              <a:cxnLst/>
              <a:rect l="l" t="t" r="r" b="b"/>
              <a:pathLst>
                <a:path w="544195" h="347979">
                  <a:moveTo>
                    <a:pt x="0" y="285750"/>
                  </a:moveTo>
                  <a:lnTo>
                    <a:pt x="0" y="302260"/>
                  </a:lnTo>
                  <a:lnTo>
                    <a:pt x="11506" y="322580"/>
                  </a:lnTo>
                  <a:lnTo>
                    <a:pt x="0" y="341630"/>
                  </a:lnTo>
                  <a:lnTo>
                    <a:pt x="0" y="347980"/>
                  </a:lnTo>
                  <a:lnTo>
                    <a:pt x="5854" y="347980"/>
                  </a:lnTo>
                  <a:lnTo>
                    <a:pt x="16357" y="330200"/>
                  </a:lnTo>
                  <a:lnTo>
                    <a:pt x="25798" y="330200"/>
                  </a:lnTo>
                  <a:lnTo>
                    <a:pt x="21196" y="322580"/>
                  </a:lnTo>
                  <a:lnTo>
                    <a:pt x="26190" y="313690"/>
                  </a:lnTo>
                  <a:lnTo>
                    <a:pt x="16357" y="313690"/>
                  </a:lnTo>
                  <a:lnTo>
                    <a:pt x="0" y="285750"/>
                  </a:lnTo>
                  <a:close/>
                </a:path>
                <a:path w="544195" h="347979">
                  <a:moveTo>
                    <a:pt x="25798" y="330200"/>
                  </a:moveTo>
                  <a:lnTo>
                    <a:pt x="16357" y="330200"/>
                  </a:lnTo>
                  <a:lnTo>
                    <a:pt x="26847" y="347980"/>
                  </a:lnTo>
                  <a:lnTo>
                    <a:pt x="36537" y="347980"/>
                  </a:lnTo>
                  <a:lnTo>
                    <a:pt x="25798" y="330200"/>
                  </a:lnTo>
                  <a:close/>
                </a:path>
                <a:path w="544195" h="347979">
                  <a:moveTo>
                    <a:pt x="54005" y="280670"/>
                  </a:moveTo>
                  <a:lnTo>
                    <a:pt x="44742" y="280670"/>
                  </a:lnTo>
                  <a:lnTo>
                    <a:pt x="68287" y="322580"/>
                  </a:lnTo>
                  <a:lnTo>
                    <a:pt x="52933" y="347980"/>
                  </a:lnTo>
                  <a:lnTo>
                    <a:pt x="62636" y="347980"/>
                  </a:lnTo>
                  <a:lnTo>
                    <a:pt x="73126" y="330200"/>
                  </a:lnTo>
                  <a:lnTo>
                    <a:pt x="82580" y="330200"/>
                  </a:lnTo>
                  <a:lnTo>
                    <a:pt x="77978" y="322580"/>
                  </a:lnTo>
                  <a:lnTo>
                    <a:pt x="82975" y="313690"/>
                  </a:lnTo>
                  <a:lnTo>
                    <a:pt x="73126" y="313690"/>
                  </a:lnTo>
                  <a:lnTo>
                    <a:pt x="54005" y="280670"/>
                  </a:lnTo>
                  <a:close/>
                </a:path>
                <a:path w="544195" h="347979">
                  <a:moveTo>
                    <a:pt x="82580" y="330200"/>
                  </a:moveTo>
                  <a:lnTo>
                    <a:pt x="73126" y="330200"/>
                  </a:lnTo>
                  <a:lnTo>
                    <a:pt x="83629" y="347980"/>
                  </a:lnTo>
                  <a:lnTo>
                    <a:pt x="93319" y="347980"/>
                  </a:lnTo>
                  <a:lnTo>
                    <a:pt x="82580" y="330200"/>
                  </a:lnTo>
                  <a:close/>
                </a:path>
                <a:path w="544195" h="347979">
                  <a:moveTo>
                    <a:pt x="110777" y="280670"/>
                  </a:moveTo>
                  <a:lnTo>
                    <a:pt x="101536" y="280670"/>
                  </a:lnTo>
                  <a:lnTo>
                    <a:pt x="125069" y="322580"/>
                  </a:lnTo>
                  <a:lnTo>
                    <a:pt x="109728" y="347980"/>
                  </a:lnTo>
                  <a:lnTo>
                    <a:pt x="119418" y="347980"/>
                  </a:lnTo>
                  <a:lnTo>
                    <a:pt x="129921" y="330200"/>
                  </a:lnTo>
                  <a:lnTo>
                    <a:pt x="139362" y="330200"/>
                  </a:lnTo>
                  <a:lnTo>
                    <a:pt x="134759" y="322580"/>
                  </a:lnTo>
                  <a:lnTo>
                    <a:pt x="139754" y="313690"/>
                  </a:lnTo>
                  <a:lnTo>
                    <a:pt x="129908" y="313690"/>
                  </a:lnTo>
                  <a:lnTo>
                    <a:pt x="110777" y="280670"/>
                  </a:lnTo>
                  <a:close/>
                </a:path>
                <a:path w="544195" h="347979">
                  <a:moveTo>
                    <a:pt x="139362" y="330200"/>
                  </a:moveTo>
                  <a:lnTo>
                    <a:pt x="129921" y="330200"/>
                  </a:lnTo>
                  <a:lnTo>
                    <a:pt x="140411" y="347980"/>
                  </a:lnTo>
                  <a:lnTo>
                    <a:pt x="150101" y="347980"/>
                  </a:lnTo>
                  <a:lnTo>
                    <a:pt x="139362" y="330200"/>
                  </a:lnTo>
                  <a:close/>
                </a:path>
                <a:path w="544195" h="347979">
                  <a:moveTo>
                    <a:pt x="167571" y="280670"/>
                  </a:moveTo>
                  <a:lnTo>
                    <a:pt x="158305" y="280670"/>
                  </a:lnTo>
                  <a:lnTo>
                    <a:pt x="181851" y="322580"/>
                  </a:lnTo>
                  <a:lnTo>
                    <a:pt x="166509" y="347980"/>
                  </a:lnTo>
                  <a:lnTo>
                    <a:pt x="176212" y="347980"/>
                  </a:lnTo>
                  <a:lnTo>
                    <a:pt x="186702" y="330200"/>
                  </a:lnTo>
                  <a:lnTo>
                    <a:pt x="196156" y="330200"/>
                  </a:lnTo>
                  <a:lnTo>
                    <a:pt x="191554" y="322580"/>
                  </a:lnTo>
                  <a:lnTo>
                    <a:pt x="196545" y="313690"/>
                  </a:lnTo>
                  <a:lnTo>
                    <a:pt x="186702" y="313690"/>
                  </a:lnTo>
                  <a:lnTo>
                    <a:pt x="167571" y="280670"/>
                  </a:lnTo>
                  <a:close/>
                </a:path>
                <a:path w="544195" h="347979">
                  <a:moveTo>
                    <a:pt x="196156" y="330200"/>
                  </a:moveTo>
                  <a:lnTo>
                    <a:pt x="186702" y="330200"/>
                  </a:lnTo>
                  <a:lnTo>
                    <a:pt x="197192" y="347980"/>
                  </a:lnTo>
                  <a:lnTo>
                    <a:pt x="206895" y="347980"/>
                  </a:lnTo>
                  <a:lnTo>
                    <a:pt x="196156" y="330200"/>
                  </a:lnTo>
                  <a:close/>
                </a:path>
                <a:path w="544195" h="347979">
                  <a:moveTo>
                    <a:pt x="224351" y="280670"/>
                  </a:moveTo>
                  <a:lnTo>
                    <a:pt x="215087" y="280670"/>
                  </a:lnTo>
                  <a:lnTo>
                    <a:pt x="238645" y="322580"/>
                  </a:lnTo>
                  <a:lnTo>
                    <a:pt x="223291" y="347980"/>
                  </a:lnTo>
                  <a:lnTo>
                    <a:pt x="232981" y="347980"/>
                  </a:lnTo>
                  <a:lnTo>
                    <a:pt x="243471" y="330200"/>
                  </a:lnTo>
                  <a:lnTo>
                    <a:pt x="252925" y="330200"/>
                  </a:lnTo>
                  <a:lnTo>
                    <a:pt x="248323" y="322580"/>
                  </a:lnTo>
                  <a:lnTo>
                    <a:pt x="253317" y="313690"/>
                  </a:lnTo>
                  <a:lnTo>
                    <a:pt x="243471" y="313690"/>
                  </a:lnTo>
                  <a:lnTo>
                    <a:pt x="224351" y="280670"/>
                  </a:lnTo>
                  <a:close/>
                </a:path>
                <a:path w="544195" h="347979">
                  <a:moveTo>
                    <a:pt x="252925" y="330200"/>
                  </a:moveTo>
                  <a:lnTo>
                    <a:pt x="243471" y="330200"/>
                  </a:lnTo>
                  <a:lnTo>
                    <a:pt x="253987" y="347980"/>
                  </a:lnTo>
                  <a:lnTo>
                    <a:pt x="263664" y="347980"/>
                  </a:lnTo>
                  <a:lnTo>
                    <a:pt x="252925" y="330200"/>
                  </a:lnTo>
                  <a:close/>
                </a:path>
                <a:path w="544195" h="347979">
                  <a:moveTo>
                    <a:pt x="281135" y="280670"/>
                  </a:moveTo>
                  <a:lnTo>
                    <a:pt x="271868" y="280670"/>
                  </a:lnTo>
                  <a:lnTo>
                    <a:pt x="295414" y="322580"/>
                  </a:lnTo>
                  <a:lnTo>
                    <a:pt x="280073" y="347980"/>
                  </a:lnTo>
                  <a:lnTo>
                    <a:pt x="289763" y="347980"/>
                  </a:lnTo>
                  <a:lnTo>
                    <a:pt x="300266" y="330200"/>
                  </a:lnTo>
                  <a:lnTo>
                    <a:pt x="309711" y="330200"/>
                  </a:lnTo>
                  <a:lnTo>
                    <a:pt x="305104" y="322580"/>
                  </a:lnTo>
                  <a:lnTo>
                    <a:pt x="310099" y="313690"/>
                  </a:lnTo>
                  <a:lnTo>
                    <a:pt x="300266" y="313690"/>
                  </a:lnTo>
                  <a:lnTo>
                    <a:pt x="281135" y="280670"/>
                  </a:lnTo>
                  <a:close/>
                </a:path>
                <a:path w="544195" h="347979">
                  <a:moveTo>
                    <a:pt x="309711" y="330200"/>
                  </a:moveTo>
                  <a:lnTo>
                    <a:pt x="300266" y="330200"/>
                  </a:lnTo>
                  <a:lnTo>
                    <a:pt x="310756" y="347980"/>
                  </a:lnTo>
                  <a:lnTo>
                    <a:pt x="320459" y="347980"/>
                  </a:lnTo>
                  <a:lnTo>
                    <a:pt x="309711" y="330200"/>
                  </a:lnTo>
                  <a:close/>
                </a:path>
                <a:path w="544195" h="347979">
                  <a:moveTo>
                    <a:pt x="337916" y="280670"/>
                  </a:moveTo>
                  <a:lnTo>
                    <a:pt x="328650" y="280670"/>
                  </a:lnTo>
                  <a:lnTo>
                    <a:pt x="352196" y="322580"/>
                  </a:lnTo>
                  <a:lnTo>
                    <a:pt x="336854" y="347980"/>
                  </a:lnTo>
                  <a:lnTo>
                    <a:pt x="346557" y="347980"/>
                  </a:lnTo>
                  <a:lnTo>
                    <a:pt x="357047" y="330200"/>
                  </a:lnTo>
                  <a:lnTo>
                    <a:pt x="366501" y="330200"/>
                  </a:lnTo>
                  <a:lnTo>
                    <a:pt x="361899" y="322580"/>
                  </a:lnTo>
                  <a:lnTo>
                    <a:pt x="366891" y="313690"/>
                  </a:lnTo>
                  <a:lnTo>
                    <a:pt x="357047" y="313690"/>
                  </a:lnTo>
                  <a:lnTo>
                    <a:pt x="337916" y="280670"/>
                  </a:lnTo>
                  <a:close/>
                </a:path>
                <a:path w="544195" h="347979">
                  <a:moveTo>
                    <a:pt x="366501" y="330200"/>
                  </a:moveTo>
                  <a:lnTo>
                    <a:pt x="357047" y="330200"/>
                  </a:lnTo>
                  <a:lnTo>
                    <a:pt x="367550" y="347980"/>
                  </a:lnTo>
                  <a:lnTo>
                    <a:pt x="377240" y="347980"/>
                  </a:lnTo>
                  <a:lnTo>
                    <a:pt x="366501" y="330200"/>
                  </a:lnTo>
                  <a:close/>
                </a:path>
                <a:path w="544195" h="347979">
                  <a:moveTo>
                    <a:pt x="394698" y="280670"/>
                  </a:moveTo>
                  <a:lnTo>
                    <a:pt x="385432" y="280670"/>
                  </a:lnTo>
                  <a:lnTo>
                    <a:pt x="408990" y="322580"/>
                  </a:lnTo>
                  <a:lnTo>
                    <a:pt x="393649" y="347980"/>
                  </a:lnTo>
                  <a:lnTo>
                    <a:pt x="403313" y="347980"/>
                  </a:lnTo>
                  <a:lnTo>
                    <a:pt x="413816" y="330200"/>
                  </a:lnTo>
                  <a:lnTo>
                    <a:pt x="423270" y="330200"/>
                  </a:lnTo>
                  <a:lnTo>
                    <a:pt x="418668" y="322580"/>
                  </a:lnTo>
                  <a:lnTo>
                    <a:pt x="423662" y="313690"/>
                  </a:lnTo>
                  <a:lnTo>
                    <a:pt x="413829" y="313690"/>
                  </a:lnTo>
                  <a:lnTo>
                    <a:pt x="394698" y="280670"/>
                  </a:lnTo>
                  <a:close/>
                </a:path>
                <a:path w="544195" h="347979">
                  <a:moveTo>
                    <a:pt x="423270" y="330200"/>
                  </a:moveTo>
                  <a:lnTo>
                    <a:pt x="413816" y="330200"/>
                  </a:lnTo>
                  <a:lnTo>
                    <a:pt x="424332" y="347980"/>
                  </a:lnTo>
                  <a:lnTo>
                    <a:pt x="434009" y="347980"/>
                  </a:lnTo>
                  <a:lnTo>
                    <a:pt x="423270" y="330200"/>
                  </a:lnTo>
                  <a:close/>
                </a:path>
                <a:path w="544195" h="347979">
                  <a:moveTo>
                    <a:pt x="451480" y="280670"/>
                  </a:moveTo>
                  <a:lnTo>
                    <a:pt x="442214" y="280670"/>
                  </a:lnTo>
                  <a:lnTo>
                    <a:pt x="465759" y="322580"/>
                  </a:lnTo>
                  <a:lnTo>
                    <a:pt x="450418" y="347980"/>
                  </a:lnTo>
                  <a:lnTo>
                    <a:pt x="460121" y="347980"/>
                  </a:lnTo>
                  <a:lnTo>
                    <a:pt x="470611" y="330200"/>
                  </a:lnTo>
                  <a:lnTo>
                    <a:pt x="480056" y="330200"/>
                  </a:lnTo>
                  <a:lnTo>
                    <a:pt x="475449" y="322580"/>
                  </a:lnTo>
                  <a:lnTo>
                    <a:pt x="480444" y="313690"/>
                  </a:lnTo>
                  <a:lnTo>
                    <a:pt x="470611" y="313690"/>
                  </a:lnTo>
                  <a:lnTo>
                    <a:pt x="451480" y="280670"/>
                  </a:lnTo>
                  <a:close/>
                </a:path>
                <a:path w="544195" h="347979">
                  <a:moveTo>
                    <a:pt x="480056" y="330200"/>
                  </a:moveTo>
                  <a:lnTo>
                    <a:pt x="470611" y="330200"/>
                  </a:lnTo>
                  <a:lnTo>
                    <a:pt x="481101" y="347980"/>
                  </a:lnTo>
                  <a:lnTo>
                    <a:pt x="490804" y="347980"/>
                  </a:lnTo>
                  <a:lnTo>
                    <a:pt x="480056" y="330200"/>
                  </a:lnTo>
                  <a:close/>
                </a:path>
                <a:path w="544195" h="347979">
                  <a:moveTo>
                    <a:pt x="508261" y="280670"/>
                  </a:moveTo>
                  <a:lnTo>
                    <a:pt x="498995" y="280670"/>
                  </a:lnTo>
                  <a:lnTo>
                    <a:pt x="522541" y="322580"/>
                  </a:lnTo>
                  <a:lnTo>
                    <a:pt x="507199" y="347980"/>
                  </a:lnTo>
                  <a:lnTo>
                    <a:pt x="516902" y="347980"/>
                  </a:lnTo>
                  <a:lnTo>
                    <a:pt x="527392" y="330200"/>
                  </a:lnTo>
                  <a:lnTo>
                    <a:pt x="536841" y="330200"/>
                  </a:lnTo>
                  <a:lnTo>
                    <a:pt x="532244" y="322580"/>
                  </a:lnTo>
                  <a:lnTo>
                    <a:pt x="537272" y="313690"/>
                  </a:lnTo>
                  <a:lnTo>
                    <a:pt x="527392" y="313690"/>
                  </a:lnTo>
                  <a:lnTo>
                    <a:pt x="508261" y="280670"/>
                  </a:lnTo>
                  <a:close/>
                </a:path>
                <a:path w="544195" h="347979">
                  <a:moveTo>
                    <a:pt x="536841" y="330200"/>
                  </a:moveTo>
                  <a:lnTo>
                    <a:pt x="527392" y="330200"/>
                  </a:lnTo>
                  <a:lnTo>
                    <a:pt x="537895" y="347980"/>
                  </a:lnTo>
                  <a:lnTo>
                    <a:pt x="543737" y="347980"/>
                  </a:lnTo>
                  <a:lnTo>
                    <a:pt x="543737" y="341630"/>
                  </a:lnTo>
                  <a:lnTo>
                    <a:pt x="536841" y="330200"/>
                  </a:lnTo>
                  <a:close/>
                </a:path>
                <a:path w="544195" h="347979">
                  <a:moveTo>
                    <a:pt x="26346" y="232410"/>
                  </a:moveTo>
                  <a:lnTo>
                    <a:pt x="16357" y="232410"/>
                  </a:lnTo>
                  <a:lnTo>
                    <a:pt x="39890" y="273050"/>
                  </a:lnTo>
                  <a:lnTo>
                    <a:pt x="16357" y="313690"/>
                  </a:lnTo>
                  <a:lnTo>
                    <a:pt x="26190" y="313690"/>
                  </a:lnTo>
                  <a:lnTo>
                    <a:pt x="44742" y="280670"/>
                  </a:lnTo>
                  <a:lnTo>
                    <a:pt x="54005" y="280670"/>
                  </a:lnTo>
                  <a:lnTo>
                    <a:pt x="49593" y="273050"/>
                  </a:lnTo>
                  <a:lnTo>
                    <a:pt x="54744" y="264160"/>
                  </a:lnTo>
                  <a:lnTo>
                    <a:pt x="44742" y="264160"/>
                  </a:lnTo>
                  <a:lnTo>
                    <a:pt x="26346" y="232410"/>
                  </a:lnTo>
                  <a:close/>
                </a:path>
                <a:path w="544195" h="347979">
                  <a:moveTo>
                    <a:pt x="83118" y="232410"/>
                  </a:moveTo>
                  <a:lnTo>
                    <a:pt x="73139" y="232410"/>
                  </a:lnTo>
                  <a:lnTo>
                    <a:pt x="96685" y="273050"/>
                  </a:lnTo>
                  <a:lnTo>
                    <a:pt x="73126" y="313690"/>
                  </a:lnTo>
                  <a:lnTo>
                    <a:pt x="82975" y="313690"/>
                  </a:lnTo>
                  <a:lnTo>
                    <a:pt x="101536" y="280670"/>
                  </a:lnTo>
                  <a:lnTo>
                    <a:pt x="110777" y="280670"/>
                  </a:lnTo>
                  <a:lnTo>
                    <a:pt x="106362" y="273050"/>
                  </a:lnTo>
                  <a:lnTo>
                    <a:pt x="111515" y="264160"/>
                  </a:lnTo>
                  <a:lnTo>
                    <a:pt x="101523" y="264160"/>
                  </a:lnTo>
                  <a:lnTo>
                    <a:pt x="83118" y="232410"/>
                  </a:lnTo>
                  <a:close/>
                </a:path>
                <a:path w="544195" h="347979">
                  <a:moveTo>
                    <a:pt x="139910" y="232410"/>
                  </a:moveTo>
                  <a:lnTo>
                    <a:pt x="129921" y="232410"/>
                  </a:lnTo>
                  <a:lnTo>
                    <a:pt x="153454" y="273050"/>
                  </a:lnTo>
                  <a:lnTo>
                    <a:pt x="129908" y="313690"/>
                  </a:lnTo>
                  <a:lnTo>
                    <a:pt x="139754" y="313690"/>
                  </a:lnTo>
                  <a:lnTo>
                    <a:pt x="158305" y="280670"/>
                  </a:lnTo>
                  <a:lnTo>
                    <a:pt x="167571" y="280670"/>
                  </a:lnTo>
                  <a:lnTo>
                    <a:pt x="163156" y="273050"/>
                  </a:lnTo>
                  <a:lnTo>
                    <a:pt x="168307" y="264160"/>
                  </a:lnTo>
                  <a:lnTo>
                    <a:pt x="158305" y="264160"/>
                  </a:lnTo>
                  <a:lnTo>
                    <a:pt x="139910" y="232410"/>
                  </a:lnTo>
                  <a:close/>
                </a:path>
                <a:path w="544195" h="347979">
                  <a:moveTo>
                    <a:pt x="196701" y="232410"/>
                  </a:moveTo>
                  <a:lnTo>
                    <a:pt x="186702" y="232410"/>
                  </a:lnTo>
                  <a:lnTo>
                    <a:pt x="210235" y="273050"/>
                  </a:lnTo>
                  <a:lnTo>
                    <a:pt x="186702" y="313690"/>
                  </a:lnTo>
                  <a:lnTo>
                    <a:pt x="196545" y="313690"/>
                  </a:lnTo>
                  <a:lnTo>
                    <a:pt x="215087" y="280670"/>
                  </a:lnTo>
                  <a:lnTo>
                    <a:pt x="224351" y="280670"/>
                  </a:lnTo>
                  <a:lnTo>
                    <a:pt x="219938" y="273050"/>
                  </a:lnTo>
                  <a:lnTo>
                    <a:pt x="225086" y="264160"/>
                  </a:lnTo>
                  <a:lnTo>
                    <a:pt x="215087" y="264160"/>
                  </a:lnTo>
                  <a:lnTo>
                    <a:pt x="196701" y="232410"/>
                  </a:lnTo>
                  <a:close/>
                </a:path>
                <a:path w="544195" h="347979">
                  <a:moveTo>
                    <a:pt x="253473" y="232410"/>
                  </a:moveTo>
                  <a:lnTo>
                    <a:pt x="243471" y="232410"/>
                  </a:lnTo>
                  <a:lnTo>
                    <a:pt x="267030" y="273050"/>
                  </a:lnTo>
                  <a:lnTo>
                    <a:pt x="243471" y="313690"/>
                  </a:lnTo>
                  <a:lnTo>
                    <a:pt x="253317" y="313690"/>
                  </a:lnTo>
                  <a:lnTo>
                    <a:pt x="271868" y="280670"/>
                  </a:lnTo>
                  <a:lnTo>
                    <a:pt x="281135" y="280670"/>
                  </a:lnTo>
                  <a:lnTo>
                    <a:pt x="276720" y="273050"/>
                  </a:lnTo>
                  <a:lnTo>
                    <a:pt x="281870" y="264160"/>
                  </a:lnTo>
                  <a:lnTo>
                    <a:pt x="271868" y="264160"/>
                  </a:lnTo>
                  <a:lnTo>
                    <a:pt x="253473" y="232410"/>
                  </a:lnTo>
                  <a:close/>
                </a:path>
                <a:path w="544195" h="347979">
                  <a:moveTo>
                    <a:pt x="310255" y="232410"/>
                  </a:moveTo>
                  <a:lnTo>
                    <a:pt x="300266" y="232410"/>
                  </a:lnTo>
                  <a:lnTo>
                    <a:pt x="323811" y="273050"/>
                  </a:lnTo>
                  <a:lnTo>
                    <a:pt x="300266" y="313690"/>
                  </a:lnTo>
                  <a:lnTo>
                    <a:pt x="310099" y="313690"/>
                  </a:lnTo>
                  <a:lnTo>
                    <a:pt x="328650" y="280670"/>
                  </a:lnTo>
                  <a:lnTo>
                    <a:pt x="337916" y="280670"/>
                  </a:lnTo>
                  <a:lnTo>
                    <a:pt x="333502" y="273050"/>
                  </a:lnTo>
                  <a:lnTo>
                    <a:pt x="338652" y="264160"/>
                  </a:lnTo>
                  <a:lnTo>
                    <a:pt x="328650" y="264160"/>
                  </a:lnTo>
                  <a:lnTo>
                    <a:pt x="310255" y="232410"/>
                  </a:lnTo>
                  <a:close/>
                </a:path>
                <a:path w="544195" h="347979">
                  <a:moveTo>
                    <a:pt x="367047" y="232410"/>
                  </a:moveTo>
                  <a:lnTo>
                    <a:pt x="357047" y="232410"/>
                  </a:lnTo>
                  <a:lnTo>
                    <a:pt x="380580" y="273050"/>
                  </a:lnTo>
                  <a:lnTo>
                    <a:pt x="357047" y="313690"/>
                  </a:lnTo>
                  <a:lnTo>
                    <a:pt x="366891" y="313690"/>
                  </a:lnTo>
                  <a:lnTo>
                    <a:pt x="385432" y="280670"/>
                  </a:lnTo>
                  <a:lnTo>
                    <a:pt x="394698" y="280670"/>
                  </a:lnTo>
                  <a:lnTo>
                    <a:pt x="390283" y="273050"/>
                  </a:lnTo>
                  <a:lnTo>
                    <a:pt x="395434" y="264160"/>
                  </a:lnTo>
                  <a:lnTo>
                    <a:pt x="385432" y="264160"/>
                  </a:lnTo>
                  <a:lnTo>
                    <a:pt x="367047" y="232410"/>
                  </a:lnTo>
                  <a:close/>
                </a:path>
                <a:path w="544195" h="347979">
                  <a:moveTo>
                    <a:pt x="423821" y="232410"/>
                  </a:moveTo>
                  <a:lnTo>
                    <a:pt x="413829" y="232410"/>
                  </a:lnTo>
                  <a:lnTo>
                    <a:pt x="437375" y="273050"/>
                  </a:lnTo>
                  <a:lnTo>
                    <a:pt x="413829" y="313690"/>
                  </a:lnTo>
                  <a:lnTo>
                    <a:pt x="423662" y="313690"/>
                  </a:lnTo>
                  <a:lnTo>
                    <a:pt x="442214" y="280670"/>
                  </a:lnTo>
                  <a:lnTo>
                    <a:pt x="451480" y="280670"/>
                  </a:lnTo>
                  <a:lnTo>
                    <a:pt x="447065" y="273050"/>
                  </a:lnTo>
                  <a:lnTo>
                    <a:pt x="452213" y="264160"/>
                  </a:lnTo>
                  <a:lnTo>
                    <a:pt x="442226" y="264160"/>
                  </a:lnTo>
                  <a:lnTo>
                    <a:pt x="423821" y="232410"/>
                  </a:lnTo>
                  <a:close/>
                </a:path>
                <a:path w="544195" h="347979">
                  <a:moveTo>
                    <a:pt x="480600" y="232410"/>
                  </a:moveTo>
                  <a:lnTo>
                    <a:pt x="470598" y="232410"/>
                  </a:lnTo>
                  <a:lnTo>
                    <a:pt x="494157" y="273050"/>
                  </a:lnTo>
                  <a:lnTo>
                    <a:pt x="470611" y="313690"/>
                  </a:lnTo>
                  <a:lnTo>
                    <a:pt x="480444" y="313690"/>
                  </a:lnTo>
                  <a:lnTo>
                    <a:pt x="498995" y="280670"/>
                  </a:lnTo>
                  <a:lnTo>
                    <a:pt x="508261" y="280670"/>
                  </a:lnTo>
                  <a:lnTo>
                    <a:pt x="503847" y="273050"/>
                  </a:lnTo>
                  <a:lnTo>
                    <a:pt x="508997" y="264160"/>
                  </a:lnTo>
                  <a:lnTo>
                    <a:pt x="498995" y="264160"/>
                  </a:lnTo>
                  <a:lnTo>
                    <a:pt x="480600" y="232410"/>
                  </a:lnTo>
                  <a:close/>
                </a:path>
                <a:path w="544195" h="347979">
                  <a:moveTo>
                    <a:pt x="543737" y="285750"/>
                  </a:moveTo>
                  <a:lnTo>
                    <a:pt x="527392" y="313690"/>
                  </a:lnTo>
                  <a:lnTo>
                    <a:pt x="537272" y="313690"/>
                  </a:lnTo>
                  <a:lnTo>
                    <a:pt x="543737" y="302260"/>
                  </a:lnTo>
                  <a:lnTo>
                    <a:pt x="543737" y="285750"/>
                  </a:lnTo>
                  <a:close/>
                </a:path>
                <a:path w="544195" h="347979">
                  <a:moveTo>
                    <a:pt x="54575" y="182880"/>
                  </a:moveTo>
                  <a:lnTo>
                    <a:pt x="44742" y="182880"/>
                  </a:lnTo>
                  <a:lnTo>
                    <a:pt x="68287" y="223520"/>
                  </a:lnTo>
                  <a:lnTo>
                    <a:pt x="44742" y="264160"/>
                  </a:lnTo>
                  <a:lnTo>
                    <a:pt x="54744" y="264160"/>
                  </a:lnTo>
                  <a:lnTo>
                    <a:pt x="73139" y="232410"/>
                  </a:lnTo>
                  <a:lnTo>
                    <a:pt x="83118" y="232410"/>
                  </a:lnTo>
                  <a:lnTo>
                    <a:pt x="77965" y="223520"/>
                  </a:lnTo>
                  <a:lnTo>
                    <a:pt x="82382" y="215900"/>
                  </a:lnTo>
                  <a:lnTo>
                    <a:pt x="73126" y="215900"/>
                  </a:lnTo>
                  <a:lnTo>
                    <a:pt x="54575" y="182880"/>
                  </a:lnTo>
                  <a:close/>
                </a:path>
                <a:path w="544195" h="347979">
                  <a:moveTo>
                    <a:pt x="111359" y="182880"/>
                  </a:moveTo>
                  <a:lnTo>
                    <a:pt x="101523" y="182880"/>
                  </a:lnTo>
                  <a:lnTo>
                    <a:pt x="125069" y="223520"/>
                  </a:lnTo>
                  <a:lnTo>
                    <a:pt x="101523" y="264160"/>
                  </a:lnTo>
                  <a:lnTo>
                    <a:pt x="111515" y="264160"/>
                  </a:lnTo>
                  <a:lnTo>
                    <a:pt x="129921" y="232410"/>
                  </a:lnTo>
                  <a:lnTo>
                    <a:pt x="139910" y="232410"/>
                  </a:lnTo>
                  <a:lnTo>
                    <a:pt x="134759" y="223520"/>
                  </a:lnTo>
                  <a:lnTo>
                    <a:pt x="139174" y="215900"/>
                  </a:lnTo>
                  <a:lnTo>
                    <a:pt x="129921" y="215900"/>
                  </a:lnTo>
                  <a:lnTo>
                    <a:pt x="111359" y="182880"/>
                  </a:lnTo>
                  <a:close/>
                </a:path>
                <a:path w="544195" h="347979">
                  <a:moveTo>
                    <a:pt x="168151" y="182880"/>
                  </a:moveTo>
                  <a:lnTo>
                    <a:pt x="158305" y="182880"/>
                  </a:lnTo>
                  <a:lnTo>
                    <a:pt x="181851" y="223520"/>
                  </a:lnTo>
                  <a:lnTo>
                    <a:pt x="158305" y="264160"/>
                  </a:lnTo>
                  <a:lnTo>
                    <a:pt x="168307" y="264160"/>
                  </a:lnTo>
                  <a:lnTo>
                    <a:pt x="186702" y="232410"/>
                  </a:lnTo>
                  <a:lnTo>
                    <a:pt x="196701" y="232410"/>
                  </a:lnTo>
                  <a:lnTo>
                    <a:pt x="191554" y="223520"/>
                  </a:lnTo>
                  <a:lnTo>
                    <a:pt x="195966" y="215900"/>
                  </a:lnTo>
                  <a:lnTo>
                    <a:pt x="186702" y="215900"/>
                  </a:lnTo>
                  <a:lnTo>
                    <a:pt x="168151" y="182880"/>
                  </a:lnTo>
                  <a:close/>
                </a:path>
                <a:path w="544195" h="347979">
                  <a:moveTo>
                    <a:pt x="224930" y="182880"/>
                  </a:moveTo>
                  <a:lnTo>
                    <a:pt x="215087" y="182880"/>
                  </a:lnTo>
                  <a:lnTo>
                    <a:pt x="238645" y="223520"/>
                  </a:lnTo>
                  <a:lnTo>
                    <a:pt x="215087" y="264160"/>
                  </a:lnTo>
                  <a:lnTo>
                    <a:pt x="225086" y="264160"/>
                  </a:lnTo>
                  <a:lnTo>
                    <a:pt x="243471" y="232410"/>
                  </a:lnTo>
                  <a:lnTo>
                    <a:pt x="253473" y="232410"/>
                  </a:lnTo>
                  <a:lnTo>
                    <a:pt x="248323" y="223520"/>
                  </a:lnTo>
                  <a:lnTo>
                    <a:pt x="252737" y="215900"/>
                  </a:lnTo>
                  <a:lnTo>
                    <a:pt x="243471" y="215900"/>
                  </a:lnTo>
                  <a:lnTo>
                    <a:pt x="224930" y="182880"/>
                  </a:lnTo>
                  <a:close/>
                </a:path>
                <a:path w="544195" h="347979">
                  <a:moveTo>
                    <a:pt x="281714" y="182880"/>
                  </a:moveTo>
                  <a:lnTo>
                    <a:pt x="271868" y="182880"/>
                  </a:lnTo>
                  <a:lnTo>
                    <a:pt x="295414" y="223520"/>
                  </a:lnTo>
                  <a:lnTo>
                    <a:pt x="271868" y="264160"/>
                  </a:lnTo>
                  <a:lnTo>
                    <a:pt x="281870" y="264160"/>
                  </a:lnTo>
                  <a:lnTo>
                    <a:pt x="300266" y="232410"/>
                  </a:lnTo>
                  <a:lnTo>
                    <a:pt x="310255" y="232410"/>
                  </a:lnTo>
                  <a:lnTo>
                    <a:pt x="305104" y="223520"/>
                  </a:lnTo>
                  <a:lnTo>
                    <a:pt x="309519" y="215900"/>
                  </a:lnTo>
                  <a:lnTo>
                    <a:pt x="300266" y="215900"/>
                  </a:lnTo>
                  <a:lnTo>
                    <a:pt x="281714" y="182880"/>
                  </a:lnTo>
                  <a:close/>
                </a:path>
                <a:path w="544195" h="347979">
                  <a:moveTo>
                    <a:pt x="338496" y="182880"/>
                  </a:moveTo>
                  <a:lnTo>
                    <a:pt x="328650" y="182880"/>
                  </a:lnTo>
                  <a:lnTo>
                    <a:pt x="352196" y="223520"/>
                  </a:lnTo>
                  <a:lnTo>
                    <a:pt x="328650" y="264160"/>
                  </a:lnTo>
                  <a:lnTo>
                    <a:pt x="338652" y="264160"/>
                  </a:lnTo>
                  <a:lnTo>
                    <a:pt x="357047" y="232410"/>
                  </a:lnTo>
                  <a:lnTo>
                    <a:pt x="367047" y="232410"/>
                  </a:lnTo>
                  <a:lnTo>
                    <a:pt x="361899" y="223520"/>
                  </a:lnTo>
                  <a:lnTo>
                    <a:pt x="366311" y="215900"/>
                  </a:lnTo>
                  <a:lnTo>
                    <a:pt x="357047" y="215900"/>
                  </a:lnTo>
                  <a:lnTo>
                    <a:pt x="338496" y="182880"/>
                  </a:lnTo>
                  <a:close/>
                </a:path>
                <a:path w="544195" h="347979">
                  <a:moveTo>
                    <a:pt x="395278" y="182880"/>
                  </a:moveTo>
                  <a:lnTo>
                    <a:pt x="385432" y="182880"/>
                  </a:lnTo>
                  <a:lnTo>
                    <a:pt x="408990" y="223520"/>
                  </a:lnTo>
                  <a:lnTo>
                    <a:pt x="385432" y="264160"/>
                  </a:lnTo>
                  <a:lnTo>
                    <a:pt x="395434" y="264160"/>
                  </a:lnTo>
                  <a:lnTo>
                    <a:pt x="413829" y="232410"/>
                  </a:lnTo>
                  <a:lnTo>
                    <a:pt x="423821" y="232410"/>
                  </a:lnTo>
                  <a:lnTo>
                    <a:pt x="418668" y="223520"/>
                  </a:lnTo>
                  <a:lnTo>
                    <a:pt x="423085" y="215900"/>
                  </a:lnTo>
                  <a:lnTo>
                    <a:pt x="413829" y="215900"/>
                  </a:lnTo>
                  <a:lnTo>
                    <a:pt x="395278" y="182880"/>
                  </a:lnTo>
                  <a:close/>
                </a:path>
                <a:path w="544195" h="347979">
                  <a:moveTo>
                    <a:pt x="452059" y="182880"/>
                  </a:moveTo>
                  <a:lnTo>
                    <a:pt x="442226" y="182880"/>
                  </a:lnTo>
                  <a:lnTo>
                    <a:pt x="465772" y="223520"/>
                  </a:lnTo>
                  <a:lnTo>
                    <a:pt x="442226" y="264160"/>
                  </a:lnTo>
                  <a:lnTo>
                    <a:pt x="452213" y="264160"/>
                  </a:lnTo>
                  <a:lnTo>
                    <a:pt x="470598" y="232410"/>
                  </a:lnTo>
                  <a:lnTo>
                    <a:pt x="480600" y="232410"/>
                  </a:lnTo>
                  <a:lnTo>
                    <a:pt x="475449" y="223520"/>
                  </a:lnTo>
                  <a:lnTo>
                    <a:pt x="479864" y="215900"/>
                  </a:lnTo>
                  <a:lnTo>
                    <a:pt x="470611" y="215900"/>
                  </a:lnTo>
                  <a:lnTo>
                    <a:pt x="452059" y="182880"/>
                  </a:lnTo>
                  <a:close/>
                </a:path>
                <a:path w="544195" h="347979">
                  <a:moveTo>
                    <a:pt x="508828" y="182880"/>
                  </a:moveTo>
                  <a:lnTo>
                    <a:pt x="498995" y="182880"/>
                  </a:lnTo>
                  <a:lnTo>
                    <a:pt x="522541" y="223520"/>
                  </a:lnTo>
                  <a:lnTo>
                    <a:pt x="498995" y="264160"/>
                  </a:lnTo>
                  <a:lnTo>
                    <a:pt x="508997" y="264160"/>
                  </a:lnTo>
                  <a:lnTo>
                    <a:pt x="527392" y="232410"/>
                  </a:lnTo>
                  <a:lnTo>
                    <a:pt x="537265" y="232410"/>
                  </a:lnTo>
                  <a:lnTo>
                    <a:pt x="532231" y="223520"/>
                  </a:lnTo>
                  <a:lnTo>
                    <a:pt x="536546" y="215900"/>
                  </a:lnTo>
                  <a:lnTo>
                    <a:pt x="527380" y="215900"/>
                  </a:lnTo>
                  <a:lnTo>
                    <a:pt x="508828" y="182880"/>
                  </a:lnTo>
                  <a:close/>
                </a:path>
                <a:path w="544195" h="347979">
                  <a:moveTo>
                    <a:pt x="0" y="186690"/>
                  </a:moveTo>
                  <a:lnTo>
                    <a:pt x="0" y="203200"/>
                  </a:lnTo>
                  <a:lnTo>
                    <a:pt x="11518" y="223520"/>
                  </a:lnTo>
                  <a:lnTo>
                    <a:pt x="0" y="243840"/>
                  </a:lnTo>
                  <a:lnTo>
                    <a:pt x="0" y="260350"/>
                  </a:lnTo>
                  <a:lnTo>
                    <a:pt x="16357" y="232410"/>
                  </a:lnTo>
                  <a:lnTo>
                    <a:pt x="26346" y="232410"/>
                  </a:lnTo>
                  <a:lnTo>
                    <a:pt x="21196" y="223520"/>
                  </a:lnTo>
                  <a:lnTo>
                    <a:pt x="25611" y="215900"/>
                  </a:lnTo>
                  <a:lnTo>
                    <a:pt x="16357" y="215900"/>
                  </a:lnTo>
                  <a:lnTo>
                    <a:pt x="0" y="186690"/>
                  </a:lnTo>
                  <a:close/>
                </a:path>
                <a:path w="544195" h="347979">
                  <a:moveTo>
                    <a:pt x="537265" y="232410"/>
                  </a:moveTo>
                  <a:lnTo>
                    <a:pt x="527392" y="232410"/>
                  </a:lnTo>
                  <a:lnTo>
                    <a:pt x="543737" y="260350"/>
                  </a:lnTo>
                  <a:lnTo>
                    <a:pt x="543737" y="243840"/>
                  </a:lnTo>
                  <a:lnTo>
                    <a:pt x="537265" y="232410"/>
                  </a:lnTo>
                  <a:close/>
                </a:path>
                <a:path w="544195" h="347979">
                  <a:moveTo>
                    <a:pt x="25611" y="133350"/>
                  </a:moveTo>
                  <a:lnTo>
                    <a:pt x="16357" y="133350"/>
                  </a:lnTo>
                  <a:lnTo>
                    <a:pt x="39903" y="173990"/>
                  </a:lnTo>
                  <a:lnTo>
                    <a:pt x="16357" y="215900"/>
                  </a:lnTo>
                  <a:lnTo>
                    <a:pt x="25611" y="215900"/>
                  </a:lnTo>
                  <a:lnTo>
                    <a:pt x="44742" y="182880"/>
                  </a:lnTo>
                  <a:lnTo>
                    <a:pt x="54575" y="182880"/>
                  </a:lnTo>
                  <a:lnTo>
                    <a:pt x="49580" y="173990"/>
                  </a:lnTo>
                  <a:lnTo>
                    <a:pt x="53995" y="166370"/>
                  </a:lnTo>
                  <a:lnTo>
                    <a:pt x="44742" y="166370"/>
                  </a:lnTo>
                  <a:lnTo>
                    <a:pt x="25611" y="133350"/>
                  </a:lnTo>
                  <a:close/>
                </a:path>
                <a:path w="544195" h="347979">
                  <a:moveTo>
                    <a:pt x="82382" y="133350"/>
                  </a:moveTo>
                  <a:lnTo>
                    <a:pt x="73126" y="133350"/>
                  </a:lnTo>
                  <a:lnTo>
                    <a:pt x="96685" y="173990"/>
                  </a:lnTo>
                  <a:lnTo>
                    <a:pt x="73126" y="215900"/>
                  </a:lnTo>
                  <a:lnTo>
                    <a:pt x="82382" y="215900"/>
                  </a:lnTo>
                  <a:lnTo>
                    <a:pt x="101523" y="182880"/>
                  </a:lnTo>
                  <a:lnTo>
                    <a:pt x="111359" y="182880"/>
                  </a:lnTo>
                  <a:lnTo>
                    <a:pt x="106362" y="173990"/>
                  </a:lnTo>
                  <a:lnTo>
                    <a:pt x="110779" y="166370"/>
                  </a:lnTo>
                  <a:lnTo>
                    <a:pt x="101523" y="166370"/>
                  </a:lnTo>
                  <a:lnTo>
                    <a:pt x="82382" y="133350"/>
                  </a:lnTo>
                  <a:close/>
                </a:path>
                <a:path w="544195" h="347979">
                  <a:moveTo>
                    <a:pt x="139174" y="133350"/>
                  </a:moveTo>
                  <a:lnTo>
                    <a:pt x="129921" y="133350"/>
                  </a:lnTo>
                  <a:lnTo>
                    <a:pt x="153454" y="173990"/>
                  </a:lnTo>
                  <a:lnTo>
                    <a:pt x="129921" y="215900"/>
                  </a:lnTo>
                  <a:lnTo>
                    <a:pt x="139174" y="215900"/>
                  </a:lnTo>
                  <a:lnTo>
                    <a:pt x="158305" y="182880"/>
                  </a:lnTo>
                  <a:lnTo>
                    <a:pt x="168151" y="182880"/>
                  </a:lnTo>
                  <a:lnTo>
                    <a:pt x="163156" y="173990"/>
                  </a:lnTo>
                  <a:lnTo>
                    <a:pt x="167571" y="166370"/>
                  </a:lnTo>
                  <a:lnTo>
                    <a:pt x="158305" y="166370"/>
                  </a:lnTo>
                  <a:lnTo>
                    <a:pt x="139174" y="133350"/>
                  </a:lnTo>
                  <a:close/>
                </a:path>
                <a:path w="544195" h="347979">
                  <a:moveTo>
                    <a:pt x="195966" y="133350"/>
                  </a:moveTo>
                  <a:lnTo>
                    <a:pt x="186702" y="133350"/>
                  </a:lnTo>
                  <a:lnTo>
                    <a:pt x="210235" y="173990"/>
                  </a:lnTo>
                  <a:lnTo>
                    <a:pt x="186702" y="215900"/>
                  </a:lnTo>
                  <a:lnTo>
                    <a:pt x="195966" y="215900"/>
                  </a:lnTo>
                  <a:lnTo>
                    <a:pt x="215087" y="182880"/>
                  </a:lnTo>
                  <a:lnTo>
                    <a:pt x="224930" y="182880"/>
                  </a:lnTo>
                  <a:lnTo>
                    <a:pt x="219938" y="173990"/>
                  </a:lnTo>
                  <a:lnTo>
                    <a:pt x="224351" y="166370"/>
                  </a:lnTo>
                  <a:lnTo>
                    <a:pt x="215087" y="166370"/>
                  </a:lnTo>
                  <a:lnTo>
                    <a:pt x="195966" y="133350"/>
                  </a:lnTo>
                  <a:close/>
                </a:path>
                <a:path w="544195" h="347979">
                  <a:moveTo>
                    <a:pt x="252737" y="133350"/>
                  </a:moveTo>
                  <a:lnTo>
                    <a:pt x="243471" y="133350"/>
                  </a:lnTo>
                  <a:lnTo>
                    <a:pt x="267030" y="173990"/>
                  </a:lnTo>
                  <a:lnTo>
                    <a:pt x="243471" y="215900"/>
                  </a:lnTo>
                  <a:lnTo>
                    <a:pt x="252737" y="215900"/>
                  </a:lnTo>
                  <a:lnTo>
                    <a:pt x="271868" y="182880"/>
                  </a:lnTo>
                  <a:lnTo>
                    <a:pt x="281714" y="182880"/>
                  </a:lnTo>
                  <a:lnTo>
                    <a:pt x="276720" y="173990"/>
                  </a:lnTo>
                  <a:lnTo>
                    <a:pt x="281135" y="166370"/>
                  </a:lnTo>
                  <a:lnTo>
                    <a:pt x="271868" y="166370"/>
                  </a:lnTo>
                  <a:lnTo>
                    <a:pt x="252737" y="133350"/>
                  </a:lnTo>
                  <a:close/>
                </a:path>
                <a:path w="544195" h="347979">
                  <a:moveTo>
                    <a:pt x="309519" y="133350"/>
                  </a:moveTo>
                  <a:lnTo>
                    <a:pt x="300266" y="133350"/>
                  </a:lnTo>
                  <a:lnTo>
                    <a:pt x="323811" y="173990"/>
                  </a:lnTo>
                  <a:lnTo>
                    <a:pt x="300266" y="215900"/>
                  </a:lnTo>
                  <a:lnTo>
                    <a:pt x="309519" y="215900"/>
                  </a:lnTo>
                  <a:lnTo>
                    <a:pt x="328650" y="182880"/>
                  </a:lnTo>
                  <a:lnTo>
                    <a:pt x="338496" y="182880"/>
                  </a:lnTo>
                  <a:lnTo>
                    <a:pt x="333502" y="173990"/>
                  </a:lnTo>
                  <a:lnTo>
                    <a:pt x="337916" y="166370"/>
                  </a:lnTo>
                  <a:lnTo>
                    <a:pt x="328650" y="166370"/>
                  </a:lnTo>
                  <a:lnTo>
                    <a:pt x="309519" y="133350"/>
                  </a:lnTo>
                  <a:close/>
                </a:path>
                <a:path w="544195" h="347979">
                  <a:moveTo>
                    <a:pt x="366311" y="133350"/>
                  </a:moveTo>
                  <a:lnTo>
                    <a:pt x="357047" y="133350"/>
                  </a:lnTo>
                  <a:lnTo>
                    <a:pt x="380580" y="173990"/>
                  </a:lnTo>
                  <a:lnTo>
                    <a:pt x="357047" y="215900"/>
                  </a:lnTo>
                  <a:lnTo>
                    <a:pt x="366311" y="215900"/>
                  </a:lnTo>
                  <a:lnTo>
                    <a:pt x="385432" y="182880"/>
                  </a:lnTo>
                  <a:lnTo>
                    <a:pt x="395278" y="182880"/>
                  </a:lnTo>
                  <a:lnTo>
                    <a:pt x="390283" y="173990"/>
                  </a:lnTo>
                  <a:lnTo>
                    <a:pt x="394698" y="166370"/>
                  </a:lnTo>
                  <a:lnTo>
                    <a:pt x="385432" y="166370"/>
                  </a:lnTo>
                  <a:lnTo>
                    <a:pt x="366311" y="133350"/>
                  </a:lnTo>
                  <a:close/>
                </a:path>
                <a:path w="544195" h="347979">
                  <a:moveTo>
                    <a:pt x="423085" y="133350"/>
                  </a:moveTo>
                  <a:lnTo>
                    <a:pt x="413829" y="133350"/>
                  </a:lnTo>
                  <a:lnTo>
                    <a:pt x="437375" y="173990"/>
                  </a:lnTo>
                  <a:lnTo>
                    <a:pt x="413829" y="215900"/>
                  </a:lnTo>
                  <a:lnTo>
                    <a:pt x="423085" y="215900"/>
                  </a:lnTo>
                  <a:lnTo>
                    <a:pt x="442226" y="182880"/>
                  </a:lnTo>
                  <a:lnTo>
                    <a:pt x="452059" y="182880"/>
                  </a:lnTo>
                  <a:lnTo>
                    <a:pt x="447065" y="173990"/>
                  </a:lnTo>
                  <a:lnTo>
                    <a:pt x="451480" y="166370"/>
                  </a:lnTo>
                  <a:lnTo>
                    <a:pt x="442226" y="166370"/>
                  </a:lnTo>
                  <a:lnTo>
                    <a:pt x="423085" y="133350"/>
                  </a:lnTo>
                  <a:close/>
                </a:path>
                <a:path w="544195" h="347979">
                  <a:moveTo>
                    <a:pt x="479864" y="133350"/>
                  </a:moveTo>
                  <a:lnTo>
                    <a:pt x="470611" y="133350"/>
                  </a:lnTo>
                  <a:lnTo>
                    <a:pt x="494169" y="173990"/>
                  </a:lnTo>
                  <a:lnTo>
                    <a:pt x="470611" y="215900"/>
                  </a:lnTo>
                  <a:lnTo>
                    <a:pt x="479864" y="215900"/>
                  </a:lnTo>
                  <a:lnTo>
                    <a:pt x="498995" y="182880"/>
                  </a:lnTo>
                  <a:lnTo>
                    <a:pt x="508828" y="182880"/>
                  </a:lnTo>
                  <a:lnTo>
                    <a:pt x="503834" y="173990"/>
                  </a:lnTo>
                  <a:lnTo>
                    <a:pt x="508249" y="166370"/>
                  </a:lnTo>
                  <a:lnTo>
                    <a:pt x="498995" y="166370"/>
                  </a:lnTo>
                  <a:lnTo>
                    <a:pt x="479864" y="133350"/>
                  </a:lnTo>
                  <a:close/>
                </a:path>
                <a:path w="544195" h="347979">
                  <a:moveTo>
                    <a:pt x="543737" y="186690"/>
                  </a:moveTo>
                  <a:lnTo>
                    <a:pt x="527380" y="215900"/>
                  </a:lnTo>
                  <a:lnTo>
                    <a:pt x="536546" y="215900"/>
                  </a:lnTo>
                  <a:lnTo>
                    <a:pt x="543737" y="203200"/>
                  </a:lnTo>
                  <a:lnTo>
                    <a:pt x="543737" y="186690"/>
                  </a:lnTo>
                  <a:close/>
                </a:path>
                <a:path w="544195" h="347979">
                  <a:moveTo>
                    <a:pt x="54744" y="85090"/>
                  </a:moveTo>
                  <a:lnTo>
                    <a:pt x="44742" y="85090"/>
                  </a:lnTo>
                  <a:lnTo>
                    <a:pt x="68287" y="125730"/>
                  </a:lnTo>
                  <a:lnTo>
                    <a:pt x="44742" y="166370"/>
                  </a:lnTo>
                  <a:lnTo>
                    <a:pt x="53995" y="166370"/>
                  </a:lnTo>
                  <a:lnTo>
                    <a:pt x="73126" y="133350"/>
                  </a:lnTo>
                  <a:lnTo>
                    <a:pt x="82382" y="133350"/>
                  </a:lnTo>
                  <a:lnTo>
                    <a:pt x="77965" y="125730"/>
                  </a:lnTo>
                  <a:lnTo>
                    <a:pt x="83118" y="116840"/>
                  </a:lnTo>
                  <a:lnTo>
                    <a:pt x="73139" y="116840"/>
                  </a:lnTo>
                  <a:lnTo>
                    <a:pt x="54744" y="85090"/>
                  </a:lnTo>
                  <a:close/>
                </a:path>
                <a:path w="544195" h="347979">
                  <a:moveTo>
                    <a:pt x="111515" y="85090"/>
                  </a:moveTo>
                  <a:lnTo>
                    <a:pt x="101523" y="85090"/>
                  </a:lnTo>
                  <a:lnTo>
                    <a:pt x="125069" y="125730"/>
                  </a:lnTo>
                  <a:lnTo>
                    <a:pt x="101523" y="166370"/>
                  </a:lnTo>
                  <a:lnTo>
                    <a:pt x="110779" y="166370"/>
                  </a:lnTo>
                  <a:lnTo>
                    <a:pt x="129921" y="133350"/>
                  </a:lnTo>
                  <a:lnTo>
                    <a:pt x="139174" y="133350"/>
                  </a:lnTo>
                  <a:lnTo>
                    <a:pt x="134759" y="125730"/>
                  </a:lnTo>
                  <a:lnTo>
                    <a:pt x="139910" y="116840"/>
                  </a:lnTo>
                  <a:lnTo>
                    <a:pt x="129921" y="116840"/>
                  </a:lnTo>
                  <a:lnTo>
                    <a:pt x="111515" y="85090"/>
                  </a:lnTo>
                  <a:close/>
                </a:path>
                <a:path w="544195" h="347979">
                  <a:moveTo>
                    <a:pt x="168307" y="85090"/>
                  </a:moveTo>
                  <a:lnTo>
                    <a:pt x="158305" y="85090"/>
                  </a:lnTo>
                  <a:lnTo>
                    <a:pt x="181851" y="125730"/>
                  </a:lnTo>
                  <a:lnTo>
                    <a:pt x="158305" y="166370"/>
                  </a:lnTo>
                  <a:lnTo>
                    <a:pt x="167571" y="166370"/>
                  </a:lnTo>
                  <a:lnTo>
                    <a:pt x="186702" y="133350"/>
                  </a:lnTo>
                  <a:lnTo>
                    <a:pt x="195966" y="133350"/>
                  </a:lnTo>
                  <a:lnTo>
                    <a:pt x="191554" y="125730"/>
                  </a:lnTo>
                  <a:lnTo>
                    <a:pt x="196701" y="116840"/>
                  </a:lnTo>
                  <a:lnTo>
                    <a:pt x="186702" y="116840"/>
                  </a:lnTo>
                  <a:lnTo>
                    <a:pt x="168307" y="85090"/>
                  </a:lnTo>
                  <a:close/>
                </a:path>
                <a:path w="544195" h="347979">
                  <a:moveTo>
                    <a:pt x="225086" y="85090"/>
                  </a:moveTo>
                  <a:lnTo>
                    <a:pt x="215087" y="85090"/>
                  </a:lnTo>
                  <a:lnTo>
                    <a:pt x="238645" y="125730"/>
                  </a:lnTo>
                  <a:lnTo>
                    <a:pt x="215087" y="166370"/>
                  </a:lnTo>
                  <a:lnTo>
                    <a:pt x="224351" y="166370"/>
                  </a:lnTo>
                  <a:lnTo>
                    <a:pt x="243471" y="133350"/>
                  </a:lnTo>
                  <a:lnTo>
                    <a:pt x="252737" y="133350"/>
                  </a:lnTo>
                  <a:lnTo>
                    <a:pt x="248323" y="125730"/>
                  </a:lnTo>
                  <a:lnTo>
                    <a:pt x="253473" y="116840"/>
                  </a:lnTo>
                  <a:lnTo>
                    <a:pt x="243471" y="116840"/>
                  </a:lnTo>
                  <a:lnTo>
                    <a:pt x="225086" y="85090"/>
                  </a:lnTo>
                  <a:close/>
                </a:path>
                <a:path w="544195" h="347979">
                  <a:moveTo>
                    <a:pt x="281870" y="85090"/>
                  </a:moveTo>
                  <a:lnTo>
                    <a:pt x="271868" y="85090"/>
                  </a:lnTo>
                  <a:lnTo>
                    <a:pt x="295414" y="125730"/>
                  </a:lnTo>
                  <a:lnTo>
                    <a:pt x="271868" y="166370"/>
                  </a:lnTo>
                  <a:lnTo>
                    <a:pt x="281135" y="166370"/>
                  </a:lnTo>
                  <a:lnTo>
                    <a:pt x="300266" y="133350"/>
                  </a:lnTo>
                  <a:lnTo>
                    <a:pt x="309519" y="133350"/>
                  </a:lnTo>
                  <a:lnTo>
                    <a:pt x="305104" y="125730"/>
                  </a:lnTo>
                  <a:lnTo>
                    <a:pt x="310255" y="116840"/>
                  </a:lnTo>
                  <a:lnTo>
                    <a:pt x="300266" y="116840"/>
                  </a:lnTo>
                  <a:lnTo>
                    <a:pt x="281870" y="85090"/>
                  </a:lnTo>
                  <a:close/>
                </a:path>
                <a:path w="544195" h="347979">
                  <a:moveTo>
                    <a:pt x="338652" y="85090"/>
                  </a:moveTo>
                  <a:lnTo>
                    <a:pt x="328650" y="85090"/>
                  </a:lnTo>
                  <a:lnTo>
                    <a:pt x="352196" y="125730"/>
                  </a:lnTo>
                  <a:lnTo>
                    <a:pt x="328650" y="166370"/>
                  </a:lnTo>
                  <a:lnTo>
                    <a:pt x="337916" y="166370"/>
                  </a:lnTo>
                  <a:lnTo>
                    <a:pt x="357047" y="133350"/>
                  </a:lnTo>
                  <a:lnTo>
                    <a:pt x="366311" y="133350"/>
                  </a:lnTo>
                  <a:lnTo>
                    <a:pt x="361899" y="125730"/>
                  </a:lnTo>
                  <a:lnTo>
                    <a:pt x="367047" y="116840"/>
                  </a:lnTo>
                  <a:lnTo>
                    <a:pt x="357047" y="116840"/>
                  </a:lnTo>
                  <a:lnTo>
                    <a:pt x="338652" y="85090"/>
                  </a:lnTo>
                  <a:close/>
                </a:path>
                <a:path w="544195" h="347979">
                  <a:moveTo>
                    <a:pt x="395434" y="85090"/>
                  </a:moveTo>
                  <a:lnTo>
                    <a:pt x="385432" y="85090"/>
                  </a:lnTo>
                  <a:lnTo>
                    <a:pt x="408990" y="125730"/>
                  </a:lnTo>
                  <a:lnTo>
                    <a:pt x="385432" y="166370"/>
                  </a:lnTo>
                  <a:lnTo>
                    <a:pt x="394698" y="166370"/>
                  </a:lnTo>
                  <a:lnTo>
                    <a:pt x="413829" y="133350"/>
                  </a:lnTo>
                  <a:lnTo>
                    <a:pt x="423085" y="133350"/>
                  </a:lnTo>
                  <a:lnTo>
                    <a:pt x="418668" y="125730"/>
                  </a:lnTo>
                  <a:lnTo>
                    <a:pt x="423821" y="116840"/>
                  </a:lnTo>
                  <a:lnTo>
                    <a:pt x="413829" y="116840"/>
                  </a:lnTo>
                  <a:lnTo>
                    <a:pt x="395434" y="85090"/>
                  </a:lnTo>
                  <a:close/>
                </a:path>
                <a:path w="544195" h="347979">
                  <a:moveTo>
                    <a:pt x="452213" y="85090"/>
                  </a:moveTo>
                  <a:lnTo>
                    <a:pt x="442226" y="85090"/>
                  </a:lnTo>
                  <a:lnTo>
                    <a:pt x="465772" y="125730"/>
                  </a:lnTo>
                  <a:lnTo>
                    <a:pt x="442226" y="166370"/>
                  </a:lnTo>
                  <a:lnTo>
                    <a:pt x="451480" y="166370"/>
                  </a:lnTo>
                  <a:lnTo>
                    <a:pt x="470611" y="133350"/>
                  </a:lnTo>
                  <a:lnTo>
                    <a:pt x="479864" y="133350"/>
                  </a:lnTo>
                  <a:lnTo>
                    <a:pt x="475449" y="125730"/>
                  </a:lnTo>
                  <a:lnTo>
                    <a:pt x="480600" y="116840"/>
                  </a:lnTo>
                  <a:lnTo>
                    <a:pt x="470598" y="116840"/>
                  </a:lnTo>
                  <a:lnTo>
                    <a:pt x="452213" y="85090"/>
                  </a:lnTo>
                  <a:close/>
                </a:path>
                <a:path w="544195" h="347979">
                  <a:moveTo>
                    <a:pt x="508997" y="85090"/>
                  </a:moveTo>
                  <a:lnTo>
                    <a:pt x="498995" y="85090"/>
                  </a:lnTo>
                  <a:lnTo>
                    <a:pt x="522541" y="125730"/>
                  </a:lnTo>
                  <a:lnTo>
                    <a:pt x="498995" y="166370"/>
                  </a:lnTo>
                  <a:lnTo>
                    <a:pt x="508249" y="166370"/>
                  </a:lnTo>
                  <a:lnTo>
                    <a:pt x="527380" y="133350"/>
                  </a:lnTo>
                  <a:lnTo>
                    <a:pt x="536834" y="133350"/>
                  </a:lnTo>
                  <a:lnTo>
                    <a:pt x="532231" y="125730"/>
                  </a:lnTo>
                  <a:lnTo>
                    <a:pt x="537265" y="116840"/>
                  </a:lnTo>
                  <a:lnTo>
                    <a:pt x="527392" y="116840"/>
                  </a:lnTo>
                  <a:lnTo>
                    <a:pt x="508997" y="85090"/>
                  </a:lnTo>
                  <a:close/>
                </a:path>
                <a:path w="544195" h="347979">
                  <a:moveTo>
                    <a:pt x="0" y="88900"/>
                  </a:moveTo>
                  <a:lnTo>
                    <a:pt x="0" y="105410"/>
                  </a:lnTo>
                  <a:lnTo>
                    <a:pt x="11518" y="125730"/>
                  </a:lnTo>
                  <a:lnTo>
                    <a:pt x="0" y="144780"/>
                  </a:lnTo>
                  <a:lnTo>
                    <a:pt x="0" y="162560"/>
                  </a:lnTo>
                  <a:lnTo>
                    <a:pt x="16357" y="133350"/>
                  </a:lnTo>
                  <a:lnTo>
                    <a:pt x="25611" y="133350"/>
                  </a:lnTo>
                  <a:lnTo>
                    <a:pt x="21196" y="125730"/>
                  </a:lnTo>
                  <a:lnTo>
                    <a:pt x="26346" y="116840"/>
                  </a:lnTo>
                  <a:lnTo>
                    <a:pt x="16357" y="116840"/>
                  </a:lnTo>
                  <a:lnTo>
                    <a:pt x="0" y="88900"/>
                  </a:lnTo>
                  <a:close/>
                </a:path>
                <a:path w="544195" h="347979">
                  <a:moveTo>
                    <a:pt x="536834" y="133350"/>
                  </a:moveTo>
                  <a:lnTo>
                    <a:pt x="527380" y="133350"/>
                  </a:lnTo>
                  <a:lnTo>
                    <a:pt x="543737" y="162560"/>
                  </a:lnTo>
                  <a:lnTo>
                    <a:pt x="543737" y="144780"/>
                  </a:lnTo>
                  <a:lnTo>
                    <a:pt x="536834" y="133350"/>
                  </a:lnTo>
                  <a:close/>
                </a:path>
                <a:path w="544195" h="347979">
                  <a:moveTo>
                    <a:pt x="26346" y="35560"/>
                  </a:moveTo>
                  <a:lnTo>
                    <a:pt x="16357" y="35560"/>
                  </a:lnTo>
                  <a:lnTo>
                    <a:pt x="39890" y="76200"/>
                  </a:lnTo>
                  <a:lnTo>
                    <a:pt x="16357" y="116840"/>
                  </a:lnTo>
                  <a:lnTo>
                    <a:pt x="26346" y="116840"/>
                  </a:lnTo>
                  <a:lnTo>
                    <a:pt x="44742" y="85090"/>
                  </a:lnTo>
                  <a:lnTo>
                    <a:pt x="54744" y="85090"/>
                  </a:lnTo>
                  <a:lnTo>
                    <a:pt x="49593" y="76200"/>
                  </a:lnTo>
                  <a:lnTo>
                    <a:pt x="54741" y="67310"/>
                  </a:lnTo>
                  <a:lnTo>
                    <a:pt x="44742" y="67310"/>
                  </a:lnTo>
                  <a:lnTo>
                    <a:pt x="26346" y="35560"/>
                  </a:lnTo>
                  <a:close/>
                </a:path>
                <a:path w="544195" h="347979">
                  <a:moveTo>
                    <a:pt x="83131" y="35560"/>
                  </a:moveTo>
                  <a:lnTo>
                    <a:pt x="73126" y="35560"/>
                  </a:lnTo>
                  <a:lnTo>
                    <a:pt x="96685" y="76200"/>
                  </a:lnTo>
                  <a:lnTo>
                    <a:pt x="73139" y="116840"/>
                  </a:lnTo>
                  <a:lnTo>
                    <a:pt x="83118" y="116840"/>
                  </a:lnTo>
                  <a:lnTo>
                    <a:pt x="101523" y="85090"/>
                  </a:lnTo>
                  <a:lnTo>
                    <a:pt x="111515" y="85090"/>
                  </a:lnTo>
                  <a:lnTo>
                    <a:pt x="106362" y="76200"/>
                  </a:lnTo>
                  <a:lnTo>
                    <a:pt x="111513" y="67310"/>
                  </a:lnTo>
                  <a:lnTo>
                    <a:pt x="101536" y="67310"/>
                  </a:lnTo>
                  <a:lnTo>
                    <a:pt x="83131" y="35560"/>
                  </a:lnTo>
                  <a:close/>
                </a:path>
                <a:path w="544195" h="347979">
                  <a:moveTo>
                    <a:pt x="139910" y="35560"/>
                  </a:moveTo>
                  <a:lnTo>
                    <a:pt x="129908" y="35560"/>
                  </a:lnTo>
                  <a:lnTo>
                    <a:pt x="153454" y="76200"/>
                  </a:lnTo>
                  <a:lnTo>
                    <a:pt x="129921" y="116840"/>
                  </a:lnTo>
                  <a:lnTo>
                    <a:pt x="139910" y="116840"/>
                  </a:lnTo>
                  <a:lnTo>
                    <a:pt x="158305" y="85090"/>
                  </a:lnTo>
                  <a:lnTo>
                    <a:pt x="168307" y="85090"/>
                  </a:lnTo>
                  <a:lnTo>
                    <a:pt x="163156" y="76200"/>
                  </a:lnTo>
                  <a:lnTo>
                    <a:pt x="168307" y="67310"/>
                  </a:lnTo>
                  <a:lnTo>
                    <a:pt x="158305" y="67310"/>
                  </a:lnTo>
                  <a:lnTo>
                    <a:pt x="139910" y="35560"/>
                  </a:lnTo>
                  <a:close/>
                </a:path>
                <a:path w="544195" h="347979">
                  <a:moveTo>
                    <a:pt x="196701" y="35560"/>
                  </a:moveTo>
                  <a:lnTo>
                    <a:pt x="186702" y="35560"/>
                  </a:lnTo>
                  <a:lnTo>
                    <a:pt x="210235" y="76200"/>
                  </a:lnTo>
                  <a:lnTo>
                    <a:pt x="186702" y="116840"/>
                  </a:lnTo>
                  <a:lnTo>
                    <a:pt x="196701" y="116840"/>
                  </a:lnTo>
                  <a:lnTo>
                    <a:pt x="215087" y="85090"/>
                  </a:lnTo>
                  <a:lnTo>
                    <a:pt x="225086" y="85090"/>
                  </a:lnTo>
                  <a:lnTo>
                    <a:pt x="219938" y="76200"/>
                  </a:lnTo>
                  <a:lnTo>
                    <a:pt x="225086" y="67310"/>
                  </a:lnTo>
                  <a:lnTo>
                    <a:pt x="215087" y="67310"/>
                  </a:lnTo>
                  <a:lnTo>
                    <a:pt x="196701" y="35560"/>
                  </a:lnTo>
                  <a:close/>
                </a:path>
                <a:path w="544195" h="347979">
                  <a:moveTo>
                    <a:pt x="253473" y="35560"/>
                  </a:moveTo>
                  <a:lnTo>
                    <a:pt x="243471" y="35560"/>
                  </a:lnTo>
                  <a:lnTo>
                    <a:pt x="267030" y="76200"/>
                  </a:lnTo>
                  <a:lnTo>
                    <a:pt x="243471" y="116840"/>
                  </a:lnTo>
                  <a:lnTo>
                    <a:pt x="253473" y="116840"/>
                  </a:lnTo>
                  <a:lnTo>
                    <a:pt x="271868" y="85090"/>
                  </a:lnTo>
                  <a:lnTo>
                    <a:pt x="281870" y="85090"/>
                  </a:lnTo>
                  <a:lnTo>
                    <a:pt x="276720" y="76200"/>
                  </a:lnTo>
                  <a:lnTo>
                    <a:pt x="281870" y="67310"/>
                  </a:lnTo>
                  <a:lnTo>
                    <a:pt x="271868" y="67310"/>
                  </a:lnTo>
                  <a:lnTo>
                    <a:pt x="253473" y="35560"/>
                  </a:lnTo>
                  <a:close/>
                </a:path>
                <a:path w="544195" h="347979">
                  <a:moveTo>
                    <a:pt x="310255" y="35560"/>
                  </a:moveTo>
                  <a:lnTo>
                    <a:pt x="300266" y="35560"/>
                  </a:lnTo>
                  <a:lnTo>
                    <a:pt x="323811" y="76200"/>
                  </a:lnTo>
                  <a:lnTo>
                    <a:pt x="300266" y="116840"/>
                  </a:lnTo>
                  <a:lnTo>
                    <a:pt x="310255" y="116840"/>
                  </a:lnTo>
                  <a:lnTo>
                    <a:pt x="328650" y="85090"/>
                  </a:lnTo>
                  <a:lnTo>
                    <a:pt x="338652" y="85090"/>
                  </a:lnTo>
                  <a:lnTo>
                    <a:pt x="333502" y="76200"/>
                  </a:lnTo>
                  <a:lnTo>
                    <a:pt x="338652" y="67310"/>
                  </a:lnTo>
                  <a:lnTo>
                    <a:pt x="328650" y="67310"/>
                  </a:lnTo>
                  <a:lnTo>
                    <a:pt x="310255" y="35560"/>
                  </a:lnTo>
                  <a:close/>
                </a:path>
                <a:path w="544195" h="347979">
                  <a:moveTo>
                    <a:pt x="367047" y="35560"/>
                  </a:moveTo>
                  <a:lnTo>
                    <a:pt x="357047" y="35560"/>
                  </a:lnTo>
                  <a:lnTo>
                    <a:pt x="380580" y="76200"/>
                  </a:lnTo>
                  <a:lnTo>
                    <a:pt x="357047" y="116840"/>
                  </a:lnTo>
                  <a:lnTo>
                    <a:pt x="367047" y="116840"/>
                  </a:lnTo>
                  <a:lnTo>
                    <a:pt x="385432" y="85090"/>
                  </a:lnTo>
                  <a:lnTo>
                    <a:pt x="395434" y="85090"/>
                  </a:lnTo>
                  <a:lnTo>
                    <a:pt x="390283" y="76200"/>
                  </a:lnTo>
                  <a:lnTo>
                    <a:pt x="395434" y="67310"/>
                  </a:lnTo>
                  <a:lnTo>
                    <a:pt x="385432" y="67310"/>
                  </a:lnTo>
                  <a:lnTo>
                    <a:pt x="367047" y="35560"/>
                  </a:lnTo>
                  <a:close/>
                </a:path>
                <a:path w="544195" h="347979">
                  <a:moveTo>
                    <a:pt x="423818" y="35560"/>
                  </a:moveTo>
                  <a:lnTo>
                    <a:pt x="413829" y="35560"/>
                  </a:lnTo>
                  <a:lnTo>
                    <a:pt x="437375" y="76200"/>
                  </a:lnTo>
                  <a:lnTo>
                    <a:pt x="413829" y="116840"/>
                  </a:lnTo>
                  <a:lnTo>
                    <a:pt x="423821" y="116840"/>
                  </a:lnTo>
                  <a:lnTo>
                    <a:pt x="442226" y="85090"/>
                  </a:lnTo>
                  <a:lnTo>
                    <a:pt x="452213" y="85090"/>
                  </a:lnTo>
                  <a:lnTo>
                    <a:pt x="447065" y="76200"/>
                  </a:lnTo>
                  <a:lnTo>
                    <a:pt x="452216" y="67310"/>
                  </a:lnTo>
                  <a:lnTo>
                    <a:pt x="442214" y="67310"/>
                  </a:lnTo>
                  <a:lnTo>
                    <a:pt x="423818" y="35560"/>
                  </a:lnTo>
                  <a:close/>
                </a:path>
                <a:path w="544195" h="347979">
                  <a:moveTo>
                    <a:pt x="480600" y="35560"/>
                  </a:moveTo>
                  <a:lnTo>
                    <a:pt x="470611" y="35560"/>
                  </a:lnTo>
                  <a:lnTo>
                    <a:pt x="494157" y="76200"/>
                  </a:lnTo>
                  <a:lnTo>
                    <a:pt x="470598" y="116840"/>
                  </a:lnTo>
                  <a:lnTo>
                    <a:pt x="480600" y="116840"/>
                  </a:lnTo>
                  <a:lnTo>
                    <a:pt x="498995" y="85090"/>
                  </a:lnTo>
                  <a:lnTo>
                    <a:pt x="508997" y="85090"/>
                  </a:lnTo>
                  <a:lnTo>
                    <a:pt x="503847" y="76200"/>
                  </a:lnTo>
                  <a:lnTo>
                    <a:pt x="508997" y="67310"/>
                  </a:lnTo>
                  <a:lnTo>
                    <a:pt x="498995" y="67310"/>
                  </a:lnTo>
                  <a:lnTo>
                    <a:pt x="480600" y="35560"/>
                  </a:lnTo>
                  <a:close/>
                </a:path>
                <a:path w="544195" h="347979">
                  <a:moveTo>
                    <a:pt x="543737" y="88900"/>
                  </a:moveTo>
                  <a:lnTo>
                    <a:pt x="527392" y="116840"/>
                  </a:lnTo>
                  <a:lnTo>
                    <a:pt x="537265" y="116840"/>
                  </a:lnTo>
                  <a:lnTo>
                    <a:pt x="543737" y="105410"/>
                  </a:lnTo>
                  <a:lnTo>
                    <a:pt x="543737" y="88900"/>
                  </a:lnTo>
                  <a:close/>
                </a:path>
                <a:path w="544195" h="347979">
                  <a:moveTo>
                    <a:pt x="62636" y="0"/>
                  </a:moveTo>
                  <a:lnTo>
                    <a:pt x="52933" y="0"/>
                  </a:lnTo>
                  <a:lnTo>
                    <a:pt x="68287" y="26670"/>
                  </a:lnTo>
                  <a:lnTo>
                    <a:pt x="44742" y="67310"/>
                  </a:lnTo>
                  <a:lnTo>
                    <a:pt x="54741" y="67310"/>
                  </a:lnTo>
                  <a:lnTo>
                    <a:pt x="73126" y="35560"/>
                  </a:lnTo>
                  <a:lnTo>
                    <a:pt x="83131" y="35560"/>
                  </a:lnTo>
                  <a:lnTo>
                    <a:pt x="77978" y="26670"/>
                  </a:lnTo>
                  <a:lnTo>
                    <a:pt x="82361" y="19050"/>
                  </a:lnTo>
                  <a:lnTo>
                    <a:pt x="73126" y="19050"/>
                  </a:lnTo>
                  <a:lnTo>
                    <a:pt x="62636" y="0"/>
                  </a:lnTo>
                  <a:close/>
                </a:path>
                <a:path w="544195" h="347979">
                  <a:moveTo>
                    <a:pt x="119418" y="0"/>
                  </a:moveTo>
                  <a:lnTo>
                    <a:pt x="109715" y="0"/>
                  </a:lnTo>
                  <a:lnTo>
                    <a:pt x="125069" y="26670"/>
                  </a:lnTo>
                  <a:lnTo>
                    <a:pt x="101536" y="67310"/>
                  </a:lnTo>
                  <a:lnTo>
                    <a:pt x="111513" y="67310"/>
                  </a:lnTo>
                  <a:lnTo>
                    <a:pt x="129908" y="35560"/>
                  </a:lnTo>
                  <a:lnTo>
                    <a:pt x="139910" y="35560"/>
                  </a:lnTo>
                  <a:lnTo>
                    <a:pt x="134759" y="26670"/>
                  </a:lnTo>
                  <a:lnTo>
                    <a:pt x="139143" y="19050"/>
                  </a:lnTo>
                  <a:lnTo>
                    <a:pt x="129921" y="19050"/>
                  </a:lnTo>
                  <a:lnTo>
                    <a:pt x="119418" y="0"/>
                  </a:lnTo>
                  <a:close/>
                </a:path>
                <a:path w="544195" h="347979">
                  <a:moveTo>
                    <a:pt x="176199" y="0"/>
                  </a:moveTo>
                  <a:lnTo>
                    <a:pt x="166509" y="0"/>
                  </a:lnTo>
                  <a:lnTo>
                    <a:pt x="181851" y="26670"/>
                  </a:lnTo>
                  <a:lnTo>
                    <a:pt x="158305" y="67310"/>
                  </a:lnTo>
                  <a:lnTo>
                    <a:pt x="168307" y="67310"/>
                  </a:lnTo>
                  <a:lnTo>
                    <a:pt x="186702" y="35560"/>
                  </a:lnTo>
                  <a:lnTo>
                    <a:pt x="196701" y="35560"/>
                  </a:lnTo>
                  <a:lnTo>
                    <a:pt x="191554" y="26670"/>
                  </a:lnTo>
                  <a:lnTo>
                    <a:pt x="195937" y="19050"/>
                  </a:lnTo>
                  <a:lnTo>
                    <a:pt x="186702" y="19050"/>
                  </a:lnTo>
                  <a:lnTo>
                    <a:pt x="176199" y="0"/>
                  </a:lnTo>
                  <a:close/>
                </a:path>
                <a:path w="544195" h="347979">
                  <a:moveTo>
                    <a:pt x="232981" y="0"/>
                  </a:moveTo>
                  <a:lnTo>
                    <a:pt x="223291" y="0"/>
                  </a:lnTo>
                  <a:lnTo>
                    <a:pt x="238645" y="26670"/>
                  </a:lnTo>
                  <a:lnTo>
                    <a:pt x="215087" y="67310"/>
                  </a:lnTo>
                  <a:lnTo>
                    <a:pt x="225086" y="67310"/>
                  </a:lnTo>
                  <a:lnTo>
                    <a:pt x="243471" y="35560"/>
                  </a:lnTo>
                  <a:lnTo>
                    <a:pt x="253473" y="35560"/>
                  </a:lnTo>
                  <a:lnTo>
                    <a:pt x="248323" y="26670"/>
                  </a:lnTo>
                  <a:lnTo>
                    <a:pt x="252706" y="19050"/>
                  </a:lnTo>
                  <a:lnTo>
                    <a:pt x="243471" y="19050"/>
                  </a:lnTo>
                  <a:lnTo>
                    <a:pt x="232981" y="0"/>
                  </a:lnTo>
                  <a:close/>
                </a:path>
                <a:path w="544195" h="347979">
                  <a:moveTo>
                    <a:pt x="289763" y="0"/>
                  </a:moveTo>
                  <a:lnTo>
                    <a:pt x="280060" y="0"/>
                  </a:lnTo>
                  <a:lnTo>
                    <a:pt x="295414" y="26670"/>
                  </a:lnTo>
                  <a:lnTo>
                    <a:pt x="271868" y="67310"/>
                  </a:lnTo>
                  <a:lnTo>
                    <a:pt x="281870" y="67310"/>
                  </a:lnTo>
                  <a:lnTo>
                    <a:pt x="300266" y="35560"/>
                  </a:lnTo>
                  <a:lnTo>
                    <a:pt x="310255" y="35560"/>
                  </a:lnTo>
                  <a:lnTo>
                    <a:pt x="305104" y="26670"/>
                  </a:lnTo>
                  <a:lnTo>
                    <a:pt x="309491" y="19050"/>
                  </a:lnTo>
                  <a:lnTo>
                    <a:pt x="300266" y="19050"/>
                  </a:lnTo>
                  <a:lnTo>
                    <a:pt x="289763" y="0"/>
                  </a:lnTo>
                  <a:close/>
                </a:path>
                <a:path w="544195" h="347979">
                  <a:moveTo>
                    <a:pt x="346544" y="0"/>
                  </a:moveTo>
                  <a:lnTo>
                    <a:pt x="336854" y="0"/>
                  </a:lnTo>
                  <a:lnTo>
                    <a:pt x="352196" y="26670"/>
                  </a:lnTo>
                  <a:lnTo>
                    <a:pt x="328650" y="67310"/>
                  </a:lnTo>
                  <a:lnTo>
                    <a:pt x="338652" y="67310"/>
                  </a:lnTo>
                  <a:lnTo>
                    <a:pt x="357047" y="35560"/>
                  </a:lnTo>
                  <a:lnTo>
                    <a:pt x="367047" y="35560"/>
                  </a:lnTo>
                  <a:lnTo>
                    <a:pt x="361899" y="26670"/>
                  </a:lnTo>
                  <a:lnTo>
                    <a:pt x="366282" y="19050"/>
                  </a:lnTo>
                  <a:lnTo>
                    <a:pt x="357047" y="19050"/>
                  </a:lnTo>
                  <a:lnTo>
                    <a:pt x="346544" y="0"/>
                  </a:lnTo>
                  <a:close/>
                </a:path>
                <a:path w="544195" h="347979">
                  <a:moveTo>
                    <a:pt x="403313" y="0"/>
                  </a:moveTo>
                  <a:lnTo>
                    <a:pt x="393649" y="0"/>
                  </a:lnTo>
                  <a:lnTo>
                    <a:pt x="408990" y="26670"/>
                  </a:lnTo>
                  <a:lnTo>
                    <a:pt x="385432" y="67310"/>
                  </a:lnTo>
                  <a:lnTo>
                    <a:pt x="395434" y="67310"/>
                  </a:lnTo>
                  <a:lnTo>
                    <a:pt x="413829" y="35560"/>
                  </a:lnTo>
                  <a:lnTo>
                    <a:pt x="423818" y="35560"/>
                  </a:lnTo>
                  <a:lnTo>
                    <a:pt x="418668" y="26670"/>
                  </a:lnTo>
                  <a:lnTo>
                    <a:pt x="423055" y="19050"/>
                  </a:lnTo>
                  <a:lnTo>
                    <a:pt x="413816" y="19050"/>
                  </a:lnTo>
                  <a:lnTo>
                    <a:pt x="403313" y="0"/>
                  </a:lnTo>
                  <a:close/>
                </a:path>
                <a:path w="544195" h="347979">
                  <a:moveTo>
                    <a:pt x="460108" y="0"/>
                  </a:moveTo>
                  <a:lnTo>
                    <a:pt x="450418" y="0"/>
                  </a:lnTo>
                  <a:lnTo>
                    <a:pt x="465759" y="26670"/>
                  </a:lnTo>
                  <a:lnTo>
                    <a:pt x="442214" y="67310"/>
                  </a:lnTo>
                  <a:lnTo>
                    <a:pt x="452216" y="67310"/>
                  </a:lnTo>
                  <a:lnTo>
                    <a:pt x="470611" y="35560"/>
                  </a:lnTo>
                  <a:lnTo>
                    <a:pt x="480600" y="35560"/>
                  </a:lnTo>
                  <a:lnTo>
                    <a:pt x="475449" y="26670"/>
                  </a:lnTo>
                  <a:lnTo>
                    <a:pt x="479836" y="19050"/>
                  </a:lnTo>
                  <a:lnTo>
                    <a:pt x="470611" y="19050"/>
                  </a:lnTo>
                  <a:lnTo>
                    <a:pt x="460108" y="0"/>
                  </a:lnTo>
                  <a:close/>
                </a:path>
                <a:path w="544195" h="347979">
                  <a:moveTo>
                    <a:pt x="516902" y="0"/>
                  </a:moveTo>
                  <a:lnTo>
                    <a:pt x="507199" y="0"/>
                  </a:lnTo>
                  <a:lnTo>
                    <a:pt x="522541" y="26670"/>
                  </a:lnTo>
                  <a:lnTo>
                    <a:pt x="498995" y="67310"/>
                  </a:lnTo>
                  <a:lnTo>
                    <a:pt x="508997" y="67310"/>
                  </a:lnTo>
                  <a:lnTo>
                    <a:pt x="527392" y="35560"/>
                  </a:lnTo>
                  <a:lnTo>
                    <a:pt x="537272" y="35560"/>
                  </a:lnTo>
                  <a:lnTo>
                    <a:pt x="532244" y="26670"/>
                  </a:lnTo>
                  <a:lnTo>
                    <a:pt x="536841" y="19050"/>
                  </a:lnTo>
                  <a:lnTo>
                    <a:pt x="527392" y="19050"/>
                  </a:lnTo>
                  <a:lnTo>
                    <a:pt x="516902" y="0"/>
                  </a:lnTo>
                  <a:close/>
                </a:path>
                <a:path w="544195" h="347979">
                  <a:moveTo>
                    <a:pt x="5842" y="0"/>
                  </a:moveTo>
                  <a:lnTo>
                    <a:pt x="0" y="0"/>
                  </a:lnTo>
                  <a:lnTo>
                    <a:pt x="0" y="7620"/>
                  </a:lnTo>
                  <a:lnTo>
                    <a:pt x="11506" y="26670"/>
                  </a:lnTo>
                  <a:lnTo>
                    <a:pt x="0" y="46990"/>
                  </a:lnTo>
                  <a:lnTo>
                    <a:pt x="0" y="63500"/>
                  </a:lnTo>
                  <a:lnTo>
                    <a:pt x="16357" y="35560"/>
                  </a:lnTo>
                  <a:lnTo>
                    <a:pt x="26346" y="35560"/>
                  </a:lnTo>
                  <a:lnTo>
                    <a:pt x="21196" y="26670"/>
                  </a:lnTo>
                  <a:lnTo>
                    <a:pt x="25579" y="19050"/>
                  </a:lnTo>
                  <a:lnTo>
                    <a:pt x="16357" y="19050"/>
                  </a:lnTo>
                  <a:lnTo>
                    <a:pt x="5842" y="0"/>
                  </a:lnTo>
                  <a:close/>
                </a:path>
                <a:path w="544195" h="347979">
                  <a:moveTo>
                    <a:pt x="537272" y="35560"/>
                  </a:moveTo>
                  <a:lnTo>
                    <a:pt x="527392" y="35560"/>
                  </a:lnTo>
                  <a:lnTo>
                    <a:pt x="543737" y="63500"/>
                  </a:lnTo>
                  <a:lnTo>
                    <a:pt x="543737" y="46990"/>
                  </a:lnTo>
                  <a:lnTo>
                    <a:pt x="537272" y="35560"/>
                  </a:lnTo>
                  <a:close/>
                </a:path>
                <a:path w="544195" h="347979">
                  <a:moveTo>
                    <a:pt x="36537" y="0"/>
                  </a:moveTo>
                  <a:lnTo>
                    <a:pt x="26860" y="0"/>
                  </a:lnTo>
                  <a:lnTo>
                    <a:pt x="16357" y="19050"/>
                  </a:lnTo>
                  <a:lnTo>
                    <a:pt x="25579" y="19050"/>
                  </a:lnTo>
                  <a:lnTo>
                    <a:pt x="36537" y="0"/>
                  </a:lnTo>
                  <a:close/>
                </a:path>
                <a:path w="544195" h="347979">
                  <a:moveTo>
                    <a:pt x="93319" y="0"/>
                  </a:moveTo>
                  <a:lnTo>
                    <a:pt x="83629" y="0"/>
                  </a:lnTo>
                  <a:lnTo>
                    <a:pt x="73126" y="19050"/>
                  </a:lnTo>
                  <a:lnTo>
                    <a:pt x="82361" y="19050"/>
                  </a:lnTo>
                  <a:lnTo>
                    <a:pt x="93319" y="0"/>
                  </a:lnTo>
                  <a:close/>
                </a:path>
                <a:path w="544195" h="347979">
                  <a:moveTo>
                    <a:pt x="150101" y="0"/>
                  </a:moveTo>
                  <a:lnTo>
                    <a:pt x="140423" y="0"/>
                  </a:lnTo>
                  <a:lnTo>
                    <a:pt x="129921" y="19050"/>
                  </a:lnTo>
                  <a:lnTo>
                    <a:pt x="139143" y="19050"/>
                  </a:lnTo>
                  <a:lnTo>
                    <a:pt x="150101" y="0"/>
                  </a:lnTo>
                  <a:close/>
                </a:path>
                <a:path w="544195" h="347979">
                  <a:moveTo>
                    <a:pt x="206895" y="0"/>
                  </a:moveTo>
                  <a:lnTo>
                    <a:pt x="197205" y="0"/>
                  </a:lnTo>
                  <a:lnTo>
                    <a:pt x="186702" y="19050"/>
                  </a:lnTo>
                  <a:lnTo>
                    <a:pt x="195937" y="19050"/>
                  </a:lnTo>
                  <a:lnTo>
                    <a:pt x="206895" y="0"/>
                  </a:lnTo>
                  <a:close/>
                </a:path>
                <a:path w="544195" h="347979">
                  <a:moveTo>
                    <a:pt x="263664" y="0"/>
                  </a:moveTo>
                  <a:lnTo>
                    <a:pt x="253987" y="0"/>
                  </a:lnTo>
                  <a:lnTo>
                    <a:pt x="243471" y="19050"/>
                  </a:lnTo>
                  <a:lnTo>
                    <a:pt x="252706" y="19050"/>
                  </a:lnTo>
                  <a:lnTo>
                    <a:pt x="263664" y="0"/>
                  </a:lnTo>
                  <a:close/>
                </a:path>
                <a:path w="544195" h="347979">
                  <a:moveTo>
                    <a:pt x="320459" y="0"/>
                  </a:moveTo>
                  <a:lnTo>
                    <a:pt x="310769" y="0"/>
                  </a:lnTo>
                  <a:lnTo>
                    <a:pt x="300266" y="19050"/>
                  </a:lnTo>
                  <a:lnTo>
                    <a:pt x="309491" y="19050"/>
                  </a:lnTo>
                  <a:lnTo>
                    <a:pt x="320459" y="0"/>
                  </a:lnTo>
                  <a:close/>
                </a:path>
                <a:path w="544195" h="347979">
                  <a:moveTo>
                    <a:pt x="377240" y="0"/>
                  </a:moveTo>
                  <a:lnTo>
                    <a:pt x="367550" y="0"/>
                  </a:lnTo>
                  <a:lnTo>
                    <a:pt x="357047" y="19050"/>
                  </a:lnTo>
                  <a:lnTo>
                    <a:pt x="366282" y="19050"/>
                  </a:lnTo>
                  <a:lnTo>
                    <a:pt x="377240" y="0"/>
                  </a:lnTo>
                  <a:close/>
                </a:path>
                <a:path w="544195" h="347979">
                  <a:moveTo>
                    <a:pt x="434022" y="0"/>
                  </a:moveTo>
                  <a:lnTo>
                    <a:pt x="424332" y="0"/>
                  </a:lnTo>
                  <a:lnTo>
                    <a:pt x="413816" y="19050"/>
                  </a:lnTo>
                  <a:lnTo>
                    <a:pt x="423055" y="19050"/>
                  </a:lnTo>
                  <a:lnTo>
                    <a:pt x="434022" y="0"/>
                  </a:lnTo>
                  <a:close/>
                </a:path>
                <a:path w="544195" h="347979">
                  <a:moveTo>
                    <a:pt x="490804" y="0"/>
                  </a:moveTo>
                  <a:lnTo>
                    <a:pt x="481114" y="0"/>
                  </a:lnTo>
                  <a:lnTo>
                    <a:pt x="470611" y="19050"/>
                  </a:lnTo>
                  <a:lnTo>
                    <a:pt x="479836" y="19050"/>
                  </a:lnTo>
                  <a:lnTo>
                    <a:pt x="490804" y="0"/>
                  </a:lnTo>
                  <a:close/>
                </a:path>
                <a:path w="544195" h="347979">
                  <a:moveTo>
                    <a:pt x="543737" y="0"/>
                  </a:moveTo>
                  <a:lnTo>
                    <a:pt x="537895" y="0"/>
                  </a:lnTo>
                  <a:lnTo>
                    <a:pt x="527392" y="19050"/>
                  </a:lnTo>
                  <a:lnTo>
                    <a:pt x="536841" y="19050"/>
                  </a:lnTo>
                  <a:lnTo>
                    <a:pt x="543737" y="7620"/>
                  </a:lnTo>
                  <a:lnTo>
                    <a:pt x="543737" y="0"/>
                  </a:lnTo>
                  <a:close/>
                </a:path>
              </a:pathLst>
            </a:custGeom>
            <a:solidFill>
              <a:srgbClr val="67577E"/>
            </a:solidFill>
          </p:spPr>
          <p:txBody>
            <a:bodyPr wrap="square" lIns="0" tIns="0" rIns="0" bIns="0" rtlCol="0"/>
            <a:lstStyle/>
            <a:p>
              <a:endParaRPr sz="1227"/>
            </a:p>
          </p:txBody>
        </p:sp>
        <p:sp>
          <p:nvSpPr>
            <p:cNvPr id="301" name="object 301"/>
            <p:cNvSpPr/>
            <p:nvPr/>
          </p:nvSpPr>
          <p:spPr>
            <a:xfrm>
              <a:off x="4876584" y="4473435"/>
              <a:ext cx="873760" cy="6350"/>
            </a:xfrm>
            <a:custGeom>
              <a:avLst/>
              <a:gdLst/>
              <a:ahLst/>
              <a:cxnLst/>
              <a:rect l="l" t="t" r="r" b="b"/>
              <a:pathLst>
                <a:path w="873760" h="6350">
                  <a:moveTo>
                    <a:pt x="873633" y="0"/>
                  </a:moveTo>
                  <a:lnTo>
                    <a:pt x="42456" y="0"/>
                  </a:lnTo>
                  <a:lnTo>
                    <a:pt x="42456" y="2540"/>
                  </a:lnTo>
                  <a:lnTo>
                    <a:pt x="0" y="2540"/>
                  </a:lnTo>
                  <a:lnTo>
                    <a:pt x="0" y="6350"/>
                  </a:lnTo>
                  <a:lnTo>
                    <a:pt x="873633" y="6350"/>
                  </a:lnTo>
                  <a:lnTo>
                    <a:pt x="873633" y="2540"/>
                  </a:lnTo>
                  <a:lnTo>
                    <a:pt x="873633" y="0"/>
                  </a:lnTo>
                  <a:close/>
                </a:path>
              </a:pathLst>
            </a:custGeom>
            <a:solidFill>
              <a:srgbClr val="8A6967"/>
            </a:solidFill>
          </p:spPr>
          <p:txBody>
            <a:bodyPr wrap="square" lIns="0" tIns="0" rIns="0" bIns="0" rtlCol="0"/>
            <a:lstStyle/>
            <a:p>
              <a:endParaRPr sz="1227"/>
            </a:p>
          </p:txBody>
        </p:sp>
        <p:sp>
          <p:nvSpPr>
            <p:cNvPr id="302" name="object 302"/>
            <p:cNvSpPr/>
            <p:nvPr/>
          </p:nvSpPr>
          <p:spPr>
            <a:xfrm>
              <a:off x="4894681" y="4044517"/>
              <a:ext cx="587375" cy="435609"/>
            </a:xfrm>
            <a:custGeom>
              <a:avLst/>
              <a:gdLst/>
              <a:ahLst/>
              <a:cxnLst/>
              <a:rect l="l" t="t" r="r" b="b"/>
              <a:pathLst>
                <a:path w="587375" h="435610">
                  <a:moveTo>
                    <a:pt x="21615" y="0"/>
                  </a:moveTo>
                  <a:lnTo>
                    <a:pt x="0" y="0"/>
                  </a:lnTo>
                  <a:lnTo>
                    <a:pt x="0" y="435279"/>
                  </a:lnTo>
                  <a:lnTo>
                    <a:pt x="21615" y="435279"/>
                  </a:lnTo>
                  <a:lnTo>
                    <a:pt x="21615" y="0"/>
                  </a:lnTo>
                  <a:close/>
                </a:path>
                <a:path w="587375" h="435610">
                  <a:moveTo>
                    <a:pt x="586994" y="0"/>
                  </a:moveTo>
                  <a:lnTo>
                    <a:pt x="565365" y="0"/>
                  </a:lnTo>
                  <a:lnTo>
                    <a:pt x="565365" y="435279"/>
                  </a:lnTo>
                  <a:lnTo>
                    <a:pt x="586994" y="435279"/>
                  </a:lnTo>
                  <a:lnTo>
                    <a:pt x="586994" y="0"/>
                  </a:lnTo>
                  <a:close/>
                </a:path>
              </a:pathLst>
            </a:custGeom>
            <a:solidFill>
              <a:srgbClr val="EDE6EA"/>
            </a:solidFill>
          </p:spPr>
          <p:txBody>
            <a:bodyPr wrap="square" lIns="0" tIns="0" rIns="0" bIns="0" rtlCol="0"/>
            <a:lstStyle/>
            <a:p>
              <a:endParaRPr sz="1227"/>
            </a:p>
          </p:txBody>
        </p:sp>
        <p:pic>
          <p:nvPicPr>
            <p:cNvPr id="303" name="object 303"/>
            <p:cNvPicPr/>
            <p:nvPr/>
          </p:nvPicPr>
          <p:blipFill>
            <a:blip r:embed="rId135" cstate="print"/>
            <a:stretch>
              <a:fillRect/>
            </a:stretch>
          </p:blipFill>
          <p:spPr>
            <a:xfrm>
              <a:off x="5463565" y="4044518"/>
              <a:ext cx="48590" cy="435267"/>
            </a:xfrm>
            <a:prstGeom prst="rect">
              <a:avLst/>
            </a:prstGeom>
          </p:spPr>
        </p:pic>
        <p:pic>
          <p:nvPicPr>
            <p:cNvPr id="304" name="object 304"/>
            <p:cNvPicPr/>
            <p:nvPr/>
          </p:nvPicPr>
          <p:blipFill>
            <a:blip r:embed="rId137" cstate="print"/>
            <a:stretch>
              <a:fillRect/>
            </a:stretch>
          </p:blipFill>
          <p:spPr>
            <a:xfrm>
              <a:off x="4898224" y="4044518"/>
              <a:ext cx="577418" cy="435267"/>
            </a:xfrm>
            <a:prstGeom prst="rect">
              <a:avLst/>
            </a:prstGeom>
          </p:spPr>
        </p:pic>
        <p:sp>
          <p:nvSpPr>
            <p:cNvPr id="305" name="object 305"/>
            <p:cNvSpPr/>
            <p:nvPr/>
          </p:nvSpPr>
          <p:spPr>
            <a:xfrm>
              <a:off x="4876584" y="4427918"/>
              <a:ext cx="599440" cy="52069"/>
            </a:xfrm>
            <a:custGeom>
              <a:avLst/>
              <a:gdLst/>
              <a:ahLst/>
              <a:cxnLst/>
              <a:rect l="l" t="t" r="r" b="b"/>
              <a:pathLst>
                <a:path w="599439" h="52070">
                  <a:moveTo>
                    <a:pt x="21628" y="39331"/>
                  </a:moveTo>
                  <a:lnTo>
                    <a:pt x="0" y="39331"/>
                  </a:lnTo>
                  <a:lnTo>
                    <a:pt x="0" y="51854"/>
                  </a:lnTo>
                  <a:lnTo>
                    <a:pt x="21628" y="51854"/>
                  </a:lnTo>
                  <a:lnTo>
                    <a:pt x="21628" y="39331"/>
                  </a:lnTo>
                  <a:close/>
                </a:path>
                <a:path w="599439" h="52070">
                  <a:moveTo>
                    <a:pt x="586981" y="39331"/>
                  </a:moveTo>
                  <a:lnTo>
                    <a:pt x="565365" y="39331"/>
                  </a:lnTo>
                  <a:lnTo>
                    <a:pt x="565365" y="51854"/>
                  </a:lnTo>
                  <a:lnTo>
                    <a:pt x="586981" y="51854"/>
                  </a:lnTo>
                  <a:lnTo>
                    <a:pt x="586981" y="39331"/>
                  </a:lnTo>
                  <a:close/>
                </a:path>
                <a:path w="599439" h="52070">
                  <a:moveTo>
                    <a:pt x="599059" y="0"/>
                  </a:moveTo>
                  <a:lnTo>
                    <a:pt x="39712" y="0"/>
                  </a:lnTo>
                  <a:lnTo>
                    <a:pt x="39712" y="14732"/>
                  </a:lnTo>
                  <a:lnTo>
                    <a:pt x="599059" y="14732"/>
                  </a:lnTo>
                  <a:lnTo>
                    <a:pt x="599059" y="0"/>
                  </a:lnTo>
                  <a:close/>
                </a:path>
              </a:pathLst>
            </a:custGeom>
            <a:solidFill>
              <a:srgbClr val="EDE6EA"/>
            </a:solidFill>
          </p:spPr>
          <p:txBody>
            <a:bodyPr wrap="square" lIns="0" tIns="0" rIns="0" bIns="0" rtlCol="0"/>
            <a:lstStyle/>
            <a:p>
              <a:endParaRPr sz="1227"/>
            </a:p>
          </p:txBody>
        </p:sp>
        <p:sp>
          <p:nvSpPr>
            <p:cNvPr id="306" name="object 306"/>
            <p:cNvSpPr/>
            <p:nvPr/>
          </p:nvSpPr>
          <p:spPr>
            <a:xfrm>
              <a:off x="4916295" y="4079947"/>
              <a:ext cx="544195" cy="347980"/>
            </a:xfrm>
            <a:custGeom>
              <a:avLst/>
              <a:gdLst/>
              <a:ahLst/>
              <a:cxnLst/>
              <a:rect l="l" t="t" r="r" b="b"/>
              <a:pathLst>
                <a:path w="544195" h="347979">
                  <a:moveTo>
                    <a:pt x="0" y="285750"/>
                  </a:moveTo>
                  <a:lnTo>
                    <a:pt x="0" y="302260"/>
                  </a:lnTo>
                  <a:lnTo>
                    <a:pt x="11518" y="322580"/>
                  </a:lnTo>
                  <a:lnTo>
                    <a:pt x="0" y="341630"/>
                  </a:lnTo>
                  <a:lnTo>
                    <a:pt x="0" y="347980"/>
                  </a:lnTo>
                  <a:lnTo>
                    <a:pt x="5867" y="347980"/>
                  </a:lnTo>
                  <a:lnTo>
                    <a:pt x="16370" y="330200"/>
                  </a:lnTo>
                  <a:lnTo>
                    <a:pt x="25802" y="330200"/>
                  </a:lnTo>
                  <a:lnTo>
                    <a:pt x="21196" y="322580"/>
                  </a:lnTo>
                  <a:lnTo>
                    <a:pt x="26193" y="313690"/>
                  </a:lnTo>
                  <a:lnTo>
                    <a:pt x="16370" y="313690"/>
                  </a:lnTo>
                  <a:lnTo>
                    <a:pt x="0" y="285750"/>
                  </a:lnTo>
                  <a:close/>
                </a:path>
                <a:path w="544195" h="347979">
                  <a:moveTo>
                    <a:pt x="25802" y="330200"/>
                  </a:moveTo>
                  <a:lnTo>
                    <a:pt x="16370" y="330200"/>
                  </a:lnTo>
                  <a:lnTo>
                    <a:pt x="26860" y="347980"/>
                  </a:lnTo>
                  <a:lnTo>
                    <a:pt x="36550" y="347980"/>
                  </a:lnTo>
                  <a:lnTo>
                    <a:pt x="25802" y="330200"/>
                  </a:lnTo>
                  <a:close/>
                </a:path>
                <a:path w="544195" h="347979">
                  <a:moveTo>
                    <a:pt x="54018" y="280670"/>
                  </a:moveTo>
                  <a:lnTo>
                    <a:pt x="44754" y="280670"/>
                  </a:lnTo>
                  <a:lnTo>
                    <a:pt x="68287" y="322580"/>
                  </a:lnTo>
                  <a:lnTo>
                    <a:pt x="52946" y="347980"/>
                  </a:lnTo>
                  <a:lnTo>
                    <a:pt x="62649" y="347980"/>
                  </a:lnTo>
                  <a:lnTo>
                    <a:pt x="73139" y="330200"/>
                  </a:lnTo>
                  <a:lnTo>
                    <a:pt x="82593" y="330200"/>
                  </a:lnTo>
                  <a:lnTo>
                    <a:pt x="77990" y="322580"/>
                  </a:lnTo>
                  <a:lnTo>
                    <a:pt x="82987" y="313690"/>
                  </a:lnTo>
                  <a:lnTo>
                    <a:pt x="73139" y="313690"/>
                  </a:lnTo>
                  <a:lnTo>
                    <a:pt x="54018" y="280670"/>
                  </a:lnTo>
                  <a:close/>
                </a:path>
                <a:path w="544195" h="347979">
                  <a:moveTo>
                    <a:pt x="82593" y="330200"/>
                  </a:moveTo>
                  <a:lnTo>
                    <a:pt x="73139" y="330200"/>
                  </a:lnTo>
                  <a:lnTo>
                    <a:pt x="83642" y="347980"/>
                  </a:lnTo>
                  <a:lnTo>
                    <a:pt x="93332" y="347980"/>
                  </a:lnTo>
                  <a:lnTo>
                    <a:pt x="82593" y="330200"/>
                  </a:lnTo>
                  <a:close/>
                </a:path>
                <a:path w="544195" h="347979">
                  <a:moveTo>
                    <a:pt x="110790" y="280670"/>
                  </a:moveTo>
                  <a:lnTo>
                    <a:pt x="101549" y="280670"/>
                  </a:lnTo>
                  <a:lnTo>
                    <a:pt x="125082" y="322580"/>
                  </a:lnTo>
                  <a:lnTo>
                    <a:pt x="109740" y="347980"/>
                  </a:lnTo>
                  <a:lnTo>
                    <a:pt x="119430" y="347980"/>
                  </a:lnTo>
                  <a:lnTo>
                    <a:pt x="129933" y="330200"/>
                  </a:lnTo>
                  <a:lnTo>
                    <a:pt x="139374" y="330200"/>
                  </a:lnTo>
                  <a:lnTo>
                    <a:pt x="134772" y="322580"/>
                  </a:lnTo>
                  <a:lnTo>
                    <a:pt x="139766" y="313690"/>
                  </a:lnTo>
                  <a:lnTo>
                    <a:pt x="129920" y="313690"/>
                  </a:lnTo>
                  <a:lnTo>
                    <a:pt x="110790" y="280670"/>
                  </a:lnTo>
                  <a:close/>
                </a:path>
                <a:path w="544195" h="347979">
                  <a:moveTo>
                    <a:pt x="139374" y="330200"/>
                  </a:moveTo>
                  <a:lnTo>
                    <a:pt x="129933" y="330200"/>
                  </a:lnTo>
                  <a:lnTo>
                    <a:pt x="140423" y="347980"/>
                  </a:lnTo>
                  <a:lnTo>
                    <a:pt x="150113" y="347980"/>
                  </a:lnTo>
                  <a:lnTo>
                    <a:pt x="139374" y="330200"/>
                  </a:lnTo>
                  <a:close/>
                </a:path>
                <a:path w="544195" h="347979">
                  <a:moveTo>
                    <a:pt x="167574" y="280670"/>
                  </a:moveTo>
                  <a:lnTo>
                    <a:pt x="158318" y="280670"/>
                  </a:lnTo>
                  <a:lnTo>
                    <a:pt x="181863" y="322580"/>
                  </a:lnTo>
                  <a:lnTo>
                    <a:pt x="166522" y="347980"/>
                  </a:lnTo>
                  <a:lnTo>
                    <a:pt x="176225" y="347980"/>
                  </a:lnTo>
                  <a:lnTo>
                    <a:pt x="186715" y="330200"/>
                  </a:lnTo>
                  <a:lnTo>
                    <a:pt x="196160" y="330200"/>
                  </a:lnTo>
                  <a:lnTo>
                    <a:pt x="191554" y="322580"/>
                  </a:lnTo>
                  <a:lnTo>
                    <a:pt x="196548" y="313690"/>
                  </a:lnTo>
                  <a:lnTo>
                    <a:pt x="186715" y="313690"/>
                  </a:lnTo>
                  <a:lnTo>
                    <a:pt x="167574" y="280670"/>
                  </a:lnTo>
                  <a:close/>
                </a:path>
                <a:path w="544195" h="347979">
                  <a:moveTo>
                    <a:pt x="196160" y="330200"/>
                  </a:moveTo>
                  <a:lnTo>
                    <a:pt x="186715" y="330200"/>
                  </a:lnTo>
                  <a:lnTo>
                    <a:pt x="197205" y="347980"/>
                  </a:lnTo>
                  <a:lnTo>
                    <a:pt x="206908" y="347980"/>
                  </a:lnTo>
                  <a:lnTo>
                    <a:pt x="196160" y="330200"/>
                  </a:lnTo>
                  <a:close/>
                </a:path>
                <a:path w="544195" h="347979">
                  <a:moveTo>
                    <a:pt x="224363" y="280670"/>
                  </a:moveTo>
                  <a:lnTo>
                    <a:pt x="215099" y="280670"/>
                  </a:lnTo>
                  <a:lnTo>
                    <a:pt x="238645" y="322580"/>
                  </a:lnTo>
                  <a:lnTo>
                    <a:pt x="223304" y="347980"/>
                  </a:lnTo>
                  <a:lnTo>
                    <a:pt x="232994" y="347980"/>
                  </a:lnTo>
                  <a:lnTo>
                    <a:pt x="243484" y="330200"/>
                  </a:lnTo>
                  <a:lnTo>
                    <a:pt x="252938" y="330200"/>
                  </a:lnTo>
                  <a:lnTo>
                    <a:pt x="248335" y="322580"/>
                  </a:lnTo>
                  <a:lnTo>
                    <a:pt x="253330" y="313690"/>
                  </a:lnTo>
                  <a:lnTo>
                    <a:pt x="243484" y="313690"/>
                  </a:lnTo>
                  <a:lnTo>
                    <a:pt x="224363" y="280670"/>
                  </a:lnTo>
                  <a:close/>
                </a:path>
                <a:path w="544195" h="347979">
                  <a:moveTo>
                    <a:pt x="252938" y="330200"/>
                  </a:moveTo>
                  <a:lnTo>
                    <a:pt x="243484" y="330200"/>
                  </a:lnTo>
                  <a:lnTo>
                    <a:pt x="253999" y="347980"/>
                  </a:lnTo>
                  <a:lnTo>
                    <a:pt x="263677" y="347980"/>
                  </a:lnTo>
                  <a:lnTo>
                    <a:pt x="252938" y="330200"/>
                  </a:lnTo>
                  <a:close/>
                </a:path>
                <a:path w="544195" h="347979">
                  <a:moveTo>
                    <a:pt x="281147" y="280670"/>
                  </a:moveTo>
                  <a:lnTo>
                    <a:pt x="271881" y="280670"/>
                  </a:lnTo>
                  <a:lnTo>
                    <a:pt x="295427" y="322580"/>
                  </a:lnTo>
                  <a:lnTo>
                    <a:pt x="280085" y="347980"/>
                  </a:lnTo>
                  <a:lnTo>
                    <a:pt x="289775" y="347980"/>
                  </a:lnTo>
                  <a:lnTo>
                    <a:pt x="300278" y="330200"/>
                  </a:lnTo>
                  <a:lnTo>
                    <a:pt x="309719" y="330200"/>
                  </a:lnTo>
                  <a:lnTo>
                    <a:pt x="305117" y="322580"/>
                  </a:lnTo>
                  <a:lnTo>
                    <a:pt x="310112" y="313690"/>
                  </a:lnTo>
                  <a:lnTo>
                    <a:pt x="300278" y="313690"/>
                  </a:lnTo>
                  <a:lnTo>
                    <a:pt x="281147" y="280670"/>
                  </a:lnTo>
                  <a:close/>
                </a:path>
                <a:path w="544195" h="347979">
                  <a:moveTo>
                    <a:pt x="309719" y="330200"/>
                  </a:moveTo>
                  <a:lnTo>
                    <a:pt x="300278" y="330200"/>
                  </a:lnTo>
                  <a:lnTo>
                    <a:pt x="310768" y="347980"/>
                  </a:lnTo>
                  <a:lnTo>
                    <a:pt x="320459" y="347980"/>
                  </a:lnTo>
                  <a:lnTo>
                    <a:pt x="309719" y="330200"/>
                  </a:lnTo>
                  <a:close/>
                </a:path>
                <a:path w="544195" h="347979">
                  <a:moveTo>
                    <a:pt x="337919" y="280670"/>
                  </a:moveTo>
                  <a:lnTo>
                    <a:pt x="328663" y="280670"/>
                  </a:lnTo>
                  <a:lnTo>
                    <a:pt x="352209" y="322580"/>
                  </a:lnTo>
                  <a:lnTo>
                    <a:pt x="336867" y="347980"/>
                  </a:lnTo>
                  <a:lnTo>
                    <a:pt x="346570" y="347980"/>
                  </a:lnTo>
                  <a:lnTo>
                    <a:pt x="357060" y="330200"/>
                  </a:lnTo>
                  <a:lnTo>
                    <a:pt x="366514" y="330200"/>
                  </a:lnTo>
                  <a:lnTo>
                    <a:pt x="361911" y="322580"/>
                  </a:lnTo>
                  <a:lnTo>
                    <a:pt x="366903" y="313690"/>
                  </a:lnTo>
                  <a:lnTo>
                    <a:pt x="357060" y="313690"/>
                  </a:lnTo>
                  <a:lnTo>
                    <a:pt x="337919" y="280670"/>
                  </a:lnTo>
                  <a:close/>
                </a:path>
                <a:path w="544195" h="347979">
                  <a:moveTo>
                    <a:pt x="366514" y="330200"/>
                  </a:moveTo>
                  <a:lnTo>
                    <a:pt x="357060" y="330200"/>
                  </a:lnTo>
                  <a:lnTo>
                    <a:pt x="367550" y="347980"/>
                  </a:lnTo>
                  <a:lnTo>
                    <a:pt x="377253" y="347980"/>
                  </a:lnTo>
                  <a:lnTo>
                    <a:pt x="366514" y="330200"/>
                  </a:lnTo>
                  <a:close/>
                </a:path>
                <a:path w="544195" h="347979">
                  <a:moveTo>
                    <a:pt x="394708" y="280670"/>
                  </a:moveTo>
                  <a:lnTo>
                    <a:pt x="385444" y="280670"/>
                  </a:lnTo>
                  <a:lnTo>
                    <a:pt x="409003" y="322580"/>
                  </a:lnTo>
                  <a:lnTo>
                    <a:pt x="393661" y="347980"/>
                  </a:lnTo>
                  <a:lnTo>
                    <a:pt x="403326" y="347980"/>
                  </a:lnTo>
                  <a:lnTo>
                    <a:pt x="413829" y="330200"/>
                  </a:lnTo>
                  <a:lnTo>
                    <a:pt x="423274" y="330200"/>
                  </a:lnTo>
                  <a:lnTo>
                    <a:pt x="418668" y="322580"/>
                  </a:lnTo>
                  <a:lnTo>
                    <a:pt x="423665" y="313690"/>
                  </a:lnTo>
                  <a:lnTo>
                    <a:pt x="413829" y="313690"/>
                  </a:lnTo>
                  <a:lnTo>
                    <a:pt x="394708" y="280670"/>
                  </a:lnTo>
                  <a:close/>
                </a:path>
                <a:path w="544195" h="347979">
                  <a:moveTo>
                    <a:pt x="423274" y="330200"/>
                  </a:moveTo>
                  <a:lnTo>
                    <a:pt x="413829" y="330200"/>
                  </a:lnTo>
                  <a:lnTo>
                    <a:pt x="424345" y="347980"/>
                  </a:lnTo>
                  <a:lnTo>
                    <a:pt x="434022" y="347980"/>
                  </a:lnTo>
                  <a:lnTo>
                    <a:pt x="423274" y="330200"/>
                  </a:lnTo>
                  <a:close/>
                </a:path>
                <a:path w="544195" h="347979">
                  <a:moveTo>
                    <a:pt x="451492" y="280670"/>
                  </a:moveTo>
                  <a:lnTo>
                    <a:pt x="442226" y="280670"/>
                  </a:lnTo>
                  <a:lnTo>
                    <a:pt x="465772" y="322580"/>
                  </a:lnTo>
                  <a:lnTo>
                    <a:pt x="450430" y="347980"/>
                  </a:lnTo>
                  <a:lnTo>
                    <a:pt x="460120" y="347980"/>
                  </a:lnTo>
                  <a:lnTo>
                    <a:pt x="470623" y="330200"/>
                  </a:lnTo>
                  <a:lnTo>
                    <a:pt x="480065" y="330200"/>
                  </a:lnTo>
                  <a:lnTo>
                    <a:pt x="475462" y="322580"/>
                  </a:lnTo>
                  <a:lnTo>
                    <a:pt x="480457" y="313690"/>
                  </a:lnTo>
                  <a:lnTo>
                    <a:pt x="470623" y="313690"/>
                  </a:lnTo>
                  <a:lnTo>
                    <a:pt x="451492" y="280670"/>
                  </a:lnTo>
                  <a:close/>
                </a:path>
                <a:path w="544195" h="347979">
                  <a:moveTo>
                    <a:pt x="480065" y="330200"/>
                  </a:moveTo>
                  <a:lnTo>
                    <a:pt x="470623" y="330200"/>
                  </a:lnTo>
                  <a:lnTo>
                    <a:pt x="481114" y="347980"/>
                  </a:lnTo>
                  <a:lnTo>
                    <a:pt x="490804" y="347980"/>
                  </a:lnTo>
                  <a:lnTo>
                    <a:pt x="480065" y="330200"/>
                  </a:lnTo>
                  <a:close/>
                </a:path>
                <a:path w="544195" h="347979">
                  <a:moveTo>
                    <a:pt x="508274" y="280670"/>
                  </a:moveTo>
                  <a:lnTo>
                    <a:pt x="499008" y="280670"/>
                  </a:lnTo>
                  <a:lnTo>
                    <a:pt x="522554" y="322580"/>
                  </a:lnTo>
                  <a:lnTo>
                    <a:pt x="507212" y="347980"/>
                  </a:lnTo>
                  <a:lnTo>
                    <a:pt x="516915" y="347980"/>
                  </a:lnTo>
                  <a:lnTo>
                    <a:pt x="527405" y="330200"/>
                  </a:lnTo>
                  <a:lnTo>
                    <a:pt x="536854" y="330200"/>
                  </a:lnTo>
                  <a:lnTo>
                    <a:pt x="532256" y="322580"/>
                  </a:lnTo>
                  <a:lnTo>
                    <a:pt x="537285" y="313690"/>
                  </a:lnTo>
                  <a:lnTo>
                    <a:pt x="527405" y="313690"/>
                  </a:lnTo>
                  <a:lnTo>
                    <a:pt x="508274" y="280670"/>
                  </a:lnTo>
                  <a:close/>
                </a:path>
                <a:path w="544195" h="347979">
                  <a:moveTo>
                    <a:pt x="536854" y="330200"/>
                  </a:moveTo>
                  <a:lnTo>
                    <a:pt x="527405" y="330200"/>
                  </a:lnTo>
                  <a:lnTo>
                    <a:pt x="537895" y="347980"/>
                  </a:lnTo>
                  <a:lnTo>
                    <a:pt x="543750" y="347980"/>
                  </a:lnTo>
                  <a:lnTo>
                    <a:pt x="543750" y="341630"/>
                  </a:lnTo>
                  <a:lnTo>
                    <a:pt x="536854" y="330200"/>
                  </a:lnTo>
                  <a:close/>
                </a:path>
                <a:path w="544195" h="347979">
                  <a:moveTo>
                    <a:pt x="26349" y="232410"/>
                  </a:moveTo>
                  <a:lnTo>
                    <a:pt x="16370" y="232410"/>
                  </a:lnTo>
                  <a:lnTo>
                    <a:pt x="39903" y="273050"/>
                  </a:lnTo>
                  <a:lnTo>
                    <a:pt x="16370" y="313690"/>
                  </a:lnTo>
                  <a:lnTo>
                    <a:pt x="26193" y="313690"/>
                  </a:lnTo>
                  <a:lnTo>
                    <a:pt x="44754" y="280670"/>
                  </a:lnTo>
                  <a:lnTo>
                    <a:pt x="54018" y="280670"/>
                  </a:lnTo>
                  <a:lnTo>
                    <a:pt x="49606" y="273050"/>
                  </a:lnTo>
                  <a:lnTo>
                    <a:pt x="54756" y="264160"/>
                  </a:lnTo>
                  <a:lnTo>
                    <a:pt x="44754" y="264160"/>
                  </a:lnTo>
                  <a:lnTo>
                    <a:pt x="26349" y="232410"/>
                  </a:lnTo>
                  <a:close/>
                </a:path>
                <a:path w="544195" h="347979">
                  <a:moveTo>
                    <a:pt x="83131" y="232410"/>
                  </a:moveTo>
                  <a:lnTo>
                    <a:pt x="73151" y="232410"/>
                  </a:lnTo>
                  <a:lnTo>
                    <a:pt x="96697" y="273050"/>
                  </a:lnTo>
                  <a:lnTo>
                    <a:pt x="73139" y="313690"/>
                  </a:lnTo>
                  <a:lnTo>
                    <a:pt x="82987" y="313690"/>
                  </a:lnTo>
                  <a:lnTo>
                    <a:pt x="101549" y="280670"/>
                  </a:lnTo>
                  <a:lnTo>
                    <a:pt x="110790" y="280670"/>
                  </a:lnTo>
                  <a:lnTo>
                    <a:pt x="106375" y="273050"/>
                  </a:lnTo>
                  <a:lnTo>
                    <a:pt x="111528" y="264160"/>
                  </a:lnTo>
                  <a:lnTo>
                    <a:pt x="101536" y="264160"/>
                  </a:lnTo>
                  <a:lnTo>
                    <a:pt x="83131" y="232410"/>
                  </a:lnTo>
                  <a:close/>
                </a:path>
                <a:path w="544195" h="347979">
                  <a:moveTo>
                    <a:pt x="139923" y="232410"/>
                  </a:moveTo>
                  <a:lnTo>
                    <a:pt x="129933" y="232410"/>
                  </a:lnTo>
                  <a:lnTo>
                    <a:pt x="153466" y="273050"/>
                  </a:lnTo>
                  <a:lnTo>
                    <a:pt x="129920" y="313690"/>
                  </a:lnTo>
                  <a:lnTo>
                    <a:pt x="139766" y="313690"/>
                  </a:lnTo>
                  <a:lnTo>
                    <a:pt x="158318" y="280670"/>
                  </a:lnTo>
                  <a:lnTo>
                    <a:pt x="167574" y="280670"/>
                  </a:lnTo>
                  <a:lnTo>
                    <a:pt x="163156" y="273050"/>
                  </a:lnTo>
                  <a:lnTo>
                    <a:pt x="168310" y="264160"/>
                  </a:lnTo>
                  <a:lnTo>
                    <a:pt x="158318" y="264160"/>
                  </a:lnTo>
                  <a:lnTo>
                    <a:pt x="139923" y="232410"/>
                  </a:lnTo>
                  <a:close/>
                </a:path>
                <a:path w="544195" h="347979">
                  <a:moveTo>
                    <a:pt x="196704" y="232410"/>
                  </a:moveTo>
                  <a:lnTo>
                    <a:pt x="186715" y="232410"/>
                  </a:lnTo>
                  <a:lnTo>
                    <a:pt x="210248" y="273050"/>
                  </a:lnTo>
                  <a:lnTo>
                    <a:pt x="186715" y="313690"/>
                  </a:lnTo>
                  <a:lnTo>
                    <a:pt x="196548" y="313690"/>
                  </a:lnTo>
                  <a:lnTo>
                    <a:pt x="215099" y="280670"/>
                  </a:lnTo>
                  <a:lnTo>
                    <a:pt x="224363" y="280670"/>
                  </a:lnTo>
                  <a:lnTo>
                    <a:pt x="219951" y="273050"/>
                  </a:lnTo>
                  <a:lnTo>
                    <a:pt x="225099" y="264160"/>
                  </a:lnTo>
                  <a:lnTo>
                    <a:pt x="215099" y="264160"/>
                  </a:lnTo>
                  <a:lnTo>
                    <a:pt x="196704" y="232410"/>
                  </a:lnTo>
                  <a:close/>
                </a:path>
                <a:path w="544195" h="347979">
                  <a:moveTo>
                    <a:pt x="253486" y="232410"/>
                  </a:moveTo>
                  <a:lnTo>
                    <a:pt x="243484" y="232410"/>
                  </a:lnTo>
                  <a:lnTo>
                    <a:pt x="267030" y="273050"/>
                  </a:lnTo>
                  <a:lnTo>
                    <a:pt x="243484" y="313690"/>
                  </a:lnTo>
                  <a:lnTo>
                    <a:pt x="253330" y="313690"/>
                  </a:lnTo>
                  <a:lnTo>
                    <a:pt x="271881" y="280670"/>
                  </a:lnTo>
                  <a:lnTo>
                    <a:pt x="281147" y="280670"/>
                  </a:lnTo>
                  <a:lnTo>
                    <a:pt x="276732" y="273050"/>
                  </a:lnTo>
                  <a:lnTo>
                    <a:pt x="281883" y="264160"/>
                  </a:lnTo>
                  <a:lnTo>
                    <a:pt x="271881" y="264160"/>
                  </a:lnTo>
                  <a:lnTo>
                    <a:pt x="253486" y="232410"/>
                  </a:lnTo>
                  <a:close/>
                </a:path>
                <a:path w="544195" h="347979">
                  <a:moveTo>
                    <a:pt x="310268" y="232410"/>
                  </a:moveTo>
                  <a:lnTo>
                    <a:pt x="300278" y="232410"/>
                  </a:lnTo>
                  <a:lnTo>
                    <a:pt x="323824" y="273050"/>
                  </a:lnTo>
                  <a:lnTo>
                    <a:pt x="300278" y="313690"/>
                  </a:lnTo>
                  <a:lnTo>
                    <a:pt x="310112" y="313690"/>
                  </a:lnTo>
                  <a:lnTo>
                    <a:pt x="328663" y="280670"/>
                  </a:lnTo>
                  <a:lnTo>
                    <a:pt x="337919" y="280670"/>
                  </a:lnTo>
                  <a:lnTo>
                    <a:pt x="333501" y="273050"/>
                  </a:lnTo>
                  <a:lnTo>
                    <a:pt x="338655" y="264160"/>
                  </a:lnTo>
                  <a:lnTo>
                    <a:pt x="328663" y="264160"/>
                  </a:lnTo>
                  <a:lnTo>
                    <a:pt x="310268" y="232410"/>
                  </a:lnTo>
                  <a:close/>
                </a:path>
                <a:path w="544195" h="347979">
                  <a:moveTo>
                    <a:pt x="367059" y="232410"/>
                  </a:moveTo>
                  <a:lnTo>
                    <a:pt x="357060" y="232410"/>
                  </a:lnTo>
                  <a:lnTo>
                    <a:pt x="380593" y="273050"/>
                  </a:lnTo>
                  <a:lnTo>
                    <a:pt x="357060" y="313690"/>
                  </a:lnTo>
                  <a:lnTo>
                    <a:pt x="366903" y="313690"/>
                  </a:lnTo>
                  <a:lnTo>
                    <a:pt x="385444" y="280670"/>
                  </a:lnTo>
                  <a:lnTo>
                    <a:pt x="394708" y="280670"/>
                  </a:lnTo>
                  <a:lnTo>
                    <a:pt x="390296" y="273050"/>
                  </a:lnTo>
                  <a:lnTo>
                    <a:pt x="395444" y="264160"/>
                  </a:lnTo>
                  <a:lnTo>
                    <a:pt x="385444" y="264160"/>
                  </a:lnTo>
                  <a:lnTo>
                    <a:pt x="367059" y="232410"/>
                  </a:lnTo>
                  <a:close/>
                </a:path>
                <a:path w="544195" h="347979">
                  <a:moveTo>
                    <a:pt x="423834" y="232410"/>
                  </a:moveTo>
                  <a:lnTo>
                    <a:pt x="413829" y="232410"/>
                  </a:lnTo>
                  <a:lnTo>
                    <a:pt x="437387" y="273050"/>
                  </a:lnTo>
                  <a:lnTo>
                    <a:pt x="413829" y="313690"/>
                  </a:lnTo>
                  <a:lnTo>
                    <a:pt x="423665" y="313690"/>
                  </a:lnTo>
                  <a:lnTo>
                    <a:pt x="442226" y="280670"/>
                  </a:lnTo>
                  <a:lnTo>
                    <a:pt x="451492" y="280670"/>
                  </a:lnTo>
                  <a:lnTo>
                    <a:pt x="447078" y="273050"/>
                  </a:lnTo>
                  <a:lnTo>
                    <a:pt x="452225" y="264160"/>
                  </a:lnTo>
                  <a:lnTo>
                    <a:pt x="442239" y="264160"/>
                  </a:lnTo>
                  <a:lnTo>
                    <a:pt x="423834" y="232410"/>
                  </a:lnTo>
                  <a:close/>
                </a:path>
                <a:path w="544195" h="347979">
                  <a:moveTo>
                    <a:pt x="480613" y="232410"/>
                  </a:moveTo>
                  <a:lnTo>
                    <a:pt x="470611" y="232410"/>
                  </a:lnTo>
                  <a:lnTo>
                    <a:pt x="494169" y="273050"/>
                  </a:lnTo>
                  <a:lnTo>
                    <a:pt x="470623" y="313690"/>
                  </a:lnTo>
                  <a:lnTo>
                    <a:pt x="480457" y="313690"/>
                  </a:lnTo>
                  <a:lnTo>
                    <a:pt x="499008" y="280670"/>
                  </a:lnTo>
                  <a:lnTo>
                    <a:pt x="508274" y="280670"/>
                  </a:lnTo>
                  <a:lnTo>
                    <a:pt x="503859" y="273050"/>
                  </a:lnTo>
                  <a:lnTo>
                    <a:pt x="509010" y="264160"/>
                  </a:lnTo>
                  <a:lnTo>
                    <a:pt x="499008" y="264160"/>
                  </a:lnTo>
                  <a:lnTo>
                    <a:pt x="480613" y="232410"/>
                  </a:lnTo>
                  <a:close/>
                </a:path>
                <a:path w="544195" h="347979">
                  <a:moveTo>
                    <a:pt x="543750" y="285750"/>
                  </a:moveTo>
                  <a:lnTo>
                    <a:pt x="527405" y="313690"/>
                  </a:lnTo>
                  <a:lnTo>
                    <a:pt x="537285" y="313690"/>
                  </a:lnTo>
                  <a:lnTo>
                    <a:pt x="543750" y="302260"/>
                  </a:lnTo>
                  <a:lnTo>
                    <a:pt x="543750" y="285750"/>
                  </a:lnTo>
                  <a:close/>
                </a:path>
                <a:path w="544195" h="347979">
                  <a:moveTo>
                    <a:pt x="54588" y="182880"/>
                  </a:moveTo>
                  <a:lnTo>
                    <a:pt x="44754" y="182880"/>
                  </a:lnTo>
                  <a:lnTo>
                    <a:pt x="68300" y="223520"/>
                  </a:lnTo>
                  <a:lnTo>
                    <a:pt x="44754" y="264160"/>
                  </a:lnTo>
                  <a:lnTo>
                    <a:pt x="54756" y="264160"/>
                  </a:lnTo>
                  <a:lnTo>
                    <a:pt x="73151" y="232410"/>
                  </a:lnTo>
                  <a:lnTo>
                    <a:pt x="83131" y="232410"/>
                  </a:lnTo>
                  <a:lnTo>
                    <a:pt x="77977" y="223520"/>
                  </a:lnTo>
                  <a:lnTo>
                    <a:pt x="82395" y="215900"/>
                  </a:lnTo>
                  <a:lnTo>
                    <a:pt x="73139" y="215900"/>
                  </a:lnTo>
                  <a:lnTo>
                    <a:pt x="54588" y="182880"/>
                  </a:lnTo>
                  <a:close/>
                </a:path>
                <a:path w="544195" h="347979">
                  <a:moveTo>
                    <a:pt x="111372" y="182880"/>
                  </a:moveTo>
                  <a:lnTo>
                    <a:pt x="101536" y="182880"/>
                  </a:lnTo>
                  <a:lnTo>
                    <a:pt x="125082" y="223520"/>
                  </a:lnTo>
                  <a:lnTo>
                    <a:pt x="101536" y="264160"/>
                  </a:lnTo>
                  <a:lnTo>
                    <a:pt x="111528" y="264160"/>
                  </a:lnTo>
                  <a:lnTo>
                    <a:pt x="129933" y="232410"/>
                  </a:lnTo>
                  <a:lnTo>
                    <a:pt x="139923" y="232410"/>
                  </a:lnTo>
                  <a:lnTo>
                    <a:pt x="134772" y="223520"/>
                  </a:lnTo>
                  <a:lnTo>
                    <a:pt x="139187" y="215900"/>
                  </a:lnTo>
                  <a:lnTo>
                    <a:pt x="129933" y="215900"/>
                  </a:lnTo>
                  <a:lnTo>
                    <a:pt x="111372" y="182880"/>
                  </a:lnTo>
                  <a:close/>
                </a:path>
                <a:path w="544195" h="347979">
                  <a:moveTo>
                    <a:pt x="168154" y="182880"/>
                  </a:moveTo>
                  <a:lnTo>
                    <a:pt x="158318" y="182880"/>
                  </a:lnTo>
                  <a:lnTo>
                    <a:pt x="181863" y="223520"/>
                  </a:lnTo>
                  <a:lnTo>
                    <a:pt x="158318" y="264160"/>
                  </a:lnTo>
                  <a:lnTo>
                    <a:pt x="168310" y="264160"/>
                  </a:lnTo>
                  <a:lnTo>
                    <a:pt x="186715" y="232410"/>
                  </a:lnTo>
                  <a:lnTo>
                    <a:pt x="196704" y="232410"/>
                  </a:lnTo>
                  <a:lnTo>
                    <a:pt x="191554" y="223520"/>
                  </a:lnTo>
                  <a:lnTo>
                    <a:pt x="195968" y="215900"/>
                  </a:lnTo>
                  <a:lnTo>
                    <a:pt x="186715" y="215900"/>
                  </a:lnTo>
                  <a:lnTo>
                    <a:pt x="168154" y="182880"/>
                  </a:lnTo>
                  <a:close/>
                </a:path>
                <a:path w="544195" h="347979">
                  <a:moveTo>
                    <a:pt x="224943" y="182880"/>
                  </a:moveTo>
                  <a:lnTo>
                    <a:pt x="215099" y="182880"/>
                  </a:lnTo>
                  <a:lnTo>
                    <a:pt x="238645" y="223520"/>
                  </a:lnTo>
                  <a:lnTo>
                    <a:pt x="215099" y="264160"/>
                  </a:lnTo>
                  <a:lnTo>
                    <a:pt x="225099" y="264160"/>
                  </a:lnTo>
                  <a:lnTo>
                    <a:pt x="243484" y="232410"/>
                  </a:lnTo>
                  <a:lnTo>
                    <a:pt x="253486" y="232410"/>
                  </a:lnTo>
                  <a:lnTo>
                    <a:pt x="248335" y="223520"/>
                  </a:lnTo>
                  <a:lnTo>
                    <a:pt x="252750" y="215900"/>
                  </a:lnTo>
                  <a:lnTo>
                    <a:pt x="243484" y="215900"/>
                  </a:lnTo>
                  <a:lnTo>
                    <a:pt x="224943" y="182880"/>
                  </a:lnTo>
                  <a:close/>
                </a:path>
                <a:path w="544195" h="347979">
                  <a:moveTo>
                    <a:pt x="281727" y="182880"/>
                  </a:moveTo>
                  <a:lnTo>
                    <a:pt x="271881" y="182880"/>
                  </a:lnTo>
                  <a:lnTo>
                    <a:pt x="295427" y="223520"/>
                  </a:lnTo>
                  <a:lnTo>
                    <a:pt x="271881" y="264160"/>
                  </a:lnTo>
                  <a:lnTo>
                    <a:pt x="281883" y="264160"/>
                  </a:lnTo>
                  <a:lnTo>
                    <a:pt x="300278" y="232410"/>
                  </a:lnTo>
                  <a:lnTo>
                    <a:pt x="310268" y="232410"/>
                  </a:lnTo>
                  <a:lnTo>
                    <a:pt x="305117" y="223520"/>
                  </a:lnTo>
                  <a:lnTo>
                    <a:pt x="309532" y="215900"/>
                  </a:lnTo>
                  <a:lnTo>
                    <a:pt x="300278" y="215900"/>
                  </a:lnTo>
                  <a:lnTo>
                    <a:pt x="281727" y="182880"/>
                  </a:lnTo>
                  <a:close/>
                </a:path>
                <a:path w="544195" h="347979">
                  <a:moveTo>
                    <a:pt x="338499" y="182880"/>
                  </a:moveTo>
                  <a:lnTo>
                    <a:pt x="328663" y="182880"/>
                  </a:lnTo>
                  <a:lnTo>
                    <a:pt x="352209" y="223520"/>
                  </a:lnTo>
                  <a:lnTo>
                    <a:pt x="328663" y="264160"/>
                  </a:lnTo>
                  <a:lnTo>
                    <a:pt x="338655" y="264160"/>
                  </a:lnTo>
                  <a:lnTo>
                    <a:pt x="357060" y="232410"/>
                  </a:lnTo>
                  <a:lnTo>
                    <a:pt x="367059" y="232410"/>
                  </a:lnTo>
                  <a:lnTo>
                    <a:pt x="361911" y="223520"/>
                  </a:lnTo>
                  <a:lnTo>
                    <a:pt x="366324" y="215900"/>
                  </a:lnTo>
                  <a:lnTo>
                    <a:pt x="357060" y="215900"/>
                  </a:lnTo>
                  <a:lnTo>
                    <a:pt x="338499" y="182880"/>
                  </a:lnTo>
                  <a:close/>
                </a:path>
                <a:path w="544195" h="347979">
                  <a:moveTo>
                    <a:pt x="395288" y="182880"/>
                  </a:moveTo>
                  <a:lnTo>
                    <a:pt x="385444" y="182880"/>
                  </a:lnTo>
                  <a:lnTo>
                    <a:pt x="409003" y="223520"/>
                  </a:lnTo>
                  <a:lnTo>
                    <a:pt x="385444" y="264160"/>
                  </a:lnTo>
                  <a:lnTo>
                    <a:pt x="395444" y="264160"/>
                  </a:lnTo>
                  <a:lnTo>
                    <a:pt x="413829" y="232410"/>
                  </a:lnTo>
                  <a:lnTo>
                    <a:pt x="423834" y="232410"/>
                  </a:lnTo>
                  <a:lnTo>
                    <a:pt x="418680" y="223520"/>
                  </a:lnTo>
                  <a:lnTo>
                    <a:pt x="423095" y="215900"/>
                  </a:lnTo>
                  <a:lnTo>
                    <a:pt x="413829" y="215900"/>
                  </a:lnTo>
                  <a:lnTo>
                    <a:pt x="395288" y="182880"/>
                  </a:lnTo>
                  <a:close/>
                </a:path>
                <a:path w="544195" h="347979">
                  <a:moveTo>
                    <a:pt x="452072" y="182880"/>
                  </a:moveTo>
                  <a:lnTo>
                    <a:pt x="442226" y="182880"/>
                  </a:lnTo>
                  <a:lnTo>
                    <a:pt x="465772" y="223520"/>
                  </a:lnTo>
                  <a:lnTo>
                    <a:pt x="442239" y="264160"/>
                  </a:lnTo>
                  <a:lnTo>
                    <a:pt x="452225" y="264160"/>
                  </a:lnTo>
                  <a:lnTo>
                    <a:pt x="470611" y="232410"/>
                  </a:lnTo>
                  <a:lnTo>
                    <a:pt x="480613" y="232410"/>
                  </a:lnTo>
                  <a:lnTo>
                    <a:pt x="475462" y="223520"/>
                  </a:lnTo>
                  <a:lnTo>
                    <a:pt x="479877" y="215900"/>
                  </a:lnTo>
                  <a:lnTo>
                    <a:pt x="470623" y="215900"/>
                  </a:lnTo>
                  <a:lnTo>
                    <a:pt x="452072" y="182880"/>
                  </a:lnTo>
                  <a:close/>
                </a:path>
                <a:path w="544195" h="347979">
                  <a:moveTo>
                    <a:pt x="508831" y="182880"/>
                  </a:moveTo>
                  <a:lnTo>
                    <a:pt x="499008" y="182880"/>
                  </a:lnTo>
                  <a:lnTo>
                    <a:pt x="522554" y="223520"/>
                  </a:lnTo>
                  <a:lnTo>
                    <a:pt x="499008" y="264160"/>
                  </a:lnTo>
                  <a:lnTo>
                    <a:pt x="509010" y="264160"/>
                  </a:lnTo>
                  <a:lnTo>
                    <a:pt x="527405" y="232410"/>
                  </a:lnTo>
                  <a:lnTo>
                    <a:pt x="537278" y="232410"/>
                  </a:lnTo>
                  <a:lnTo>
                    <a:pt x="532244" y="223520"/>
                  </a:lnTo>
                  <a:lnTo>
                    <a:pt x="536559" y="215900"/>
                  </a:lnTo>
                  <a:lnTo>
                    <a:pt x="527392" y="215900"/>
                  </a:lnTo>
                  <a:lnTo>
                    <a:pt x="508831" y="182880"/>
                  </a:lnTo>
                  <a:close/>
                </a:path>
                <a:path w="544195" h="347979">
                  <a:moveTo>
                    <a:pt x="0" y="186690"/>
                  </a:moveTo>
                  <a:lnTo>
                    <a:pt x="0" y="203200"/>
                  </a:lnTo>
                  <a:lnTo>
                    <a:pt x="11518" y="223520"/>
                  </a:lnTo>
                  <a:lnTo>
                    <a:pt x="0" y="243840"/>
                  </a:lnTo>
                  <a:lnTo>
                    <a:pt x="0" y="260350"/>
                  </a:lnTo>
                  <a:lnTo>
                    <a:pt x="16370" y="232410"/>
                  </a:lnTo>
                  <a:lnTo>
                    <a:pt x="26349" y="232410"/>
                  </a:lnTo>
                  <a:lnTo>
                    <a:pt x="21196" y="223520"/>
                  </a:lnTo>
                  <a:lnTo>
                    <a:pt x="25613" y="215900"/>
                  </a:lnTo>
                  <a:lnTo>
                    <a:pt x="16370" y="215900"/>
                  </a:lnTo>
                  <a:lnTo>
                    <a:pt x="0" y="186690"/>
                  </a:lnTo>
                  <a:close/>
                </a:path>
                <a:path w="544195" h="347979">
                  <a:moveTo>
                    <a:pt x="537278" y="232410"/>
                  </a:moveTo>
                  <a:lnTo>
                    <a:pt x="527405" y="232410"/>
                  </a:lnTo>
                  <a:lnTo>
                    <a:pt x="543750" y="260350"/>
                  </a:lnTo>
                  <a:lnTo>
                    <a:pt x="543750" y="243840"/>
                  </a:lnTo>
                  <a:lnTo>
                    <a:pt x="537278" y="232410"/>
                  </a:lnTo>
                  <a:close/>
                </a:path>
                <a:path w="544195" h="347979">
                  <a:moveTo>
                    <a:pt x="25613" y="133350"/>
                  </a:moveTo>
                  <a:lnTo>
                    <a:pt x="16370" y="133350"/>
                  </a:lnTo>
                  <a:lnTo>
                    <a:pt x="39916" y="173990"/>
                  </a:lnTo>
                  <a:lnTo>
                    <a:pt x="16370" y="215900"/>
                  </a:lnTo>
                  <a:lnTo>
                    <a:pt x="25613" y="215900"/>
                  </a:lnTo>
                  <a:lnTo>
                    <a:pt x="44754" y="182880"/>
                  </a:lnTo>
                  <a:lnTo>
                    <a:pt x="54588" y="182880"/>
                  </a:lnTo>
                  <a:lnTo>
                    <a:pt x="49593" y="173990"/>
                  </a:lnTo>
                  <a:lnTo>
                    <a:pt x="54008" y="166370"/>
                  </a:lnTo>
                  <a:lnTo>
                    <a:pt x="44754" y="166370"/>
                  </a:lnTo>
                  <a:lnTo>
                    <a:pt x="25613" y="133350"/>
                  </a:lnTo>
                  <a:close/>
                </a:path>
                <a:path w="544195" h="347979">
                  <a:moveTo>
                    <a:pt x="82395" y="133350"/>
                  </a:moveTo>
                  <a:lnTo>
                    <a:pt x="73139" y="133350"/>
                  </a:lnTo>
                  <a:lnTo>
                    <a:pt x="96685" y="173990"/>
                  </a:lnTo>
                  <a:lnTo>
                    <a:pt x="73139" y="215900"/>
                  </a:lnTo>
                  <a:lnTo>
                    <a:pt x="82395" y="215900"/>
                  </a:lnTo>
                  <a:lnTo>
                    <a:pt x="101536" y="182880"/>
                  </a:lnTo>
                  <a:lnTo>
                    <a:pt x="111372" y="182880"/>
                  </a:lnTo>
                  <a:lnTo>
                    <a:pt x="106375" y="173990"/>
                  </a:lnTo>
                  <a:lnTo>
                    <a:pt x="110792" y="166370"/>
                  </a:lnTo>
                  <a:lnTo>
                    <a:pt x="101536" y="166370"/>
                  </a:lnTo>
                  <a:lnTo>
                    <a:pt x="82395" y="133350"/>
                  </a:lnTo>
                  <a:close/>
                </a:path>
                <a:path w="544195" h="347979">
                  <a:moveTo>
                    <a:pt x="139187" y="133350"/>
                  </a:moveTo>
                  <a:lnTo>
                    <a:pt x="129933" y="133350"/>
                  </a:lnTo>
                  <a:lnTo>
                    <a:pt x="153466" y="173990"/>
                  </a:lnTo>
                  <a:lnTo>
                    <a:pt x="129933" y="215900"/>
                  </a:lnTo>
                  <a:lnTo>
                    <a:pt x="139187" y="215900"/>
                  </a:lnTo>
                  <a:lnTo>
                    <a:pt x="158318" y="182880"/>
                  </a:lnTo>
                  <a:lnTo>
                    <a:pt x="168154" y="182880"/>
                  </a:lnTo>
                  <a:lnTo>
                    <a:pt x="163156" y="173990"/>
                  </a:lnTo>
                  <a:lnTo>
                    <a:pt x="167574" y="166370"/>
                  </a:lnTo>
                  <a:lnTo>
                    <a:pt x="158318" y="166370"/>
                  </a:lnTo>
                  <a:lnTo>
                    <a:pt x="139187" y="133350"/>
                  </a:lnTo>
                  <a:close/>
                </a:path>
                <a:path w="544195" h="347979">
                  <a:moveTo>
                    <a:pt x="195968" y="133350"/>
                  </a:moveTo>
                  <a:lnTo>
                    <a:pt x="186715" y="133350"/>
                  </a:lnTo>
                  <a:lnTo>
                    <a:pt x="210248" y="173990"/>
                  </a:lnTo>
                  <a:lnTo>
                    <a:pt x="186715" y="215900"/>
                  </a:lnTo>
                  <a:lnTo>
                    <a:pt x="195968" y="215900"/>
                  </a:lnTo>
                  <a:lnTo>
                    <a:pt x="215099" y="182880"/>
                  </a:lnTo>
                  <a:lnTo>
                    <a:pt x="224943" y="182880"/>
                  </a:lnTo>
                  <a:lnTo>
                    <a:pt x="219951" y="173990"/>
                  </a:lnTo>
                  <a:lnTo>
                    <a:pt x="224363" y="166370"/>
                  </a:lnTo>
                  <a:lnTo>
                    <a:pt x="215099" y="166370"/>
                  </a:lnTo>
                  <a:lnTo>
                    <a:pt x="195968" y="133350"/>
                  </a:lnTo>
                  <a:close/>
                </a:path>
                <a:path w="544195" h="347979">
                  <a:moveTo>
                    <a:pt x="252750" y="133350"/>
                  </a:moveTo>
                  <a:lnTo>
                    <a:pt x="243484" y="133350"/>
                  </a:lnTo>
                  <a:lnTo>
                    <a:pt x="267030" y="173990"/>
                  </a:lnTo>
                  <a:lnTo>
                    <a:pt x="243484" y="215900"/>
                  </a:lnTo>
                  <a:lnTo>
                    <a:pt x="252750" y="215900"/>
                  </a:lnTo>
                  <a:lnTo>
                    <a:pt x="271881" y="182880"/>
                  </a:lnTo>
                  <a:lnTo>
                    <a:pt x="281727" y="182880"/>
                  </a:lnTo>
                  <a:lnTo>
                    <a:pt x="276732" y="173990"/>
                  </a:lnTo>
                  <a:lnTo>
                    <a:pt x="281147" y="166370"/>
                  </a:lnTo>
                  <a:lnTo>
                    <a:pt x="271881" y="166370"/>
                  </a:lnTo>
                  <a:lnTo>
                    <a:pt x="252750" y="133350"/>
                  </a:lnTo>
                  <a:close/>
                </a:path>
                <a:path w="544195" h="347979">
                  <a:moveTo>
                    <a:pt x="309532" y="133350"/>
                  </a:moveTo>
                  <a:lnTo>
                    <a:pt x="300278" y="133350"/>
                  </a:lnTo>
                  <a:lnTo>
                    <a:pt x="323824" y="173990"/>
                  </a:lnTo>
                  <a:lnTo>
                    <a:pt x="300278" y="215900"/>
                  </a:lnTo>
                  <a:lnTo>
                    <a:pt x="309532" y="215900"/>
                  </a:lnTo>
                  <a:lnTo>
                    <a:pt x="328663" y="182880"/>
                  </a:lnTo>
                  <a:lnTo>
                    <a:pt x="338499" y="182880"/>
                  </a:lnTo>
                  <a:lnTo>
                    <a:pt x="333501" y="173990"/>
                  </a:lnTo>
                  <a:lnTo>
                    <a:pt x="337919" y="166370"/>
                  </a:lnTo>
                  <a:lnTo>
                    <a:pt x="328663" y="166370"/>
                  </a:lnTo>
                  <a:lnTo>
                    <a:pt x="309532" y="133350"/>
                  </a:lnTo>
                  <a:close/>
                </a:path>
                <a:path w="544195" h="347979">
                  <a:moveTo>
                    <a:pt x="366324" y="133350"/>
                  </a:moveTo>
                  <a:lnTo>
                    <a:pt x="357060" y="133350"/>
                  </a:lnTo>
                  <a:lnTo>
                    <a:pt x="380593" y="173990"/>
                  </a:lnTo>
                  <a:lnTo>
                    <a:pt x="357060" y="215900"/>
                  </a:lnTo>
                  <a:lnTo>
                    <a:pt x="366324" y="215900"/>
                  </a:lnTo>
                  <a:lnTo>
                    <a:pt x="385444" y="182880"/>
                  </a:lnTo>
                  <a:lnTo>
                    <a:pt x="395288" y="182880"/>
                  </a:lnTo>
                  <a:lnTo>
                    <a:pt x="390296" y="173990"/>
                  </a:lnTo>
                  <a:lnTo>
                    <a:pt x="394708" y="166370"/>
                  </a:lnTo>
                  <a:lnTo>
                    <a:pt x="385444" y="166370"/>
                  </a:lnTo>
                  <a:lnTo>
                    <a:pt x="366324" y="133350"/>
                  </a:lnTo>
                  <a:close/>
                </a:path>
                <a:path w="544195" h="347979">
                  <a:moveTo>
                    <a:pt x="423095" y="133350"/>
                  </a:moveTo>
                  <a:lnTo>
                    <a:pt x="413829" y="133350"/>
                  </a:lnTo>
                  <a:lnTo>
                    <a:pt x="437387" y="173990"/>
                  </a:lnTo>
                  <a:lnTo>
                    <a:pt x="413829" y="215900"/>
                  </a:lnTo>
                  <a:lnTo>
                    <a:pt x="423095" y="215900"/>
                  </a:lnTo>
                  <a:lnTo>
                    <a:pt x="442226" y="182880"/>
                  </a:lnTo>
                  <a:lnTo>
                    <a:pt x="452072" y="182880"/>
                  </a:lnTo>
                  <a:lnTo>
                    <a:pt x="447078" y="173990"/>
                  </a:lnTo>
                  <a:lnTo>
                    <a:pt x="451492" y="166370"/>
                  </a:lnTo>
                  <a:lnTo>
                    <a:pt x="442226" y="166370"/>
                  </a:lnTo>
                  <a:lnTo>
                    <a:pt x="423095" y="133350"/>
                  </a:lnTo>
                  <a:close/>
                </a:path>
                <a:path w="544195" h="347979">
                  <a:moveTo>
                    <a:pt x="479877" y="133350"/>
                  </a:moveTo>
                  <a:lnTo>
                    <a:pt x="470623" y="133350"/>
                  </a:lnTo>
                  <a:lnTo>
                    <a:pt x="494182" y="173990"/>
                  </a:lnTo>
                  <a:lnTo>
                    <a:pt x="470623" y="215900"/>
                  </a:lnTo>
                  <a:lnTo>
                    <a:pt x="479877" y="215900"/>
                  </a:lnTo>
                  <a:lnTo>
                    <a:pt x="499008" y="182880"/>
                  </a:lnTo>
                  <a:lnTo>
                    <a:pt x="508831" y="182880"/>
                  </a:lnTo>
                  <a:lnTo>
                    <a:pt x="503834" y="173990"/>
                  </a:lnTo>
                  <a:lnTo>
                    <a:pt x="508251" y="166370"/>
                  </a:lnTo>
                  <a:lnTo>
                    <a:pt x="499008" y="166370"/>
                  </a:lnTo>
                  <a:lnTo>
                    <a:pt x="479877" y="133350"/>
                  </a:lnTo>
                  <a:close/>
                </a:path>
                <a:path w="544195" h="347979">
                  <a:moveTo>
                    <a:pt x="543750" y="186690"/>
                  </a:moveTo>
                  <a:lnTo>
                    <a:pt x="527392" y="215900"/>
                  </a:lnTo>
                  <a:lnTo>
                    <a:pt x="536559" y="215900"/>
                  </a:lnTo>
                  <a:lnTo>
                    <a:pt x="543750" y="203200"/>
                  </a:lnTo>
                  <a:lnTo>
                    <a:pt x="543750" y="186690"/>
                  </a:lnTo>
                  <a:close/>
                </a:path>
                <a:path w="544195" h="347979">
                  <a:moveTo>
                    <a:pt x="54756" y="85090"/>
                  </a:moveTo>
                  <a:lnTo>
                    <a:pt x="44754" y="85090"/>
                  </a:lnTo>
                  <a:lnTo>
                    <a:pt x="68300" y="125730"/>
                  </a:lnTo>
                  <a:lnTo>
                    <a:pt x="44754" y="166370"/>
                  </a:lnTo>
                  <a:lnTo>
                    <a:pt x="54008" y="166370"/>
                  </a:lnTo>
                  <a:lnTo>
                    <a:pt x="73139" y="133350"/>
                  </a:lnTo>
                  <a:lnTo>
                    <a:pt x="82395" y="133350"/>
                  </a:lnTo>
                  <a:lnTo>
                    <a:pt x="77977" y="125730"/>
                  </a:lnTo>
                  <a:lnTo>
                    <a:pt x="83131" y="116840"/>
                  </a:lnTo>
                  <a:lnTo>
                    <a:pt x="73151" y="116840"/>
                  </a:lnTo>
                  <a:lnTo>
                    <a:pt x="54756" y="85090"/>
                  </a:lnTo>
                  <a:close/>
                </a:path>
                <a:path w="544195" h="347979">
                  <a:moveTo>
                    <a:pt x="111528" y="85090"/>
                  </a:moveTo>
                  <a:lnTo>
                    <a:pt x="101536" y="85090"/>
                  </a:lnTo>
                  <a:lnTo>
                    <a:pt x="125082" y="125730"/>
                  </a:lnTo>
                  <a:lnTo>
                    <a:pt x="101536" y="166370"/>
                  </a:lnTo>
                  <a:lnTo>
                    <a:pt x="110792" y="166370"/>
                  </a:lnTo>
                  <a:lnTo>
                    <a:pt x="129933" y="133350"/>
                  </a:lnTo>
                  <a:lnTo>
                    <a:pt x="139187" y="133350"/>
                  </a:lnTo>
                  <a:lnTo>
                    <a:pt x="134772" y="125730"/>
                  </a:lnTo>
                  <a:lnTo>
                    <a:pt x="139923" y="116840"/>
                  </a:lnTo>
                  <a:lnTo>
                    <a:pt x="129933" y="116840"/>
                  </a:lnTo>
                  <a:lnTo>
                    <a:pt x="111528" y="85090"/>
                  </a:lnTo>
                  <a:close/>
                </a:path>
                <a:path w="544195" h="347979">
                  <a:moveTo>
                    <a:pt x="168310" y="85090"/>
                  </a:moveTo>
                  <a:lnTo>
                    <a:pt x="158318" y="85090"/>
                  </a:lnTo>
                  <a:lnTo>
                    <a:pt x="181863" y="125730"/>
                  </a:lnTo>
                  <a:lnTo>
                    <a:pt x="158318" y="166370"/>
                  </a:lnTo>
                  <a:lnTo>
                    <a:pt x="167574" y="166370"/>
                  </a:lnTo>
                  <a:lnTo>
                    <a:pt x="186715" y="133350"/>
                  </a:lnTo>
                  <a:lnTo>
                    <a:pt x="195968" y="133350"/>
                  </a:lnTo>
                  <a:lnTo>
                    <a:pt x="191554" y="125730"/>
                  </a:lnTo>
                  <a:lnTo>
                    <a:pt x="196704" y="116840"/>
                  </a:lnTo>
                  <a:lnTo>
                    <a:pt x="186715" y="116840"/>
                  </a:lnTo>
                  <a:lnTo>
                    <a:pt x="168310" y="85090"/>
                  </a:lnTo>
                  <a:close/>
                </a:path>
                <a:path w="544195" h="347979">
                  <a:moveTo>
                    <a:pt x="225099" y="85090"/>
                  </a:moveTo>
                  <a:lnTo>
                    <a:pt x="215099" y="85090"/>
                  </a:lnTo>
                  <a:lnTo>
                    <a:pt x="238645" y="125730"/>
                  </a:lnTo>
                  <a:lnTo>
                    <a:pt x="215099" y="166370"/>
                  </a:lnTo>
                  <a:lnTo>
                    <a:pt x="224363" y="166370"/>
                  </a:lnTo>
                  <a:lnTo>
                    <a:pt x="243484" y="133350"/>
                  </a:lnTo>
                  <a:lnTo>
                    <a:pt x="252750" y="133350"/>
                  </a:lnTo>
                  <a:lnTo>
                    <a:pt x="248335" y="125730"/>
                  </a:lnTo>
                  <a:lnTo>
                    <a:pt x="253486" y="116840"/>
                  </a:lnTo>
                  <a:lnTo>
                    <a:pt x="243484" y="116840"/>
                  </a:lnTo>
                  <a:lnTo>
                    <a:pt x="225099" y="85090"/>
                  </a:lnTo>
                  <a:close/>
                </a:path>
                <a:path w="544195" h="347979">
                  <a:moveTo>
                    <a:pt x="281883" y="85090"/>
                  </a:moveTo>
                  <a:lnTo>
                    <a:pt x="271881" y="85090"/>
                  </a:lnTo>
                  <a:lnTo>
                    <a:pt x="295427" y="125730"/>
                  </a:lnTo>
                  <a:lnTo>
                    <a:pt x="271881" y="166370"/>
                  </a:lnTo>
                  <a:lnTo>
                    <a:pt x="281147" y="166370"/>
                  </a:lnTo>
                  <a:lnTo>
                    <a:pt x="300278" y="133350"/>
                  </a:lnTo>
                  <a:lnTo>
                    <a:pt x="309532" y="133350"/>
                  </a:lnTo>
                  <a:lnTo>
                    <a:pt x="305117" y="125730"/>
                  </a:lnTo>
                  <a:lnTo>
                    <a:pt x="310268" y="116840"/>
                  </a:lnTo>
                  <a:lnTo>
                    <a:pt x="300278" y="116840"/>
                  </a:lnTo>
                  <a:lnTo>
                    <a:pt x="281883" y="85090"/>
                  </a:lnTo>
                  <a:close/>
                </a:path>
                <a:path w="544195" h="347979">
                  <a:moveTo>
                    <a:pt x="338655" y="85090"/>
                  </a:moveTo>
                  <a:lnTo>
                    <a:pt x="328663" y="85090"/>
                  </a:lnTo>
                  <a:lnTo>
                    <a:pt x="352209" y="125730"/>
                  </a:lnTo>
                  <a:lnTo>
                    <a:pt x="328663" y="166370"/>
                  </a:lnTo>
                  <a:lnTo>
                    <a:pt x="337919" y="166370"/>
                  </a:lnTo>
                  <a:lnTo>
                    <a:pt x="357060" y="133350"/>
                  </a:lnTo>
                  <a:lnTo>
                    <a:pt x="366324" y="133350"/>
                  </a:lnTo>
                  <a:lnTo>
                    <a:pt x="361911" y="125730"/>
                  </a:lnTo>
                  <a:lnTo>
                    <a:pt x="367059" y="116840"/>
                  </a:lnTo>
                  <a:lnTo>
                    <a:pt x="357060" y="116840"/>
                  </a:lnTo>
                  <a:lnTo>
                    <a:pt x="338655" y="85090"/>
                  </a:lnTo>
                  <a:close/>
                </a:path>
                <a:path w="544195" h="347979">
                  <a:moveTo>
                    <a:pt x="395444" y="85090"/>
                  </a:moveTo>
                  <a:lnTo>
                    <a:pt x="385444" y="85090"/>
                  </a:lnTo>
                  <a:lnTo>
                    <a:pt x="409003" y="125730"/>
                  </a:lnTo>
                  <a:lnTo>
                    <a:pt x="385444" y="166370"/>
                  </a:lnTo>
                  <a:lnTo>
                    <a:pt x="394708" y="166370"/>
                  </a:lnTo>
                  <a:lnTo>
                    <a:pt x="413829" y="133350"/>
                  </a:lnTo>
                  <a:lnTo>
                    <a:pt x="423095" y="133350"/>
                  </a:lnTo>
                  <a:lnTo>
                    <a:pt x="418680" y="125730"/>
                  </a:lnTo>
                  <a:lnTo>
                    <a:pt x="423834" y="116840"/>
                  </a:lnTo>
                  <a:lnTo>
                    <a:pt x="413829" y="116840"/>
                  </a:lnTo>
                  <a:lnTo>
                    <a:pt x="395444" y="85090"/>
                  </a:lnTo>
                  <a:close/>
                </a:path>
                <a:path w="544195" h="347979">
                  <a:moveTo>
                    <a:pt x="452225" y="85090"/>
                  </a:moveTo>
                  <a:lnTo>
                    <a:pt x="442239" y="85090"/>
                  </a:lnTo>
                  <a:lnTo>
                    <a:pt x="465772" y="125730"/>
                  </a:lnTo>
                  <a:lnTo>
                    <a:pt x="442226" y="166370"/>
                  </a:lnTo>
                  <a:lnTo>
                    <a:pt x="451492" y="166370"/>
                  </a:lnTo>
                  <a:lnTo>
                    <a:pt x="470623" y="133350"/>
                  </a:lnTo>
                  <a:lnTo>
                    <a:pt x="479877" y="133350"/>
                  </a:lnTo>
                  <a:lnTo>
                    <a:pt x="475462" y="125730"/>
                  </a:lnTo>
                  <a:lnTo>
                    <a:pt x="480613" y="116840"/>
                  </a:lnTo>
                  <a:lnTo>
                    <a:pt x="470611" y="116840"/>
                  </a:lnTo>
                  <a:lnTo>
                    <a:pt x="452225" y="85090"/>
                  </a:lnTo>
                  <a:close/>
                </a:path>
                <a:path w="544195" h="347979">
                  <a:moveTo>
                    <a:pt x="509010" y="85090"/>
                  </a:moveTo>
                  <a:lnTo>
                    <a:pt x="499008" y="85090"/>
                  </a:lnTo>
                  <a:lnTo>
                    <a:pt x="522554" y="125730"/>
                  </a:lnTo>
                  <a:lnTo>
                    <a:pt x="499008" y="166370"/>
                  </a:lnTo>
                  <a:lnTo>
                    <a:pt x="508251" y="166370"/>
                  </a:lnTo>
                  <a:lnTo>
                    <a:pt x="527392" y="133350"/>
                  </a:lnTo>
                  <a:lnTo>
                    <a:pt x="536846" y="133350"/>
                  </a:lnTo>
                  <a:lnTo>
                    <a:pt x="532244" y="125730"/>
                  </a:lnTo>
                  <a:lnTo>
                    <a:pt x="537278" y="116840"/>
                  </a:lnTo>
                  <a:lnTo>
                    <a:pt x="527405" y="116840"/>
                  </a:lnTo>
                  <a:lnTo>
                    <a:pt x="509010" y="85090"/>
                  </a:lnTo>
                  <a:close/>
                </a:path>
                <a:path w="544195" h="347979">
                  <a:moveTo>
                    <a:pt x="0" y="88900"/>
                  </a:moveTo>
                  <a:lnTo>
                    <a:pt x="0" y="105410"/>
                  </a:lnTo>
                  <a:lnTo>
                    <a:pt x="11518" y="125730"/>
                  </a:lnTo>
                  <a:lnTo>
                    <a:pt x="0" y="144780"/>
                  </a:lnTo>
                  <a:lnTo>
                    <a:pt x="0" y="162560"/>
                  </a:lnTo>
                  <a:lnTo>
                    <a:pt x="16370" y="133350"/>
                  </a:lnTo>
                  <a:lnTo>
                    <a:pt x="25613" y="133350"/>
                  </a:lnTo>
                  <a:lnTo>
                    <a:pt x="21196" y="125730"/>
                  </a:lnTo>
                  <a:lnTo>
                    <a:pt x="26349" y="116840"/>
                  </a:lnTo>
                  <a:lnTo>
                    <a:pt x="16370" y="116840"/>
                  </a:lnTo>
                  <a:lnTo>
                    <a:pt x="0" y="88900"/>
                  </a:lnTo>
                  <a:close/>
                </a:path>
                <a:path w="544195" h="347979">
                  <a:moveTo>
                    <a:pt x="536846" y="133350"/>
                  </a:moveTo>
                  <a:lnTo>
                    <a:pt x="527392" y="133350"/>
                  </a:lnTo>
                  <a:lnTo>
                    <a:pt x="543750" y="162560"/>
                  </a:lnTo>
                  <a:lnTo>
                    <a:pt x="543750" y="144780"/>
                  </a:lnTo>
                  <a:lnTo>
                    <a:pt x="536846" y="133350"/>
                  </a:lnTo>
                  <a:close/>
                </a:path>
                <a:path w="544195" h="347979">
                  <a:moveTo>
                    <a:pt x="26349" y="35560"/>
                  </a:moveTo>
                  <a:lnTo>
                    <a:pt x="16370" y="35560"/>
                  </a:lnTo>
                  <a:lnTo>
                    <a:pt x="39903" y="76200"/>
                  </a:lnTo>
                  <a:lnTo>
                    <a:pt x="16370" y="116840"/>
                  </a:lnTo>
                  <a:lnTo>
                    <a:pt x="26349" y="116840"/>
                  </a:lnTo>
                  <a:lnTo>
                    <a:pt x="44754" y="85090"/>
                  </a:lnTo>
                  <a:lnTo>
                    <a:pt x="54756" y="85090"/>
                  </a:lnTo>
                  <a:lnTo>
                    <a:pt x="49606" y="76200"/>
                  </a:lnTo>
                  <a:lnTo>
                    <a:pt x="54754" y="67310"/>
                  </a:lnTo>
                  <a:lnTo>
                    <a:pt x="44754" y="67310"/>
                  </a:lnTo>
                  <a:lnTo>
                    <a:pt x="26349" y="35560"/>
                  </a:lnTo>
                  <a:close/>
                </a:path>
                <a:path w="544195" h="347979">
                  <a:moveTo>
                    <a:pt x="83144" y="35560"/>
                  </a:moveTo>
                  <a:lnTo>
                    <a:pt x="73139" y="35560"/>
                  </a:lnTo>
                  <a:lnTo>
                    <a:pt x="96697" y="76200"/>
                  </a:lnTo>
                  <a:lnTo>
                    <a:pt x="73151" y="116840"/>
                  </a:lnTo>
                  <a:lnTo>
                    <a:pt x="83131" y="116840"/>
                  </a:lnTo>
                  <a:lnTo>
                    <a:pt x="101536" y="85090"/>
                  </a:lnTo>
                  <a:lnTo>
                    <a:pt x="111528" y="85090"/>
                  </a:lnTo>
                  <a:lnTo>
                    <a:pt x="106375" y="76200"/>
                  </a:lnTo>
                  <a:lnTo>
                    <a:pt x="111525" y="67310"/>
                  </a:lnTo>
                  <a:lnTo>
                    <a:pt x="101549" y="67310"/>
                  </a:lnTo>
                  <a:lnTo>
                    <a:pt x="83144" y="35560"/>
                  </a:lnTo>
                  <a:close/>
                </a:path>
                <a:path w="544195" h="347979">
                  <a:moveTo>
                    <a:pt x="139923" y="35560"/>
                  </a:moveTo>
                  <a:lnTo>
                    <a:pt x="129920" y="35560"/>
                  </a:lnTo>
                  <a:lnTo>
                    <a:pt x="153466" y="76200"/>
                  </a:lnTo>
                  <a:lnTo>
                    <a:pt x="129933" y="116840"/>
                  </a:lnTo>
                  <a:lnTo>
                    <a:pt x="139923" y="116840"/>
                  </a:lnTo>
                  <a:lnTo>
                    <a:pt x="158318" y="85090"/>
                  </a:lnTo>
                  <a:lnTo>
                    <a:pt x="168310" y="85090"/>
                  </a:lnTo>
                  <a:lnTo>
                    <a:pt x="163156" y="76200"/>
                  </a:lnTo>
                  <a:lnTo>
                    <a:pt x="168310" y="67310"/>
                  </a:lnTo>
                  <a:lnTo>
                    <a:pt x="158318" y="67310"/>
                  </a:lnTo>
                  <a:lnTo>
                    <a:pt x="139923" y="35560"/>
                  </a:lnTo>
                  <a:close/>
                </a:path>
                <a:path w="544195" h="347979">
                  <a:moveTo>
                    <a:pt x="196704" y="35560"/>
                  </a:moveTo>
                  <a:lnTo>
                    <a:pt x="186715" y="35560"/>
                  </a:lnTo>
                  <a:lnTo>
                    <a:pt x="210248" y="76200"/>
                  </a:lnTo>
                  <a:lnTo>
                    <a:pt x="186715" y="116840"/>
                  </a:lnTo>
                  <a:lnTo>
                    <a:pt x="196704" y="116840"/>
                  </a:lnTo>
                  <a:lnTo>
                    <a:pt x="215099" y="85090"/>
                  </a:lnTo>
                  <a:lnTo>
                    <a:pt x="225099" y="85090"/>
                  </a:lnTo>
                  <a:lnTo>
                    <a:pt x="219951" y="76200"/>
                  </a:lnTo>
                  <a:lnTo>
                    <a:pt x="225099" y="67310"/>
                  </a:lnTo>
                  <a:lnTo>
                    <a:pt x="215099" y="67310"/>
                  </a:lnTo>
                  <a:lnTo>
                    <a:pt x="196704" y="35560"/>
                  </a:lnTo>
                  <a:close/>
                </a:path>
                <a:path w="544195" h="347979">
                  <a:moveTo>
                    <a:pt x="253486" y="35560"/>
                  </a:moveTo>
                  <a:lnTo>
                    <a:pt x="243484" y="35560"/>
                  </a:lnTo>
                  <a:lnTo>
                    <a:pt x="267030" y="76200"/>
                  </a:lnTo>
                  <a:lnTo>
                    <a:pt x="243484" y="116840"/>
                  </a:lnTo>
                  <a:lnTo>
                    <a:pt x="253486" y="116840"/>
                  </a:lnTo>
                  <a:lnTo>
                    <a:pt x="271881" y="85090"/>
                  </a:lnTo>
                  <a:lnTo>
                    <a:pt x="281883" y="85090"/>
                  </a:lnTo>
                  <a:lnTo>
                    <a:pt x="276732" y="76200"/>
                  </a:lnTo>
                  <a:lnTo>
                    <a:pt x="281883" y="67310"/>
                  </a:lnTo>
                  <a:lnTo>
                    <a:pt x="271881" y="67310"/>
                  </a:lnTo>
                  <a:lnTo>
                    <a:pt x="253486" y="35560"/>
                  </a:lnTo>
                  <a:close/>
                </a:path>
                <a:path w="544195" h="347979">
                  <a:moveTo>
                    <a:pt x="310268" y="35560"/>
                  </a:moveTo>
                  <a:lnTo>
                    <a:pt x="300278" y="35560"/>
                  </a:lnTo>
                  <a:lnTo>
                    <a:pt x="323824" y="76200"/>
                  </a:lnTo>
                  <a:lnTo>
                    <a:pt x="300278" y="116840"/>
                  </a:lnTo>
                  <a:lnTo>
                    <a:pt x="310268" y="116840"/>
                  </a:lnTo>
                  <a:lnTo>
                    <a:pt x="328663" y="85090"/>
                  </a:lnTo>
                  <a:lnTo>
                    <a:pt x="338655" y="85090"/>
                  </a:lnTo>
                  <a:lnTo>
                    <a:pt x="333501" y="76200"/>
                  </a:lnTo>
                  <a:lnTo>
                    <a:pt x="338655" y="67310"/>
                  </a:lnTo>
                  <a:lnTo>
                    <a:pt x="328663" y="67310"/>
                  </a:lnTo>
                  <a:lnTo>
                    <a:pt x="310268" y="35560"/>
                  </a:lnTo>
                  <a:close/>
                </a:path>
                <a:path w="544195" h="347979">
                  <a:moveTo>
                    <a:pt x="367059" y="35560"/>
                  </a:moveTo>
                  <a:lnTo>
                    <a:pt x="357060" y="35560"/>
                  </a:lnTo>
                  <a:lnTo>
                    <a:pt x="380593" y="76200"/>
                  </a:lnTo>
                  <a:lnTo>
                    <a:pt x="357060" y="116840"/>
                  </a:lnTo>
                  <a:lnTo>
                    <a:pt x="367059" y="116840"/>
                  </a:lnTo>
                  <a:lnTo>
                    <a:pt x="385444" y="85090"/>
                  </a:lnTo>
                  <a:lnTo>
                    <a:pt x="395444" y="85090"/>
                  </a:lnTo>
                  <a:lnTo>
                    <a:pt x="390296" y="76200"/>
                  </a:lnTo>
                  <a:lnTo>
                    <a:pt x="395444" y="67310"/>
                  </a:lnTo>
                  <a:lnTo>
                    <a:pt x="385444" y="67310"/>
                  </a:lnTo>
                  <a:lnTo>
                    <a:pt x="367059" y="35560"/>
                  </a:lnTo>
                  <a:close/>
                </a:path>
                <a:path w="544195" h="347979">
                  <a:moveTo>
                    <a:pt x="423821" y="35560"/>
                  </a:moveTo>
                  <a:lnTo>
                    <a:pt x="413829" y="35560"/>
                  </a:lnTo>
                  <a:lnTo>
                    <a:pt x="437387" y="76200"/>
                  </a:lnTo>
                  <a:lnTo>
                    <a:pt x="413829" y="116840"/>
                  </a:lnTo>
                  <a:lnTo>
                    <a:pt x="423834" y="116840"/>
                  </a:lnTo>
                  <a:lnTo>
                    <a:pt x="442239" y="85090"/>
                  </a:lnTo>
                  <a:lnTo>
                    <a:pt x="452225" y="85090"/>
                  </a:lnTo>
                  <a:lnTo>
                    <a:pt x="447078" y="76200"/>
                  </a:lnTo>
                  <a:lnTo>
                    <a:pt x="452228" y="67310"/>
                  </a:lnTo>
                  <a:lnTo>
                    <a:pt x="442226" y="67310"/>
                  </a:lnTo>
                  <a:lnTo>
                    <a:pt x="423821" y="35560"/>
                  </a:lnTo>
                  <a:close/>
                </a:path>
                <a:path w="544195" h="347979">
                  <a:moveTo>
                    <a:pt x="480613" y="35560"/>
                  </a:moveTo>
                  <a:lnTo>
                    <a:pt x="470623" y="35560"/>
                  </a:lnTo>
                  <a:lnTo>
                    <a:pt x="494169" y="76200"/>
                  </a:lnTo>
                  <a:lnTo>
                    <a:pt x="470611" y="116840"/>
                  </a:lnTo>
                  <a:lnTo>
                    <a:pt x="480613" y="116840"/>
                  </a:lnTo>
                  <a:lnTo>
                    <a:pt x="499008" y="85090"/>
                  </a:lnTo>
                  <a:lnTo>
                    <a:pt x="509010" y="85090"/>
                  </a:lnTo>
                  <a:lnTo>
                    <a:pt x="503859" y="76200"/>
                  </a:lnTo>
                  <a:lnTo>
                    <a:pt x="509010" y="67310"/>
                  </a:lnTo>
                  <a:lnTo>
                    <a:pt x="499008" y="67310"/>
                  </a:lnTo>
                  <a:lnTo>
                    <a:pt x="480613" y="35560"/>
                  </a:lnTo>
                  <a:close/>
                </a:path>
                <a:path w="544195" h="347979">
                  <a:moveTo>
                    <a:pt x="543750" y="88900"/>
                  </a:moveTo>
                  <a:lnTo>
                    <a:pt x="527405" y="116840"/>
                  </a:lnTo>
                  <a:lnTo>
                    <a:pt x="537278" y="116840"/>
                  </a:lnTo>
                  <a:lnTo>
                    <a:pt x="543750" y="105410"/>
                  </a:lnTo>
                  <a:lnTo>
                    <a:pt x="543750" y="88900"/>
                  </a:lnTo>
                  <a:close/>
                </a:path>
                <a:path w="544195" h="347979">
                  <a:moveTo>
                    <a:pt x="62649" y="0"/>
                  </a:moveTo>
                  <a:lnTo>
                    <a:pt x="52946" y="0"/>
                  </a:lnTo>
                  <a:lnTo>
                    <a:pt x="68287" y="26670"/>
                  </a:lnTo>
                  <a:lnTo>
                    <a:pt x="44754" y="67310"/>
                  </a:lnTo>
                  <a:lnTo>
                    <a:pt x="54754" y="67310"/>
                  </a:lnTo>
                  <a:lnTo>
                    <a:pt x="73139" y="35560"/>
                  </a:lnTo>
                  <a:lnTo>
                    <a:pt x="83144" y="35560"/>
                  </a:lnTo>
                  <a:lnTo>
                    <a:pt x="77990" y="26670"/>
                  </a:lnTo>
                  <a:lnTo>
                    <a:pt x="82374" y="19050"/>
                  </a:lnTo>
                  <a:lnTo>
                    <a:pt x="73139" y="19050"/>
                  </a:lnTo>
                  <a:lnTo>
                    <a:pt x="62649" y="0"/>
                  </a:lnTo>
                  <a:close/>
                </a:path>
                <a:path w="544195" h="347979">
                  <a:moveTo>
                    <a:pt x="119418" y="0"/>
                  </a:moveTo>
                  <a:lnTo>
                    <a:pt x="109727" y="0"/>
                  </a:lnTo>
                  <a:lnTo>
                    <a:pt x="125082" y="26670"/>
                  </a:lnTo>
                  <a:lnTo>
                    <a:pt x="101549" y="67310"/>
                  </a:lnTo>
                  <a:lnTo>
                    <a:pt x="111525" y="67310"/>
                  </a:lnTo>
                  <a:lnTo>
                    <a:pt x="129920" y="35560"/>
                  </a:lnTo>
                  <a:lnTo>
                    <a:pt x="139923" y="35560"/>
                  </a:lnTo>
                  <a:lnTo>
                    <a:pt x="134772" y="26670"/>
                  </a:lnTo>
                  <a:lnTo>
                    <a:pt x="139155" y="19050"/>
                  </a:lnTo>
                  <a:lnTo>
                    <a:pt x="129933" y="19050"/>
                  </a:lnTo>
                  <a:lnTo>
                    <a:pt x="119418" y="0"/>
                  </a:lnTo>
                  <a:close/>
                </a:path>
                <a:path w="544195" h="347979">
                  <a:moveTo>
                    <a:pt x="176212" y="0"/>
                  </a:moveTo>
                  <a:lnTo>
                    <a:pt x="166509" y="0"/>
                  </a:lnTo>
                  <a:lnTo>
                    <a:pt x="181863" y="26670"/>
                  </a:lnTo>
                  <a:lnTo>
                    <a:pt x="158318" y="67310"/>
                  </a:lnTo>
                  <a:lnTo>
                    <a:pt x="168310" y="67310"/>
                  </a:lnTo>
                  <a:lnTo>
                    <a:pt x="186715" y="35560"/>
                  </a:lnTo>
                  <a:lnTo>
                    <a:pt x="196704" y="35560"/>
                  </a:lnTo>
                  <a:lnTo>
                    <a:pt x="191554" y="26670"/>
                  </a:lnTo>
                  <a:lnTo>
                    <a:pt x="195941" y="19050"/>
                  </a:lnTo>
                  <a:lnTo>
                    <a:pt x="186715" y="19050"/>
                  </a:lnTo>
                  <a:lnTo>
                    <a:pt x="176212" y="0"/>
                  </a:lnTo>
                  <a:close/>
                </a:path>
                <a:path w="544195" h="347979">
                  <a:moveTo>
                    <a:pt x="232994" y="0"/>
                  </a:moveTo>
                  <a:lnTo>
                    <a:pt x="223304" y="0"/>
                  </a:lnTo>
                  <a:lnTo>
                    <a:pt x="238645" y="26670"/>
                  </a:lnTo>
                  <a:lnTo>
                    <a:pt x="215099" y="67310"/>
                  </a:lnTo>
                  <a:lnTo>
                    <a:pt x="225099" y="67310"/>
                  </a:lnTo>
                  <a:lnTo>
                    <a:pt x="243484" y="35560"/>
                  </a:lnTo>
                  <a:lnTo>
                    <a:pt x="253486" y="35560"/>
                  </a:lnTo>
                  <a:lnTo>
                    <a:pt x="248335" y="26670"/>
                  </a:lnTo>
                  <a:lnTo>
                    <a:pt x="252719" y="19050"/>
                  </a:lnTo>
                  <a:lnTo>
                    <a:pt x="243484" y="19050"/>
                  </a:lnTo>
                  <a:lnTo>
                    <a:pt x="232994" y="0"/>
                  </a:lnTo>
                  <a:close/>
                </a:path>
                <a:path w="544195" h="347979">
                  <a:moveTo>
                    <a:pt x="289775" y="0"/>
                  </a:moveTo>
                  <a:lnTo>
                    <a:pt x="280073" y="0"/>
                  </a:lnTo>
                  <a:lnTo>
                    <a:pt x="295427" y="26670"/>
                  </a:lnTo>
                  <a:lnTo>
                    <a:pt x="271881" y="67310"/>
                  </a:lnTo>
                  <a:lnTo>
                    <a:pt x="281883" y="67310"/>
                  </a:lnTo>
                  <a:lnTo>
                    <a:pt x="300278" y="35560"/>
                  </a:lnTo>
                  <a:lnTo>
                    <a:pt x="310268" y="35560"/>
                  </a:lnTo>
                  <a:lnTo>
                    <a:pt x="305117" y="26670"/>
                  </a:lnTo>
                  <a:lnTo>
                    <a:pt x="309504" y="19050"/>
                  </a:lnTo>
                  <a:lnTo>
                    <a:pt x="300278" y="19050"/>
                  </a:lnTo>
                  <a:lnTo>
                    <a:pt x="289775" y="0"/>
                  </a:lnTo>
                  <a:close/>
                </a:path>
                <a:path w="544195" h="347979">
                  <a:moveTo>
                    <a:pt x="346557" y="0"/>
                  </a:moveTo>
                  <a:lnTo>
                    <a:pt x="336867" y="0"/>
                  </a:lnTo>
                  <a:lnTo>
                    <a:pt x="352209" y="26670"/>
                  </a:lnTo>
                  <a:lnTo>
                    <a:pt x="328663" y="67310"/>
                  </a:lnTo>
                  <a:lnTo>
                    <a:pt x="338655" y="67310"/>
                  </a:lnTo>
                  <a:lnTo>
                    <a:pt x="357060" y="35560"/>
                  </a:lnTo>
                  <a:lnTo>
                    <a:pt x="367059" y="35560"/>
                  </a:lnTo>
                  <a:lnTo>
                    <a:pt x="361911" y="26670"/>
                  </a:lnTo>
                  <a:lnTo>
                    <a:pt x="366295" y="19050"/>
                  </a:lnTo>
                  <a:lnTo>
                    <a:pt x="357060" y="19050"/>
                  </a:lnTo>
                  <a:lnTo>
                    <a:pt x="346557" y="0"/>
                  </a:lnTo>
                  <a:close/>
                </a:path>
                <a:path w="544195" h="347979">
                  <a:moveTo>
                    <a:pt x="403326" y="0"/>
                  </a:moveTo>
                  <a:lnTo>
                    <a:pt x="393661" y="0"/>
                  </a:lnTo>
                  <a:lnTo>
                    <a:pt x="409003" y="26670"/>
                  </a:lnTo>
                  <a:lnTo>
                    <a:pt x="385444" y="67310"/>
                  </a:lnTo>
                  <a:lnTo>
                    <a:pt x="395444" y="67310"/>
                  </a:lnTo>
                  <a:lnTo>
                    <a:pt x="413829" y="35560"/>
                  </a:lnTo>
                  <a:lnTo>
                    <a:pt x="423821" y="35560"/>
                  </a:lnTo>
                  <a:lnTo>
                    <a:pt x="418668" y="26670"/>
                  </a:lnTo>
                  <a:lnTo>
                    <a:pt x="423055" y="19050"/>
                  </a:lnTo>
                  <a:lnTo>
                    <a:pt x="413829" y="19050"/>
                  </a:lnTo>
                  <a:lnTo>
                    <a:pt x="403326" y="0"/>
                  </a:lnTo>
                  <a:close/>
                </a:path>
                <a:path w="544195" h="347979">
                  <a:moveTo>
                    <a:pt x="460120" y="0"/>
                  </a:moveTo>
                  <a:lnTo>
                    <a:pt x="450418" y="0"/>
                  </a:lnTo>
                  <a:lnTo>
                    <a:pt x="465772" y="26670"/>
                  </a:lnTo>
                  <a:lnTo>
                    <a:pt x="442226" y="67310"/>
                  </a:lnTo>
                  <a:lnTo>
                    <a:pt x="452228" y="67310"/>
                  </a:lnTo>
                  <a:lnTo>
                    <a:pt x="470623" y="35560"/>
                  </a:lnTo>
                  <a:lnTo>
                    <a:pt x="480613" y="35560"/>
                  </a:lnTo>
                  <a:lnTo>
                    <a:pt x="475462" y="26670"/>
                  </a:lnTo>
                  <a:lnTo>
                    <a:pt x="479849" y="19050"/>
                  </a:lnTo>
                  <a:lnTo>
                    <a:pt x="470623" y="19050"/>
                  </a:lnTo>
                  <a:lnTo>
                    <a:pt x="460120" y="0"/>
                  </a:lnTo>
                  <a:close/>
                </a:path>
                <a:path w="544195" h="347979">
                  <a:moveTo>
                    <a:pt x="516902" y="0"/>
                  </a:moveTo>
                  <a:lnTo>
                    <a:pt x="507212" y="0"/>
                  </a:lnTo>
                  <a:lnTo>
                    <a:pt x="522554" y="26670"/>
                  </a:lnTo>
                  <a:lnTo>
                    <a:pt x="499008" y="67310"/>
                  </a:lnTo>
                  <a:lnTo>
                    <a:pt x="509010" y="67310"/>
                  </a:lnTo>
                  <a:lnTo>
                    <a:pt x="527405" y="35560"/>
                  </a:lnTo>
                  <a:lnTo>
                    <a:pt x="537285" y="35560"/>
                  </a:lnTo>
                  <a:lnTo>
                    <a:pt x="532256" y="26670"/>
                  </a:lnTo>
                  <a:lnTo>
                    <a:pt x="536854" y="19050"/>
                  </a:lnTo>
                  <a:lnTo>
                    <a:pt x="527405" y="19050"/>
                  </a:lnTo>
                  <a:lnTo>
                    <a:pt x="516902" y="0"/>
                  </a:lnTo>
                  <a:close/>
                </a:path>
                <a:path w="544195" h="347979">
                  <a:moveTo>
                    <a:pt x="5854" y="0"/>
                  </a:moveTo>
                  <a:lnTo>
                    <a:pt x="0" y="0"/>
                  </a:lnTo>
                  <a:lnTo>
                    <a:pt x="0" y="7620"/>
                  </a:lnTo>
                  <a:lnTo>
                    <a:pt x="11518" y="26670"/>
                  </a:lnTo>
                  <a:lnTo>
                    <a:pt x="0" y="46990"/>
                  </a:lnTo>
                  <a:lnTo>
                    <a:pt x="0" y="63500"/>
                  </a:lnTo>
                  <a:lnTo>
                    <a:pt x="16370" y="35560"/>
                  </a:lnTo>
                  <a:lnTo>
                    <a:pt x="26349" y="35560"/>
                  </a:lnTo>
                  <a:lnTo>
                    <a:pt x="21196" y="26670"/>
                  </a:lnTo>
                  <a:lnTo>
                    <a:pt x="25583" y="19050"/>
                  </a:lnTo>
                  <a:lnTo>
                    <a:pt x="16370" y="19050"/>
                  </a:lnTo>
                  <a:lnTo>
                    <a:pt x="5854" y="0"/>
                  </a:lnTo>
                  <a:close/>
                </a:path>
                <a:path w="544195" h="347979">
                  <a:moveTo>
                    <a:pt x="537285" y="35560"/>
                  </a:moveTo>
                  <a:lnTo>
                    <a:pt x="527405" y="35560"/>
                  </a:lnTo>
                  <a:lnTo>
                    <a:pt x="543750" y="63500"/>
                  </a:lnTo>
                  <a:lnTo>
                    <a:pt x="543750" y="46990"/>
                  </a:lnTo>
                  <a:lnTo>
                    <a:pt x="537285" y="35560"/>
                  </a:lnTo>
                  <a:close/>
                </a:path>
                <a:path w="544195" h="347979">
                  <a:moveTo>
                    <a:pt x="36550" y="0"/>
                  </a:moveTo>
                  <a:lnTo>
                    <a:pt x="26873" y="0"/>
                  </a:lnTo>
                  <a:lnTo>
                    <a:pt x="16370" y="19050"/>
                  </a:lnTo>
                  <a:lnTo>
                    <a:pt x="25583" y="19050"/>
                  </a:lnTo>
                  <a:lnTo>
                    <a:pt x="36550" y="0"/>
                  </a:lnTo>
                  <a:close/>
                </a:path>
                <a:path w="544195" h="347979">
                  <a:moveTo>
                    <a:pt x="93332" y="0"/>
                  </a:moveTo>
                  <a:lnTo>
                    <a:pt x="83642" y="0"/>
                  </a:lnTo>
                  <a:lnTo>
                    <a:pt x="73139" y="19050"/>
                  </a:lnTo>
                  <a:lnTo>
                    <a:pt x="82374" y="19050"/>
                  </a:lnTo>
                  <a:lnTo>
                    <a:pt x="93332" y="0"/>
                  </a:lnTo>
                  <a:close/>
                </a:path>
                <a:path w="544195" h="347979">
                  <a:moveTo>
                    <a:pt x="150113" y="0"/>
                  </a:moveTo>
                  <a:lnTo>
                    <a:pt x="140436" y="0"/>
                  </a:lnTo>
                  <a:lnTo>
                    <a:pt x="129933" y="19050"/>
                  </a:lnTo>
                  <a:lnTo>
                    <a:pt x="139155" y="19050"/>
                  </a:lnTo>
                  <a:lnTo>
                    <a:pt x="150113" y="0"/>
                  </a:lnTo>
                  <a:close/>
                </a:path>
                <a:path w="544195" h="347979">
                  <a:moveTo>
                    <a:pt x="206908" y="0"/>
                  </a:moveTo>
                  <a:lnTo>
                    <a:pt x="197218" y="0"/>
                  </a:lnTo>
                  <a:lnTo>
                    <a:pt x="186715" y="19050"/>
                  </a:lnTo>
                  <a:lnTo>
                    <a:pt x="195941" y="19050"/>
                  </a:lnTo>
                  <a:lnTo>
                    <a:pt x="206908" y="0"/>
                  </a:lnTo>
                  <a:close/>
                </a:path>
                <a:path w="544195" h="347979">
                  <a:moveTo>
                    <a:pt x="263677" y="0"/>
                  </a:moveTo>
                  <a:lnTo>
                    <a:pt x="253999" y="0"/>
                  </a:lnTo>
                  <a:lnTo>
                    <a:pt x="243484" y="19050"/>
                  </a:lnTo>
                  <a:lnTo>
                    <a:pt x="252719" y="19050"/>
                  </a:lnTo>
                  <a:lnTo>
                    <a:pt x="263677" y="0"/>
                  </a:lnTo>
                  <a:close/>
                </a:path>
                <a:path w="544195" h="347979">
                  <a:moveTo>
                    <a:pt x="320471" y="0"/>
                  </a:moveTo>
                  <a:lnTo>
                    <a:pt x="310768" y="0"/>
                  </a:lnTo>
                  <a:lnTo>
                    <a:pt x="300278" y="19050"/>
                  </a:lnTo>
                  <a:lnTo>
                    <a:pt x="309504" y="19050"/>
                  </a:lnTo>
                  <a:lnTo>
                    <a:pt x="320471" y="0"/>
                  </a:lnTo>
                  <a:close/>
                </a:path>
                <a:path w="544195" h="347979">
                  <a:moveTo>
                    <a:pt x="377253" y="0"/>
                  </a:moveTo>
                  <a:lnTo>
                    <a:pt x="367563" y="0"/>
                  </a:lnTo>
                  <a:lnTo>
                    <a:pt x="357060" y="19050"/>
                  </a:lnTo>
                  <a:lnTo>
                    <a:pt x="366295" y="19050"/>
                  </a:lnTo>
                  <a:lnTo>
                    <a:pt x="377253" y="0"/>
                  </a:lnTo>
                  <a:close/>
                </a:path>
                <a:path w="544195" h="347979">
                  <a:moveTo>
                    <a:pt x="434022" y="0"/>
                  </a:moveTo>
                  <a:lnTo>
                    <a:pt x="424345" y="0"/>
                  </a:lnTo>
                  <a:lnTo>
                    <a:pt x="413829" y="19050"/>
                  </a:lnTo>
                  <a:lnTo>
                    <a:pt x="423055" y="19050"/>
                  </a:lnTo>
                  <a:lnTo>
                    <a:pt x="434022" y="0"/>
                  </a:lnTo>
                  <a:close/>
                </a:path>
                <a:path w="544195" h="347979">
                  <a:moveTo>
                    <a:pt x="490816" y="0"/>
                  </a:moveTo>
                  <a:lnTo>
                    <a:pt x="481114" y="0"/>
                  </a:lnTo>
                  <a:lnTo>
                    <a:pt x="470623" y="19050"/>
                  </a:lnTo>
                  <a:lnTo>
                    <a:pt x="479849" y="19050"/>
                  </a:lnTo>
                  <a:lnTo>
                    <a:pt x="490816" y="0"/>
                  </a:lnTo>
                  <a:close/>
                </a:path>
                <a:path w="544195" h="347979">
                  <a:moveTo>
                    <a:pt x="543750" y="0"/>
                  </a:moveTo>
                  <a:lnTo>
                    <a:pt x="537908" y="0"/>
                  </a:lnTo>
                  <a:lnTo>
                    <a:pt x="527405" y="19050"/>
                  </a:lnTo>
                  <a:lnTo>
                    <a:pt x="536854" y="19050"/>
                  </a:lnTo>
                  <a:lnTo>
                    <a:pt x="543750" y="7620"/>
                  </a:lnTo>
                  <a:lnTo>
                    <a:pt x="543750" y="0"/>
                  </a:lnTo>
                  <a:close/>
                </a:path>
              </a:pathLst>
            </a:custGeom>
            <a:solidFill>
              <a:srgbClr val="67577E"/>
            </a:solidFill>
          </p:spPr>
          <p:txBody>
            <a:bodyPr wrap="square" lIns="0" tIns="0" rIns="0" bIns="0" rtlCol="0"/>
            <a:lstStyle/>
            <a:p>
              <a:endParaRPr sz="1227"/>
            </a:p>
          </p:txBody>
        </p:sp>
        <p:pic>
          <p:nvPicPr>
            <p:cNvPr id="307" name="object 307"/>
            <p:cNvPicPr/>
            <p:nvPr/>
          </p:nvPicPr>
          <p:blipFill>
            <a:blip r:embed="rId138" cstate="print"/>
            <a:stretch>
              <a:fillRect/>
            </a:stretch>
          </p:blipFill>
          <p:spPr>
            <a:xfrm>
              <a:off x="377253" y="2908058"/>
              <a:ext cx="3103511" cy="793813"/>
            </a:xfrm>
            <a:prstGeom prst="rect">
              <a:avLst/>
            </a:prstGeom>
          </p:spPr>
        </p:pic>
        <p:pic>
          <p:nvPicPr>
            <p:cNvPr id="308" name="object 308"/>
            <p:cNvPicPr/>
            <p:nvPr/>
          </p:nvPicPr>
          <p:blipFill>
            <a:blip r:embed="rId139" cstate="print"/>
            <a:stretch>
              <a:fillRect/>
            </a:stretch>
          </p:blipFill>
          <p:spPr>
            <a:xfrm>
              <a:off x="3352138" y="3119133"/>
              <a:ext cx="1299781" cy="582739"/>
            </a:xfrm>
            <a:prstGeom prst="rect">
              <a:avLst/>
            </a:prstGeom>
          </p:spPr>
        </p:pic>
        <p:pic>
          <p:nvPicPr>
            <p:cNvPr id="309" name="object 309"/>
            <p:cNvPicPr/>
            <p:nvPr/>
          </p:nvPicPr>
          <p:blipFill>
            <a:blip r:embed="rId140" cstate="print"/>
            <a:stretch>
              <a:fillRect/>
            </a:stretch>
          </p:blipFill>
          <p:spPr>
            <a:xfrm>
              <a:off x="0" y="2908058"/>
              <a:ext cx="7772400" cy="1537575"/>
            </a:xfrm>
            <a:prstGeom prst="rect">
              <a:avLst/>
            </a:prstGeom>
          </p:spPr>
        </p:pic>
        <p:pic>
          <p:nvPicPr>
            <p:cNvPr id="310" name="object 310"/>
            <p:cNvPicPr/>
            <p:nvPr/>
          </p:nvPicPr>
          <p:blipFill>
            <a:blip r:embed="rId141" cstate="print"/>
            <a:stretch>
              <a:fillRect/>
            </a:stretch>
          </p:blipFill>
          <p:spPr>
            <a:xfrm>
              <a:off x="3961523" y="3081451"/>
              <a:ext cx="1045984" cy="633552"/>
            </a:xfrm>
            <a:prstGeom prst="rect">
              <a:avLst/>
            </a:prstGeom>
          </p:spPr>
        </p:pic>
        <p:pic>
          <p:nvPicPr>
            <p:cNvPr id="311" name="object 311"/>
            <p:cNvPicPr/>
            <p:nvPr/>
          </p:nvPicPr>
          <p:blipFill>
            <a:blip r:embed="rId142" cstate="print"/>
            <a:stretch>
              <a:fillRect/>
            </a:stretch>
          </p:blipFill>
          <p:spPr>
            <a:xfrm>
              <a:off x="4982349" y="3100565"/>
              <a:ext cx="6870" cy="588543"/>
            </a:xfrm>
            <a:prstGeom prst="rect">
              <a:avLst/>
            </a:prstGeom>
          </p:spPr>
        </p:pic>
        <p:pic>
          <p:nvPicPr>
            <p:cNvPr id="312" name="object 312"/>
            <p:cNvPicPr/>
            <p:nvPr/>
          </p:nvPicPr>
          <p:blipFill>
            <a:blip r:embed="rId143" cstate="print"/>
            <a:stretch>
              <a:fillRect/>
            </a:stretch>
          </p:blipFill>
          <p:spPr>
            <a:xfrm>
              <a:off x="3780104" y="3081463"/>
              <a:ext cx="181419" cy="633539"/>
            </a:xfrm>
            <a:prstGeom prst="rect">
              <a:avLst/>
            </a:prstGeom>
          </p:spPr>
        </p:pic>
        <p:pic>
          <p:nvPicPr>
            <p:cNvPr id="313" name="object 313"/>
            <p:cNvPicPr/>
            <p:nvPr/>
          </p:nvPicPr>
          <p:blipFill>
            <a:blip r:embed="rId144" cstate="print"/>
            <a:stretch>
              <a:fillRect/>
            </a:stretch>
          </p:blipFill>
          <p:spPr>
            <a:xfrm>
              <a:off x="4697704" y="3211042"/>
              <a:ext cx="211455" cy="262534"/>
            </a:xfrm>
            <a:prstGeom prst="rect">
              <a:avLst/>
            </a:prstGeom>
          </p:spPr>
        </p:pic>
        <p:sp>
          <p:nvSpPr>
            <p:cNvPr id="314" name="object 314"/>
            <p:cNvSpPr/>
            <p:nvPr/>
          </p:nvSpPr>
          <p:spPr>
            <a:xfrm>
              <a:off x="4710214" y="3211042"/>
              <a:ext cx="209550" cy="245110"/>
            </a:xfrm>
            <a:custGeom>
              <a:avLst/>
              <a:gdLst/>
              <a:ahLst/>
              <a:cxnLst/>
              <a:rect l="l" t="t" r="r" b="b"/>
              <a:pathLst>
                <a:path w="209550" h="245110">
                  <a:moveTo>
                    <a:pt x="209537" y="0"/>
                  </a:moveTo>
                  <a:lnTo>
                    <a:pt x="0" y="0"/>
                  </a:lnTo>
                  <a:lnTo>
                    <a:pt x="0" y="244690"/>
                  </a:lnTo>
                  <a:lnTo>
                    <a:pt x="209537" y="244690"/>
                  </a:lnTo>
                  <a:lnTo>
                    <a:pt x="209537" y="0"/>
                  </a:lnTo>
                  <a:close/>
                </a:path>
              </a:pathLst>
            </a:custGeom>
            <a:solidFill>
              <a:srgbClr val="EDE6EA"/>
            </a:solidFill>
          </p:spPr>
          <p:txBody>
            <a:bodyPr wrap="square" lIns="0" tIns="0" rIns="0" bIns="0" rtlCol="0"/>
            <a:lstStyle/>
            <a:p>
              <a:endParaRPr sz="1227"/>
            </a:p>
          </p:txBody>
        </p:sp>
        <p:sp>
          <p:nvSpPr>
            <p:cNvPr id="315" name="object 315"/>
            <p:cNvSpPr/>
            <p:nvPr/>
          </p:nvSpPr>
          <p:spPr>
            <a:xfrm>
              <a:off x="4729327" y="3230156"/>
              <a:ext cx="168910" cy="207010"/>
            </a:xfrm>
            <a:custGeom>
              <a:avLst/>
              <a:gdLst/>
              <a:ahLst/>
              <a:cxnLst/>
              <a:rect l="l" t="t" r="r" b="b"/>
              <a:pathLst>
                <a:path w="168910" h="207010">
                  <a:moveTo>
                    <a:pt x="168668" y="0"/>
                  </a:moveTo>
                  <a:lnTo>
                    <a:pt x="0" y="0"/>
                  </a:lnTo>
                  <a:lnTo>
                    <a:pt x="0" y="206451"/>
                  </a:lnTo>
                  <a:lnTo>
                    <a:pt x="168668" y="206451"/>
                  </a:lnTo>
                  <a:lnTo>
                    <a:pt x="168668" y="0"/>
                  </a:lnTo>
                  <a:close/>
                </a:path>
              </a:pathLst>
            </a:custGeom>
            <a:solidFill>
              <a:srgbClr val="4D3E6E"/>
            </a:solidFill>
          </p:spPr>
          <p:txBody>
            <a:bodyPr wrap="square" lIns="0" tIns="0" rIns="0" bIns="0" rtlCol="0"/>
            <a:lstStyle/>
            <a:p>
              <a:endParaRPr sz="1227"/>
            </a:p>
          </p:txBody>
        </p:sp>
        <p:sp>
          <p:nvSpPr>
            <p:cNvPr id="316" name="object 316"/>
            <p:cNvSpPr/>
            <p:nvPr/>
          </p:nvSpPr>
          <p:spPr>
            <a:xfrm>
              <a:off x="4729315" y="3240595"/>
              <a:ext cx="163195" cy="196215"/>
            </a:xfrm>
            <a:custGeom>
              <a:avLst/>
              <a:gdLst/>
              <a:ahLst/>
              <a:cxnLst/>
              <a:rect l="l" t="t" r="r" b="b"/>
              <a:pathLst>
                <a:path w="163195" h="196214">
                  <a:moveTo>
                    <a:pt x="162648" y="0"/>
                  </a:moveTo>
                  <a:lnTo>
                    <a:pt x="0" y="0"/>
                  </a:lnTo>
                  <a:lnTo>
                    <a:pt x="0" y="196011"/>
                  </a:lnTo>
                  <a:lnTo>
                    <a:pt x="162648" y="196011"/>
                  </a:lnTo>
                  <a:lnTo>
                    <a:pt x="162648" y="0"/>
                  </a:lnTo>
                  <a:close/>
                </a:path>
              </a:pathLst>
            </a:custGeom>
            <a:solidFill>
              <a:srgbClr val="67577E"/>
            </a:solidFill>
          </p:spPr>
          <p:txBody>
            <a:bodyPr wrap="square" lIns="0" tIns="0" rIns="0" bIns="0" rtlCol="0"/>
            <a:lstStyle/>
            <a:p>
              <a:endParaRPr sz="1227"/>
            </a:p>
          </p:txBody>
        </p:sp>
        <p:pic>
          <p:nvPicPr>
            <p:cNvPr id="317" name="object 317"/>
            <p:cNvPicPr/>
            <p:nvPr/>
          </p:nvPicPr>
          <p:blipFill>
            <a:blip r:embed="rId145" cstate="print"/>
            <a:stretch>
              <a:fillRect/>
            </a:stretch>
          </p:blipFill>
          <p:spPr>
            <a:xfrm>
              <a:off x="4708029" y="3211042"/>
              <a:ext cx="4076" cy="244678"/>
            </a:xfrm>
            <a:prstGeom prst="rect">
              <a:avLst/>
            </a:prstGeom>
          </p:spPr>
        </p:pic>
        <p:pic>
          <p:nvPicPr>
            <p:cNvPr id="318" name="object 318"/>
            <p:cNvPicPr/>
            <p:nvPr/>
          </p:nvPicPr>
          <p:blipFill>
            <a:blip r:embed="rId146" cstate="print"/>
            <a:stretch>
              <a:fillRect/>
            </a:stretch>
          </p:blipFill>
          <p:spPr>
            <a:xfrm>
              <a:off x="4897996" y="3230155"/>
              <a:ext cx="3467" cy="206451"/>
            </a:xfrm>
            <a:prstGeom prst="rect">
              <a:avLst/>
            </a:prstGeom>
          </p:spPr>
        </p:pic>
        <p:pic>
          <p:nvPicPr>
            <p:cNvPr id="319" name="object 319"/>
            <p:cNvPicPr/>
            <p:nvPr/>
          </p:nvPicPr>
          <p:blipFill>
            <a:blip r:embed="rId144" cstate="print"/>
            <a:stretch>
              <a:fillRect/>
            </a:stretch>
          </p:blipFill>
          <p:spPr>
            <a:xfrm>
              <a:off x="4050055" y="3211042"/>
              <a:ext cx="211442" cy="262534"/>
            </a:xfrm>
            <a:prstGeom prst="rect">
              <a:avLst/>
            </a:prstGeom>
          </p:spPr>
        </p:pic>
        <p:sp>
          <p:nvSpPr>
            <p:cNvPr id="320" name="object 320"/>
            <p:cNvSpPr/>
            <p:nvPr/>
          </p:nvSpPr>
          <p:spPr>
            <a:xfrm>
              <a:off x="4062565" y="3211042"/>
              <a:ext cx="209550" cy="245110"/>
            </a:xfrm>
            <a:custGeom>
              <a:avLst/>
              <a:gdLst/>
              <a:ahLst/>
              <a:cxnLst/>
              <a:rect l="l" t="t" r="r" b="b"/>
              <a:pathLst>
                <a:path w="209550" h="245110">
                  <a:moveTo>
                    <a:pt x="209537" y="0"/>
                  </a:moveTo>
                  <a:lnTo>
                    <a:pt x="0" y="0"/>
                  </a:lnTo>
                  <a:lnTo>
                    <a:pt x="0" y="244690"/>
                  </a:lnTo>
                  <a:lnTo>
                    <a:pt x="209537" y="244690"/>
                  </a:lnTo>
                  <a:lnTo>
                    <a:pt x="209537" y="0"/>
                  </a:lnTo>
                  <a:close/>
                </a:path>
              </a:pathLst>
            </a:custGeom>
            <a:solidFill>
              <a:srgbClr val="EDE6EA"/>
            </a:solidFill>
          </p:spPr>
          <p:txBody>
            <a:bodyPr wrap="square" lIns="0" tIns="0" rIns="0" bIns="0" rtlCol="0"/>
            <a:lstStyle/>
            <a:p>
              <a:endParaRPr sz="1227"/>
            </a:p>
          </p:txBody>
        </p:sp>
        <p:sp>
          <p:nvSpPr>
            <p:cNvPr id="321" name="object 321"/>
            <p:cNvSpPr/>
            <p:nvPr/>
          </p:nvSpPr>
          <p:spPr>
            <a:xfrm>
              <a:off x="4081678" y="3230156"/>
              <a:ext cx="168910" cy="207010"/>
            </a:xfrm>
            <a:custGeom>
              <a:avLst/>
              <a:gdLst/>
              <a:ahLst/>
              <a:cxnLst/>
              <a:rect l="l" t="t" r="r" b="b"/>
              <a:pathLst>
                <a:path w="168910" h="207010">
                  <a:moveTo>
                    <a:pt x="168655" y="0"/>
                  </a:moveTo>
                  <a:lnTo>
                    <a:pt x="0" y="0"/>
                  </a:lnTo>
                  <a:lnTo>
                    <a:pt x="0" y="206451"/>
                  </a:lnTo>
                  <a:lnTo>
                    <a:pt x="168655" y="206451"/>
                  </a:lnTo>
                  <a:lnTo>
                    <a:pt x="168655" y="0"/>
                  </a:lnTo>
                  <a:close/>
                </a:path>
              </a:pathLst>
            </a:custGeom>
            <a:solidFill>
              <a:srgbClr val="4D3E6E"/>
            </a:solidFill>
          </p:spPr>
          <p:txBody>
            <a:bodyPr wrap="square" lIns="0" tIns="0" rIns="0" bIns="0" rtlCol="0"/>
            <a:lstStyle/>
            <a:p>
              <a:endParaRPr sz="1227"/>
            </a:p>
          </p:txBody>
        </p:sp>
        <p:sp>
          <p:nvSpPr>
            <p:cNvPr id="322" name="object 322"/>
            <p:cNvSpPr/>
            <p:nvPr/>
          </p:nvSpPr>
          <p:spPr>
            <a:xfrm>
              <a:off x="4081665" y="3240595"/>
              <a:ext cx="163195" cy="196215"/>
            </a:xfrm>
            <a:custGeom>
              <a:avLst/>
              <a:gdLst/>
              <a:ahLst/>
              <a:cxnLst/>
              <a:rect l="l" t="t" r="r" b="b"/>
              <a:pathLst>
                <a:path w="163195" h="196214">
                  <a:moveTo>
                    <a:pt x="162648" y="0"/>
                  </a:moveTo>
                  <a:lnTo>
                    <a:pt x="0" y="0"/>
                  </a:lnTo>
                  <a:lnTo>
                    <a:pt x="0" y="196011"/>
                  </a:lnTo>
                  <a:lnTo>
                    <a:pt x="162648" y="196011"/>
                  </a:lnTo>
                  <a:lnTo>
                    <a:pt x="162648" y="0"/>
                  </a:lnTo>
                  <a:close/>
                </a:path>
              </a:pathLst>
            </a:custGeom>
            <a:solidFill>
              <a:srgbClr val="67577E"/>
            </a:solidFill>
          </p:spPr>
          <p:txBody>
            <a:bodyPr wrap="square" lIns="0" tIns="0" rIns="0" bIns="0" rtlCol="0"/>
            <a:lstStyle/>
            <a:p>
              <a:endParaRPr sz="1227"/>
            </a:p>
          </p:txBody>
        </p:sp>
        <p:pic>
          <p:nvPicPr>
            <p:cNvPr id="323" name="object 323"/>
            <p:cNvPicPr/>
            <p:nvPr/>
          </p:nvPicPr>
          <p:blipFill>
            <a:blip r:embed="rId145" cstate="print"/>
            <a:stretch>
              <a:fillRect/>
            </a:stretch>
          </p:blipFill>
          <p:spPr>
            <a:xfrm>
              <a:off x="4060380" y="3211042"/>
              <a:ext cx="4076" cy="244678"/>
            </a:xfrm>
            <a:prstGeom prst="rect">
              <a:avLst/>
            </a:prstGeom>
          </p:spPr>
        </p:pic>
        <p:pic>
          <p:nvPicPr>
            <p:cNvPr id="324" name="object 324"/>
            <p:cNvPicPr/>
            <p:nvPr/>
          </p:nvPicPr>
          <p:blipFill>
            <a:blip r:embed="rId147" cstate="print"/>
            <a:stretch>
              <a:fillRect/>
            </a:stretch>
          </p:blipFill>
          <p:spPr>
            <a:xfrm>
              <a:off x="4351375" y="3211042"/>
              <a:ext cx="238518" cy="495922"/>
            </a:xfrm>
            <a:prstGeom prst="rect">
              <a:avLst/>
            </a:prstGeom>
          </p:spPr>
        </p:pic>
        <p:sp>
          <p:nvSpPr>
            <p:cNvPr id="325" name="object 325"/>
            <p:cNvSpPr/>
            <p:nvPr/>
          </p:nvSpPr>
          <p:spPr>
            <a:xfrm>
              <a:off x="4363872" y="3211042"/>
              <a:ext cx="236854" cy="478155"/>
            </a:xfrm>
            <a:custGeom>
              <a:avLst/>
              <a:gdLst/>
              <a:ahLst/>
              <a:cxnLst/>
              <a:rect l="l" t="t" r="r" b="b"/>
              <a:pathLst>
                <a:path w="236854" h="478154">
                  <a:moveTo>
                    <a:pt x="236613" y="0"/>
                  </a:moveTo>
                  <a:lnTo>
                    <a:pt x="0" y="0"/>
                  </a:lnTo>
                  <a:lnTo>
                    <a:pt x="0" y="478078"/>
                  </a:lnTo>
                  <a:lnTo>
                    <a:pt x="236613" y="478078"/>
                  </a:lnTo>
                  <a:lnTo>
                    <a:pt x="236613" y="0"/>
                  </a:lnTo>
                  <a:close/>
                </a:path>
              </a:pathLst>
            </a:custGeom>
            <a:solidFill>
              <a:srgbClr val="EDE6EA"/>
            </a:solidFill>
          </p:spPr>
          <p:txBody>
            <a:bodyPr wrap="square" lIns="0" tIns="0" rIns="0" bIns="0" rtlCol="0"/>
            <a:lstStyle/>
            <a:p>
              <a:endParaRPr sz="1227"/>
            </a:p>
          </p:txBody>
        </p:sp>
        <p:pic>
          <p:nvPicPr>
            <p:cNvPr id="326" name="object 326"/>
            <p:cNvPicPr/>
            <p:nvPr/>
          </p:nvPicPr>
          <p:blipFill>
            <a:blip r:embed="rId148" cstate="print"/>
            <a:stretch>
              <a:fillRect/>
            </a:stretch>
          </p:blipFill>
          <p:spPr>
            <a:xfrm>
              <a:off x="4382998" y="3230168"/>
              <a:ext cx="195732" cy="439839"/>
            </a:xfrm>
            <a:prstGeom prst="rect">
              <a:avLst/>
            </a:prstGeom>
          </p:spPr>
        </p:pic>
        <p:sp>
          <p:nvSpPr>
            <p:cNvPr id="327" name="object 327"/>
            <p:cNvSpPr/>
            <p:nvPr/>
          </p:nvSpPr>
          <p:spPr>
            <a:xfrm>
              <a:off x="4382998" y="3240595"/>
              <a:ext cx="189865" cy="429895"/>
            </a:xfrm>
            <a:custGeom>
              <a:avLst/>
              <a:gdLst/>
              <a:ahLst/>
              <a:cxnLst/>
              <a:rect l="l" t="t" r="r" b="b"/>
              <a:pathLst>
                <a:path w="189864" h="429895">
                  <a:moveTo>
                    <a:pt x="189712" y="0"/>
                  </a:moveTo>
                  <a:lnTo>
                    <a:pt x="0" y="0"/>
                  </a:lnTo>
                  <a:lnTo>
                    <a:pt x="0" y="429399"/>
                  </a:lnTo>
                  <a:lnTo>
                    <a:pt x="189712" y="429399"/>
                  </a:lnTo>
                  <a:lnTo>
                    <a:pt x="189712" y="0"/>
                  </a:lnTo>
                  <a:close/>
                </a:path>
              </a:pathLst>
            </a:custGeom>
            <a:solidFill>
              <a:srgbClr val="EDE6EA"/>
            </a:solidFill>
          </p:spPr>
          <p:txBody>
            <a:bodyPr wrap="square" lIns="0" tIns="0" rIns="0" bIns="0" rtlCol="0"/>
            <a:lstStyle/>
            <a:p>
              <a:endParaRPr sz="1227"/>
            </a:p>
          </p:txBody>
        </p:sp>
        <p:pic>
          <p:nvPicPr>
            <p:cNvPr id="328" name="object 328"/>
            <p:cNvPicPr/>
            <p:nvPr/>
          </p:nvPicPr>
          <p:blipFill>
            <a:blip r:embed="rId149" cstate="print"/>
            <a:stretch>
              <a:fillRect/>
            </a:stretch>
          </p:blipFill>
          <p:spPr>
            <a:xfrm>
              <a:off x="4361687" y="3211042"/>
              <a:ext cx="4076" cy="478066"/>
            </a:xfrm>
            <a:prstGeom prst="rect">
              <a:avLst/>
            </a:prstGeom>
          </p:spPr>
        </p:pic>
        <p:pic>
          <p:nvPicPr>
            <p:cNvPr id="329" name="object 329"/>
            <p:cNvPicPr/>
            <p:nvPr/>
          </p:nvPicPr>
          <p:blipFill>
            <a:blip r:embed="rId150" cstate="print"/>
            <a:stretch>
              <a:fillRect/>
            </a:stretch>
          </p:blipFill>
          <p:spPr>
            <a:xfrm>
              <a:off x="4578718" y="3230168"/>
              <a:ext cx="3479" cy="439839"/>
            </a:xfrm>
            <a:prstGeom prst="rect">
              <a:avLst/>
            </a:prstGeom>
          </p:spPr>
        </p:pic>
        <p:sp>
          <p:nvSpPr>
            <p:cNvPr id="330" name="object 330"/>
            <p:cNvSpPr/>
            <p:nvPr/>
          </p:nvSpPr>
          <p:spPr>
            <a:xfrm>
              <a:off x="3961523" y="3081019"/>
              <a:ext cx="1046480" cy="633730"/>
            </a:xfrm>
            <a:custGeom>
              <a:avLst/>
              <a:gdLst/>
              <a:ahLst/>
              <a:cxnLst/>
              <a:rect l="l" t="t" r="r" b="b"/>
              <a:pathLst>
                <a:path w="1046479" h="633729">
                  <a:moveTo>
                    <a:pt x="1045984" y="19545"/>
                  </a:moveTo>
                  <a:lnTo>
                    <a:pt x="1024216" y="19545"/>
                  </a:lnTo>
                  <a:lnTo>
                    <a:pt x="1024216" y="608088"/>
                  </a:lnTo>
                  <a:lnTo>
                    <a:pt x="1045984" y="608088"/>
                  </a:lnTo>
                  <a:lnTo>
                    <a:pt x="1045984" y="19545"/>
                  </a:lnTo>
                  <a:close/>
                </a:path>
                <a:path w="1046479" h="633729">
                  <a:moveTo>
                    <a:pt x="1045984" y="0"/>
                  </a:moveTo>
                  <a:lnTo>
                    <a:pt x="0" y="0"/>
                  </a:lnTo>
                  <a:lnTo>
                    <a:pt x="0" y="19050"/>
                  </a:lnTo>
                  <a:lnTo>
                    <a:pt x="0" y="608330"/>
                  </a:lnTo>
                  <a:lnTo>
                    <a:pt x="0" y="633730"/>
                  </a:lnTo>
                  <a:lnTo>
                    <a:pt x="1045984" y="633730"/>
                  </a:lnTo>
                  <a:lnTo>
                    <a:pt x="1045984" y="608330"/>
                  </a:lnTo>
                  <a:lnTo>
                    <a:pt x="19113" y="608330"/>
                  </a:lnTo>
                  <a:lnTo>
                    <a:pt x="19113" y="19050"/>
                  </a:lnTo>
                  <a:lnTo>
                    <a:pt x="1045984" y="19050"/>
                  </a:lnTo>
                  <a:lnTo>
                    <a:pt x="1045984" y="0"/>
                  </a:lnTo>
                  <a:close/>
                </a:path>
              </a:pathLst>
            </a:custGeom>
            <a:solidFill>
              <a:srgbClr val="8FB6DF"/>
            </a:solidFill>
          </p:spPr>
          <p:txBody>
            <a:bodyPr wrap="square" lIns="0" tIns="0" rIns="0" bIns="0" rtlCol="0"/>
            <a:lstStyle/>
            <a:p>
              <a:endParaRPr sz="1227"/>
            </a:p>
          </p:txBody>
        </p:sp>
        <p:sp>
          <p:nvSpPr>
            <p:cNvPr id="331" name="object 331"/>
            <p:cNvSpPr/>
            <p:nvPr/>
          </p:nvSpPr>
          <p:spPr>
            <a:xfrm>
              <a:off x="3868010" y="3249155"/>
              <a:ext cx="4445" cy="466090"/>
            </a:xfrm>
            <a:custGeom>
              <a:avLst/>
              <a:gdLst/>
              <a:ahLst/>
              <a:cxnLst/>
              <a:rect l="l" t="t" r="r" b="b"/>
              <a:pathLst>
                <a:path w="4445" h="466089">
                  <a:moveTo>
                    <a:pt x="0" y="465818"/>
                  </a:moveTo>
                  <a:lnTo>
                    <a:pt x="4267" y="465818"/>
                  </a:lnTo>
                  <a:lnTo>
                    <a:pt x="4267" y="0"/>
                  </a:lnTo>
                  <a:lnTo>
                    <a:pt x="0" y="0"/>
                  </a:lnTo>
                  <a:lnTo>
                    <a:pt x="0" y="465818"/>
                  </a:lnTo>
                  <a:close/>
                </a:path>
              </a:pathLst>
            </a:custGeom>
            <a:solidFill>
              <a:srgbClr val="42385F"/>
            </a:solidFill>
          </p:spPr>
          <p:txBody>
            <a:bodyPr wrap="square" lIns="0" tIns="0" rIns="0" bIns="0" rtlCol="0"/>
            <a:lstStyle/>
            <a:p>
              <a:endParaRPr sz="1227"/>
            </a:p>
          </p:txBody>
        </p:sp>
        <p:pic>
          <p:nvPicPr>
            <p:cNvPr id="332" name="object 332"/>
            <p:cNvPicPr/>
            <p:nvPr/>
          </p:nvPicPr>
          <p:blipFill>
            <a:blip r:embed="rId151" cstate="print"/>
            <a:stretch>
              <a:fillRect/>
            </a:stretch>
          </p:blipFill>
          <p:spPr>
            <a:xfrm>
              <a:off x="3858679" y="3135197"/>
              <a:ext cx="61328" cy="113957"/>
            </a:xfrm>
            <a:prstGeom prst="rect">
              <a:avLst/>
            </a:prstGeom>
          </p:spPr>
        </p:pic>
        <p:sp>
          <p:nvSpPr>
            <p:cNvPr id="333" name="object 333"/>
            <p:cNvSpPr/>
            <p:nvPr/>
          </p:nvSpPr>
          <p:spPr>
            <a:xfrm>
              <a:off x="3833558" y="3135198"/>
              <a:ext cx="50165" cy="114300"/>
            </a:xfrm>
            <a:custGeom>
              <a:avLst/>
              <a:gdLst/>
              <a:ahLst/>
              <a:cxnLst/>
              <a:rect l="l" t="t" r="r" b="b"/>
              <a:pathLst>
                <a:path w="50164" h="114300">
                  <a:moveTo>
                    <a:pt x="49911" y="0"/>
                  </a:moveTo>
                  <a:lnTo>
                    <a:pt x="0" y="0"/>
                  </a:lnTo>
                  <a:lnTo>
                    <a:pt x="0" y="113957"/>
                  </a:lnTo>
                  <a:lnTo>
                    <a:pt x="49911" y="113957"/>
                  </a:lnTo>
                  <a:lnTo>
                    <a:pt x="49911" y="0"/>
                  </a:lnTo>
                  <a:close/>
                </a:path>
              </a:pathLst>
            </a:custGeom>
            <a:solidFill>
              <a:srgbClr val="B5A9AA"/>
            </a:solidFill>
          </p:spPr>
          <p:txBody>
            <a:bodyPr wrap="square" lIns="0" tIns="0" rIns="0" bIns="0" rtlCol="0"/>
            <a:lstStyle/>
            <a:p>
              <a:endParaRPr sz="1227"/>
            </a:p>
          </p:txBody>
        </p:sp>
        <p:pic>
          <p:nvPicPr>
            <p:cNvPr id="334" name="object 334"/>
            <p:cNvPicPr/>
            <p:nvPr/>
          </p:nvPicPr>
          <p:blipFill>
            <a:blip r:embed="rId152" cstate="print"/>
            <a:stretch>
              <a:fillRect/>
            </a:stretch>
          </p:blipFill>
          <p:spPr>
            <a:xfrm>
              <a:off x="3843083" y="3144113"/>
              <a:ext cx="30835" cy="96138"/>
            </a:xfrm>
            <a:prstGeom prst="rect">
              <a:avLst/>
            </a:prstGeom>
          </p:spPr>
        </p:pic>
        <p:sp>
          <p:nvSpPr>
            <p:cNvPr id="335" name="object 335"/>
            <p:cNvSpPr/>
            <p:nvPr/>
          </p:nvSpPr>
          <p:spPr>
            <a:xfrm>
              <a:off x="3850275" y="3166516"/>
              <a:ext cx="16510" cy="51435"/>
            </a:xfrm>
            <a:custGeom>
              <a:avLst/>
              <a:gdLst/>
              <a:ahLst/>
              <a:cxnLst/>
              <a:rect l="l" t="t" r="r" b="b"/>
              <a:pathLst>
                <a:path w="16510" h="51435">
                  <a:moveTo>
                    <a:pt x="8229" y="0"/>
                  </a:moveTo>
                  <a:lnTo>
                    <a:pt x="5025" y="2017"/>
                  </a:lnTo>
                  <a:lnTo>
                    <a:pt x="2409" y="7518"/>
                  </a:lnTo>
                  <a:lnTo>
                    <a:pt x="646" y="15676"/>
                  </a:lnTo>
                  <a:lnTo>
                    <a:pt x="0" y="25666"/>
                  </a:lnTo>
                  <a:lnTo>
                    <a:pt x="646" y="35656"/>
                  </a:lnTo>
                  <a:lnTo>
                    <a:pt x="2409" y="43815"/>
                  </a:lnTo>
                  <a:lnTo>
                    <a:pt x="5025" y="49316"/>
                  </a:lnTo>
                  <a:lnTo>
                    <a:pt x="8229" y="51333"/>
                  </a:lnTo>
                  <a:lnTo>
                    <a:pt x="11433" y="49316"/>
                  </a:lnTo>
                  <a:lnTo>
                    <a:pt x="14049" y="43815"/>
                  </a:lnTo>
                  <a:lnTo>
                    <a:pt x="15812" y="35656"/>
                  </a:lnTo>
                  <a:lnTo>
                    <a:pt x="16459" y="25666"/>
                  </a:lnTo>
                  <a:lnTo>
                    <a:pt x="15812" y="15676"/>
                  </a:lnTo>
                  <a:lnTo>
                    <a:pt x="14049" y="7518"/>
                  </a:lnTo>
                  <a:lnTo>
                    <a:pt x="11433" y="2017"/>
                  </a:lnTo>
                  <a:lnTo>
                    <a:pt x="8229" y="0"/>
                  </a:lnTo>
                  <a:close/>
                </a:path>
              </a:pathLst>
            </a:custGeom>
            <a:solidFill>
              <a:srgbClr val="B5A9AA"/>
            </a:solidFill>
          </p:spPr>
          <p:txBody>
            <a:bodyPr wrap="square" lIns="0" tIns="0" rIns="0" bIns="0" rtlCol="0"/>
            <a:lstStyle/>
            <a:p>
              <a:endParaRPr sz="1227"/>
            </a:p>
          </p:txBody>
        </p:sp>
        <p:pic>
          <p:nvPicPr>
            <p:cNvPr id="336" name="object 336"/>
            <p:cNvPicPr/>
            <p:nvPr/>
          </p:nvPicPr>
          <p:blipFill>
            <a:blip r:embed="rId153" cstate="print"/>
            <a:stretch>
              <a:fillRect/>
            </a:stretch>
          </p:blipFill>
          <p:spPr>
            <a:xfrm>
              <a:off x="3660089" y="3735920"/>
              <a:ext cx="326478" cy="3632"/>
            </a:xfrm>
            <a:prstGeom prst="rect">
              <a:avLst/>
            </a:prstGeom>
          </p:spPr>
        </p:pic>
        <p:sp>
          <p:nvSpPr>
            <p:cNvPr id="337" name="object 337"/>
            <p:cNvSpPr/>
            <p:nvPr/>
          </p:nvSpPr>
          <p:spPr>
            <a:xfrm>
              <a:off x="3608984" y="3536031"/>
              <a:ext cx="354330" cy="203835"/>
            </a:xfrm>
            <a:custGeom>
              <a:avLst/>
              <a:gdLst/>
              <a:ahLst/>
              <a:cxnLst/>
              <a:rect l="l" t="t" r="r" b="b"/>
              <a:pathLst>
                <a:path w="354329" h="203835">
                  <a:moveTo>
                    <a:pt x="42252" y="0"/>
                  </a:moveTo>
                  <a:lnTo>
                    <a:pt x="0" y="0"/>
                  </a:lnTo>
                  <a:lnTo>
                    <a:pt x="0" y="10337"/>
                  </a:lnTo>
                  <a:lnTo>
                    <a:pt x="37185" y="10337"/>
                  </a:lnTo>
                  <a:lnTo>
                    <a:pt x="111315" y="107073"/>
                  </a:lnTo>
                  <a:lnTo>
                    <a:pt x="111315" y="203517"/>
                  </a:lnTo>
                  <a:lnTo>
                    <a:pt x="141757" y="203517"/>
                  </a:lnTo>
                  <a:lnTo>
                    <a:pt x="149387" y="193179"/>
                  </a:lnTo>
                  <a:lnTo>
                    <a:pt x="121653" y="193179"/>
                  </a:lnTo>
                  <a:lnTo>
                    <a:pt x="121653" y="109537"/>
                  </a:lnTo>
                  <a:lnTo>
                    <a:pt x="166321" y="109537"/>
                  </a:lnTo>
                  <a:lnTo>
                    <a:pt x="121653" y="98907"/>
                  </a:lnTo>
                  <a:lnTo>
                    <a:pt x="121653" y="95885"/>
                  </a:lnTo>
                  <a:lnTo>
                    <a:pt x="115735" y="95885"/>
                  </a:lnTo>
                  <a:lnTo>
                    <a:pt x="42252" y="0"/>
                  </a:lnTo>
                  <a:close/>
                </a:path>
                <a:path w="354329" h="203835">
                  <a:moveTo>
                    <a:pt x="166321" y="109537"/>
                  </a:moveTo>
                  <a:lnTo>
                    <a:pt x="121653" y="109537"/>
                  </a:lnTo>
                  <a:lnTo>
                    <a:pt x="186867" y="125044"/>
                  </a:lnTo>
                  <a:lnTo>
                    <a:pt x="136575" y="193179"/>
                  </a:lnTo>
                  <a:lnTo>
                    <a:pt x="149387" y="193179"/>
                  </a:lnTo>
                  <a:lnTo>
                    <a:pt x="197764" y="127635"/>
                  </a:lnTo>
                  <a:lnTo>
                    <a:pt x="242504" y="127635"/>
                  </a:lnTo>
                  <a:lnTo>
                    <a:pt x="240550" y="127203"/>
                  </a:lnTo>
                  <a:lnTo>
                    <a:pt x="240411" y="127152"/>
                  </a:lnTo>
                  <a:lnTo>
                    <a:pt x="166321" y="109537"/>
                  </a:lnTo>
                  <a:close/>
                </a:path>
                <a:path w="354329" h="203835">
                  <a:moveTo>
                    <a:pt x="285831" y="137210"/>
                  </a:moveTo>
                  <a:lnTo>
                    <a:pt x="238023" y="137210"/>
                  </a:lnTo>
                  <a:lnTo>
                    <a:pt x="351142" y="162204"/>
                  </a:lnTo>
                  <a:lnTo>
                    <a:pt x="353809" y="152234"/>
                  </a:lnTo>
                  <a:lnTo>
                    <a:pt x="285831" y="137210"/>
                  </a:lnTo>
                  <a:close/>
                </a:path>
                <a:path w="354329" h="203835">
                  <a:moveTo>
                    <a:pt x="242504" y="127635"/>
                  </a:moveTo>
                  <a:lnTo>
                    <a:pt x="197764" y="127635"/>
                  </a:lnTo>
                  <a:lnTo>
                    <a:pt x="238023" y="137223"/>
                  </a:lnTo>
                  <a:lnTo>
                    <a:pt x="285831" y="137210"/>
                  </a:lnTo>
                  <a:lnTo>
                    <a:pt x="242504" y="127635"/>
                  </a:lnTo>
                  <a:close/>
                </a:path>
                <a:path w="354329" h="203835">
                  <a:moveTo>
                    <a:pt x="192430" y="115722"/>
                  </a:moveTo>
                  <a:close/>
                </a:path>
              </a:pathLst>
            </a:custGeom>
            <a:solidFill>
              <a:srgbClr val="372F42"/>
            </a:solidFill>
          </p:spPr>
          <p:txBody>
            <a:bodyPr wrap="square" lIns="0" tIns="0" rIns="0" bIns="0" rtlCol="0"/>
            <a:lstStyle/>
            <a:p>
              <a:endParaRPr sz="1227"/>
            </a:p>
          </p:txBody>
        </p:sp>
        <p:pic>
          <p:nvPicPr>
            <p:cNvPr id="338" name="object 338"/>
            <p:cNvPicPr/>
            <p:nvPr/>
          </p:nvPicPr>
          <p:blipFill>
            <a:blip r:embed="rId154" cstate="print"/>
            <a:stretch>
              <a:fillRect/>
            </a:stretch>
          </p:blipFill>
          <p:spPr>
            <a:xfrm>
              <a:off x="3608983" y="3536025"/>
              <a:ext cx="88569" cy="72974"/>
            </a:xfrm>
            <a:prstGeom prst="rect">
              <a:avLst/>
            </a:prstGeom>
          </p:spPr>
        </p:pic>
        <p:pic>
          <p:nvPicPr>
            <p:cNvPr id="339" name="object 339"/>
            <p:cNvPicPr/>
            <p:nvPr/>
          </p:nvPicPr>
          <p:blipFill>
            <a:blip r:embed="rId155" cstate="print"/>
            <a:stretch>
              <a:fillRect/>
            </a:stretch>
          </p:blipFill>
          <p:spPr>
            <a:xfrm>
              <a:off x="3715944" y="3573957"/>
              <a:ext cx="166090" cy="94259"/>
            </a:xfrm>
            <a:prstGeom prst="rect">
              <a:avLst/>
            </a:prstGeom>
          </p:spPr>
        </p:pic>
        <p:pic>
          <p:nvPicPr>
            <p:cNvPr id="340" name="object 340"/>
            <p:cNvPicPr/>
            <p:nvPr/>
          </p:nvPicPr>
          <p:blipFill>
            <a:blip r:embed="rId156" cstate="print"/>
            <a:stretch>
              <a:fillRect/>
            </a:stretch>
          </p:blipFill>
          <p:spPr>
            <a:xfrm>
              <a:off x="3912864" y="3647076"/>
              <a:ext cx="97599" cy="92471"/>
            </a:xfrm>
            <a:prstGeom prst="rect">
              <a:avLst/>
            </a:prstGeom>
          </p:spPr>
        </p:pic>
        <p:pic>
          <p:nvPicPr>
            <p:cNvPr id="341" name="object 341"/>
            <p:cNvPicPr/>
            <p:nvPr/>
          </p:nvPicPr>
          <p:blipFill>
            <a:blip r:embed="rId157" cstate="print"/>
            <a:stretch>
              <a:fillRect/>
            </a:stretch>
          </p:blipFill>
          <p:spPr>
            <a:xfrm>
              <a:off x="3934396" y="3670414"/>
              <a:ext cx="52704" cy="45796"/>
            </a:xfrm>
            <a:prstGeom prst="rect">
              <a:avLst/>
            </a:prstGeom>
          </p:spPr>
        </p:pic>
        <p:sp>
          <p:nvSpPr>
            <p:cNvPr id="342" name="object 342"/>
            <p:cNvSpPr/>
            <p:nvPr/>
          </p:nvSpPr>
          <p:spPr>
            <a:xfrm>
              <a:off x="3941343" y="3673472"/>
              <a:ext cx="45085" cy="43180"/>
            </a:xfrm>
            <a:custGeom>
              <a:avLst/>
              <a:gdLst/>
              <a:ahLst/>
              <a:cxnLst/>
              <a:rect l="l" t="t" r="r" b="b"/>
              <a:pathLst>
                <a:path w="45085" h="43179">
                  <a:moveTo>
                    <a:pt x="22047" y="0"/>
                  </a:moveTo>
                  <a:lnTo>
                    <a:pt x="0" y="18897"/>
                  </a:lnTo>
                  <a:lnTo>
                    <a:pt x="25577" y="20497"/>
                  </a:lnTo>
                  <a:lnTo>
                    <a:pt x="22504" y="30352"/>
                  </a:lnTo>
                  <a:lnTo>
                    <a:pt x="1917" y="29082"/>
                  </a:lnTo>
                  <a:lnTo>
                    <a:pt x="5473" y="37122"/>
                  </a:lnTo>
                  <a:lnTo>
                    <a:pt x="13512" y="42735"/>
                  </a:lnTo>
                  <a:lnTo>
                    <a:pt x="22872" y="42735"/>
                  </a:lnTo>
                  <a:lnTo>
                    <a:pt x="30052" y="41586"/>
                  </a:lnTo>
                  <a:lnTo>
                    <a:pt x="44945" y="24396"/>
                  </a:lnTo>
                  <a:lnTo>
                    <a:pt x="44945" y="22885"/>
                  </a:lnTo>
                  <a:lnTo>
                    <a:pt x="43146" y="13973"/>
                  </a:lnTo>
                  <a:lnTo>
                    <a:pt x="38239" y="6699"/>
                  </a:lnTo>
                  <a:lnTo>
                    <a:pt x="30961" y="1797"/>
                  </a:lnTo>
                  <a:lnTo>
                    <a:pt x="22047" y="0"/>
                  </a:lnTo>
                  <a:close/>
                </a:path>
              </a:pathLst>
            </a:custGeom>
            <a:solidFill>
              <a:srgbClr val="F3D16F"/>
            </a:solidFill>
          </p:spPr>
          <p:txBody>
            <a:bodyPr wrap="square" lIns="0" tIns="0" rIns="0" bIns="0" rtlCol="0"/>
            <a:lstStyle/>
            <a:p>
              <a:endParaRPr sz="1227"/>
            </a:p>
          </p:txBody>
        </p:sp>
        <p:pic>
          <p:nvPicPr>
            <p:cNvPr id="343" name="object 343"/>
            <p:cNvPicPr/>
            <p:nvPr/>
          </p:nvPicPr>
          <p:blipFill>
            <a:blip r:embed="rId158" cstate="print"/>
            <a:stretch>
              <a:fillRect/>
            </a:stretch>
          </p:blipFill>
          <p:spPr>
            <a:xfrm>
              <a:off x="3949344" y="3679418"/>
              <a:ext cx="28752" cy="31483"/>
            </a:xfrm>
            <a:prstGeom prst="rect">
              <a:avLst/>
            </a:prstGeom>
          </p:spPr>
        </p:pic>
        <p:sp>
          <p:nvSpPr>
            <p:cNvPr id="344" name="object 344"/>
            <p:cNvSpPr/>
            <p:nvPr/>
          </p:nvSpPr>
          <p:spPr>
            <a:xfrm>
              <a:off x="3952165" y="3679409"/>
              <a:ext cx="27940" cy="27940"/>
            </a:xfrm>
            <a:custGeom>
              <a:avLst/>
              <a:gdLst/>
              <a:ahLst/>
              <a:cxnLst/>
              <a:rect l="l" t="t" r="r" b="b"/>
              <a:pathLst>
                <a:path w="27939" h="27939">
                  <a:moveTo>
                    <a:pt x="21551" y="0"/>
                  </a:moveTo>
                  <a:lnTo>
                    <a:pt x="6235" y="0"/>
                  </a:lnTo>
                  <a:lnTo>
                    <a:pt x="0" y="6248"/>
                  </a:lnTo>
                  <a:lnTo>
                    <a:pt x="0" y="21551"/>
                  </a:lnTo>
                  <a:lnTo>
                    <a:pt x="6235" y="27787"/>
                  </a:lnTo>
                  <a:lnTo>
                    <a:pt x="13893" y="27787"/>
                  </a:lnTo>
                  <a:lnTo>
                    <a:pt x="21551" y="27787"/>
                  </a:lnTo>
                  <a:lnTo>
                    <a:pt x="27787" y="21551"/>
                  </a:lnTo>
                  <a:lnTo>
                    <a:pt x="27787" y="6248"/>
                  </a:lnTo>
                  <a:lnTo>
                    <a:pt x="21551" y="0"/>
                  </a:lnTo>
                  <a:close/>
                </a:path>
              </a:pathLst>
            </a:custGeom>
            <a:solidFill>
              <a:srgbClr val="F3D16F"/>
            </a:solidFill>
          </p:spPr>
          <p:txBody>
            <a:bodyPr wrap="square" lIns="0" tIns="0" rIns="0" bIns="0" rtlCol="0"/>
            <a:lstStyle/>
            <a:p>
              <a:endParaRPr sz="1227"/>
            </a:p>
          </p:txBody>
        </p:sp>
        <p:pic>
          <p:nvPicPr>
            <p:cNvPr id="345" name="object 345"/>
            <p:cNvPicPr/>
            <p:nvPr/>
          </p:nvPicPr>
          <p:blipFill>
            <a:blip r:embed="rId159" cstate="print"/>
            <a:stretch>
              <a:fillRect/>
            </a:stretch>
          </p:blipFill>
          <p:spPr>
            <a:xfrm>
              <a:off x="3952164" y="3689210"/>
              <a:ext cx="14605" cy="10731"/>
            </a:xfrm>
            <a:prstGeom prst="rect">
              <a:avLst/>
            </a:prstGeom>
          </p:spPr>
        </p:pic>
        <p:sp>
          <p:nvSpPr>
            <p:cNvPr id="346" name="object 346"/>
            <p:cNvSpPr/>
            <p:nvPr/>
          </p:nvSpPr>
          <p:spPr>
            <a:xfrm>
              <a:off x="3754158" y="3633694"/>
              <a:ext cx="89535" cy="106045"/>
            </a:xfrm>
            <a:custGeom>
              <a:avLst/>
              <a:gdLst/>
              <a:ahLst/>
              <a:cxnLst/>
              <a:rect l="l" t="t" r="r" b="b"/>
              <a:pathLst>
                <a:path w="89535" h="106045">
                  <a:moveTo>
                    <a:pt x="10337" y="0"/>
                  </a:moveTo>
                  <a:lnTo>
                    <a:pt x="0" y="0"/>
                  </a:lnTo>
                  <a:lnTo>
                    <a:pt x="0" y="105841"/>
                  </a:lnTo>
                  <a:lnTo>
                    <a:pt x="30441" y="105841"/>
                  </a:lnTo>
                  <a:lnTo>
                    <a:pt x="89395" y="25971"/>
                  </a:lnTo>
                  <a:lnTo>
                    <a:pt x="81114" y="19837"/>
                  </a:lnTo>
                  <a:lnTo>
                    <a:pt x="25260" y="95516"/>
                  </a:lnTo>
                  <a:lnTo>
                    <a:pt x="10337" y="95516"/>
                  </a:lnTo>
                  <a:lnTo>
                    <a:pt x="10337" y="0"/>
                  </a:lnTo>
                  <a:close/>
                </a:path>
              </a:pathLst>
            </a:custGeom>
            <a:solidFill>
              <a:srgbClr val="4F4260"/>
            </a:solidFill>
          </p:spPr>
          <p:txBody>
            <a:bodyPr wrap="square" lIns="0" tIns="0" rIns="0" bIns="0" rtlCol="0"/>
            <a:lstStyle/>
            <a:p>
              <a:endParaRPr sz="1227"/>
            </a:p>
          </p:txBody>
        </p:sp>
        <p:pic>
          <p:nvPicPr>
            <p:cNvPr id="347" name="object 347"/>
            <p:cNvPicPr/>
            <p:nvPr/>
          </p:nvPicPr>
          <p:blipFill>
            <a:blip r:embed="rId160" cstate="print"/>
            <a:stretch>
              <a:fillRect/>
            </a:stretch>
          </p:blipFill>
          <p:spPr>
            <a:xfrm>
              <a:off x="3705186" y="3565448"/>
              <a:ext cx="34277" cy="18719"/>
            </a:xfrm>
            <a:prstGeom prst="rect">
              <a:avLst/>
            </a:prstGeom>
          </p:spPr>
        </p:pic>
        <p:sp>
          <p:nvSpPr>
            <p:cNvPr id="348" name="object 348"/>
            <p:cNvSpPr/>
            <p:nvPr/>
          </p:nvSpPr>
          <p:spPr>
            <a:xfrm>
              <a:off x="3748602" y="3554369"/>
              <a:ext cx="226695" cy="114300"/>
            </a:xfrm>
            <a:custGeom>
              <a:avLst/>
              <a:gdLst/>
              <a:ahLst/>
              <a:cxnLst/>
              <a:rect l="l" t="t" r="r" b="b"/>
              <a:pathLst>
                <a:path w="226695" h="114300">
                  <a:moveTo>
                    <a:pt x="226263" y="0"/>
                  </a:moveTo>
                  <a:lnTo>
                    <a:pt x="0" y="19583"/>
                  </a:lnTo>
                  <a:lnTo>
                    <a:pt x="7327" y="80048"/>
                  </a:lnTo>
                  <a:lnTo>
                    <a:pt x="133438" y="113842"/>
                  </a:lnTo>
                  <a:lnTo>
                    <a:pt x="226263" y="0"/>
                  </a:lnTo>
                  <a:close/>
                </a:path>
              </a:pathLst>
            </a:custGeom>
            <a:solidFill>
              <a:srgbClr val="F3D16F"/>
            </a:solidFill>
          </p:spPr>
          <p:txBody>
            <a:bodyPr wrap="square" lIns="0" tIns="0" rIns="0" bIns="0" rtlCol="0"/>
            <a:lstStyle/>
            <a:p>
              <a:endParaRPr sz="1227"/>
            </a:p>
          </p:txBody>
        </p:sp>
        <p:pic>
          <p:nvPicPr>
            <p:cNvPr id="349" name="object 349"/>
            <p:cNvPicPr/>
            <p:nvPr/>
          </p:nvPicPr>
          <p:blipFill>
            <a:blip r:embed="rId161" cstate="print"/>
            <a:stretch>
              <a:fillRect/>
            </a:stretch>
          </p:blipFill>
          <p:spPr>
            <a:xfrm>
              <a:off x="3748607" y="3554374"/>
              <a:ext cx="226250" cy="36347"/>
            </a:xfrm>
            <a:prstGeom prst="rect">
              <a:avLst/>
            </a:prstGeom>
          </p:spPr>
        </p:pic>
        <p:sp>
          <p:nvSpPr>
            <p:cNvPr id="350" name="object 350"/>
            <p:cNvSpPr/>
            <p:nvPr/>
          </p:nvSpPr>
          <p:spPr>
            <a:xfrm>
              <a:off x="3737852" y="3544150"/>
              <a:ext cx="248285" cy="40640"/>
            </a:xfrm>
            <a:custGeom>
              <a:avLst/>
              <a:gdLst/>
              <a:ahLst/>
              <a:cxnLst/>
              <a:rect l="l" t="t" r="r" b="b"/>
              <a:pathLst>
                <a:path w="248285" h="40639">
                  <a:moveTo>
                    <a:pt x="246151" y="0"/>
                  </a:moveTo>
                  <a:lnTo>
                    <a:pt x="0" y="21310"/>
                  </a:lnTo>
                  <a:lnTo>
                    <a:pt x="1612" y="40017"/>
                  </a:lnTo>
                  <a:lnTo>
                    <a:pt x="247764" y="18719"/>
                  </a:lnTo>
                  <a:lnTo>
                    <a:pt x="246151" y="0"/>
                  </a:lnTo>
                  <a:close/>
                </a:path>
              </a:pathLst>
            </a:custGeom>
            <a:solidFill>
              <a:srgbClr val="F3D16F"/>
            </a:solidFill>
          </p:spPr>
          <p:txBody>
            <a:bodyPr wrap="square" lIns="0" tIns="0" rIns="0" bIns="0" rtlCol="0"/>
            <a:lstStyle/>
            <a:p>
              <a:endParaRPr sz="1227"/>
            </a:p>
          </p:txBody>
        </p:sp>
        <p:sp>
          <p:nvSpPr>
            <p:cNvPr id="351" name="object 351"/>
            <p:cNvSpPr/>
            <p:nvPr/>
          </p:nvSpPr>
          <p:spPr>
            <a:xfrm>
              <a:off x="3642830" y="3532542"/>
              <a:ext cx="332105" cy="169545"/>
            </a:xfrm>
            <a:custGeom>
              <a:avLst/>
              <a:gdLst/>
              <a:ahLst/>
              <a:cxnLst/>
              <a:rect l="l" t="t" r="r" b="b"/>
              <a:pathLst>
                <a:path w="332104" h="169545">
                  <a:moveTo>
                    <a:pt x="331584" y="156159"/>
                  </a:moveTo>
                  <a:lnTo>
                    <a:pt x="327825" y="152412"/>
                  </a:lnTo>
                  <a:lnTo>
                    <a:pt x="318630" y="152412"/>
                  </a:lnTo>
                  <a:lnTo>
                    <a:pt x="316420" y="154622"/>
                  </a:lnTo>
                  <a:lnTo>
                    <a:pt x="240411" y="130657"/>
                  </a:lnTo>
                  <a:lnTo>
                    <a:pt x="117259" y="101358"/>
                  </a:lnTo>
                  <a:lnTo>
                    <a:pt x="42252" y="3492"/>
                  </a:lnTo>
                  <a:lnTo>
                    <a:pt x="35496" y="3492"/>
                  </a:lnTo>
                  <a:lnTo>
                    <a:pt x="34048" y="0"/>
                  </a:lnTo>
                  <a:lnTo>
                    <a:pt x="32054" y="0"/>
                  </a:lnTo>
                  <a:lnTo>
                    <a:pt x="26301" y="0"/>
                  </a:lnTo>
                  <a:lnTo>
                    <a:pt x="24841" y="3492"/>
                  </a:lnTo>
                  <a:lnTo>
                    <a:pt x="0" y="3492"/>
                  </a:lnTo>
                  <a:lnTo>
                    <a:pt x="0" y="13830"/>
                  </a:lnTo>
                  <a:lnTo>
                    <a:pt x="24841" y="13830"/>
                  </a:lnTo>
                  <a:lnTo>
                    <a:pt x="26301" y="17310"/>
                  </a:lnTo>
                  <a:lnTo>
                    <a:pt x="34048" y="17310"/>
                  </a:lnTo>
                  <a:lnTo>
                    <a:pt x="35496" y="13830"/>
                  </a:lnTo>
                  <a:lnTo>
                    <a:pt x="37185" y="13830"/>
                  </a:lnTo>
                  <a:lnTo>
                    <a:pt x="111328" y="110578"/>
                  </a:lnTo>
                  <a:lnTo>
                    <a:pt x="237934" y="140690"/>
                  </a:lnTo>
                  <a:lnTo>
                    <a:pt x="314871" y="164934"/>
                  </a:lnTo>
                  <a:lnTo>
                    <a:pt x="314871" y="165379"/>
                  </a:lnTo>
                  <a:lnTo>
                    <a:pt x="318630" y="169125"/>
                  </a:lnTo>
                  <a:lnTo>
                    <a:pt x="323227" y="169125"/>
                  </a:lnTo>
                  <a:lnTo>
                    <a:pt x="327825" y="169125"/>
                  </a:lnTo>
                  <a:lnTo>
                    <a:pt x="331584" y="165379"/>
                  </a:lnTo>
                  <a:lnTo>
                    <a:pt x="331584" y="156159"/>
                  </a:lnTo>
                  <a:close/>
                </a:path>
              </a:pathLst>
            </a:custGeom>
            <a:solidFill>
              <a:srgbClr val="4F4260"/>
            </a:solidFill>
          </p:spPr>
          <p:txBody>
            <a:bodyPr wrap="square" lIns="0" tIns="0" rIns="0" bIns="0" rtlCol="0"/>
            <a:lstStyle/>
            <a:p>
              <a:endParaRPr sz="1227"/>
            </a:p>
          </p:txBody>
        </p:sp>
        <p:sp>
          <p:nvSpPr>
            <p:cNvPr id="352" name="object 352"/>
            <p:cNvSpPr/>
            <p:nvPr/>
          </p:nvSpPr>
          <p:spPr>
            <a:xfrm>
              <a:off x="3606825" y="3532542"/>
              <a:ext cx="67945" cy="17780"/>
            </a:xfrm>
            <a:custGeom>
              <a:avLst/>
              <a:gdLst/>
              <a:ahLst/>
              <a:cxnLst/>
              <a:rect l="l" t="t" r="r" b="b"/>
              <a:pathLst>
                <a:path w="67945" h="17779">
                  <a:moveTo>
                    <a:pt x="4292" y="5803"/>
                  </a:moveTo>
                  <a:lnTo>
                    <a:pt x="3327" y="3492"/>
                  </a:lnTo>
                  <a:lnTo>
                    <a:pt x="2146" y="3492"/>
                  </a:lnTo>
                  <a:lnTo>
                    <a:pt x="952" y="3492"/>
                  </a:lnTo>
                  <a:lnTo>
                    <a:pt x="0" y="5803"/>
                  </a:lnTo>
                  <a:lnTo>
                    <a:pt x="0" y="11518"/>
                  </a:lnTo>
                  <a:lnTo>
                    <a:pt x="952" y="13830"/>
                  </a:lnTo>
                  <a:lnTo>
                    <a:pt x="3327" y="13830"/>
                  </a:lnTo>
                  <a:lnTo>
                    <a:pt x="4292" y="11518"/>
                  </a:lnTo>
                  <a:lnTo>
                    <a:pt x="4292" y="5803"/>
                  </a:lnTo>
                  <a:close/>
                </a:path>
                <a:path w="67945" h="17779">
                  <a:moveTo>
                    <a:pt x="67894" y="3873"/>
                  </a:moveTo>
                  <a:lnTo>
                    <a:pt x="66294" y="0"/>
                  </a:lnTo>
                  <a:lnTo>
                    <a:pt x="64300" y="0"/>
                  </a:lnTo>
                  <a:lnTo>
                    <a:pt x="63119" y="0"/>
                  </a:lnTo>
                  <a:lnTo>
                    <a:pt x="62064" y="1371"/>
                  </a:lnTo>
                  <a:lnTo>
                    <a:pt x="61404" y="3492"/>
                  </a:lnTo>
                  <a:lnTo>
                    <a:pt x="62852" y="3492"/>
                  </a:lnTo>
                  <a:lnTo>
                    <a:pt x="63284" y="10680"/>
                  </a:lnTo>
                  <a:lnTo>
                    <a:pt x="59347" y="13830"/>
                  </a:lnTo>
                  <a:lnTo>
                    <a:pt x="61404" y="13830"/>
                  </a:lnTo>
                  <a:lnTo>
                    <a:pt x="62064" y="15938"/>
                  </a:lnTo>
                  <a:lnTo>
                    <a:pt x="63119" y="17310"/>
                  </a:lnTo>
                  <a:lnTo>
                    <a:pt x="66294" y="17310"/>
                  </a:lnTo>
                  <a:lnTo>
                    <a:pt x="67894" y="13436"/>
                  </a:lnTo>
                  <a:lnTo>
                    <a:pt x="67894" y="3873"/>
                  </a:lnTo>
                  <a:close/>
                </a:path>
              </a:pathLst>
            </a:custGeom>
            <a:solidFill>
              <a:srgbClr val="372F42"/>
            </a:solidFill>
          </p:spPr>
          <p:txBody>
            <a:bodyPr wrap="square" lIns="0" tIns="0" rIns="0" bIns="0" rtlCol="0"/>
            <a:lstStyle/>
            <a:p>
              <a:endParaRPr sz="1227"/>
            </a:p>
          </p:txBody>
        </p:sp>
        <p:sp>
          <p:nvSpPr>
            <p:cNvPr id="353" name="object 353"/>
            <p:cNvSpPr/>
            <p:nvPr/>
          </p:nvSpPr>
          <p:spPr>
            <a:xfrm>
              <a:off x="3633670" y="3532534"/>
              <a:ext cx="11430" cy="17780"/>
            </a:xfrm>
            <a:custGeom>
              <a:avLst/>
              <a:gdLst/>
              <a:ahLst/>
              <a:cxnLst/>
              <a:rect l="l" t="t" r="r" b="b"/>
              <a:pathLst>
                <a:path w="11429" h="17779">
                  <a:moveTo>
                    <a:pt x="9359" y="0"/>
                  </a:moveTo>
                  <a:lnTo>
                    <a:pt x="7365" y="0"/>
                  </a:lnTo>
                  <a:lnTo>
                    <a:pt x="1612" y="0"/>
                  </a:lnTo>
                  <a:lnTo>
                    <a:pt x="0" y="3873"/>
                  </a:lnTo>
                  <a:lnTo>
                    <a:pt x="0" y="13436"/>
                  </a:lnTo>
                  <a:lnTo>
                    <a:pt x="1612" y="17310"/>
                  </a:lnTo>
                  <a:lnTo>
                    <a:pt x="9359" y="17310"/>
                  </a:lnTo>
                  <a:lnTo>
                    <a:pt x="10960" y="13436"/>
                  </a:lnTo>
                  <a:lnTo>
                    <a:pt x="10960" y="3873"/>
                  </a:lnTo>
                  <a:lnTo>
                    <a:pt x="9359" y="0"/>
                  </a:lnTo>
                  <a:close/>
                </a:path>
              </a:pathLst>
            </a:custGeom>
            <a:solidFill>
              <a:srgbClr val="4F4260"/>
            </a:solidFill>
          </p:spPr>
          <p:txBody>
            <a:bodyPr wrap="square" lIns="0" tIns="0" rIns="0" bIns="0" rtlCol="0"/>
            <a:lstStyle/>
            <a:p>
              <a:endParaRPr sz="1227"/>
            </a:p>
          </p:txBody>
        </p:sp>
        <p:sp>
          <p:nvSpPr>
            <p:cNvPr id="354" name="object 354"/>
            <p:cNvSpPr/>
            <p:nvPr/>
          </p:nvSpPr>
          <p:spPr>
            <a:xfrm>
              <a:off x="3632314" y="3532542"/>
              <a:ext cx="12700" cy="17780"/>
            </a:xfrm>
            <a:custGeom>
              <a:avLst/>
              <a:gdLst/>
              <a:ahLst/>
              <a:cxnLst/>
              <a:rect l="l" t="t" r="r" b="b"/>
              <a:pathLst>
                <a:path w="12700" h="17779">
                  <a:moveTo>
                    <a:pt x="12661" y="5803"/>
                  </a:moveTo>
                  <a:lnTo>
                    <a:pt x="11709" y="3492"/>
                  </a:lnTo>
                  <a:lnTo>
                    <a:pt x="10515" y="3492"/>
                  </a:lnTo>
                  <a:lnTo>
                    <a:pt x="9334" y="3492"/>
                  </a:lnTo>
                  <a:lnTo>
                    <a:pt x="8559" y="5359"/>
                  </a:lnTo>
                  <a:lnTo>
                    <a:pt x="8559" y="3873"/>
                  </a:lnTo>
                  <a:lnTo>
                    <a:pt x="6946" y="0"/>
                  </a:lnTo>
                  <a:lnTo>
                    <a:pt x="4953" y="0"/>
                  </a:lnTo>
                  <a:lnTo>
                    <a:pt x="3771" y="0"/>
                  </a:lnTo>
                  <a:lnTo>
                    <a:pt x="2717" y="1371"/>
                  </a:lnTo>
                  <a:lnTo>
                    <a:pt x="2057" y="3492"/>
                  </a:lnTo>
                  <a:lnTo>
                    <a:pt x="3517" y="3492"/>
                  </a:lnTo>
                  <a:lnTo>
                    <a:pt x="3937" y="10680"/>
                  </a:lnTo>
                  <a:lnTo>
                    <a:pt x="0" y="13830"/>
                  </a:lnTo>
                  <a:lnTo>
                    <a:pt x="2057" y="13830"/>
                  </a:lnTo>
                  <a:lnTo>
                    <a:pt x="2717" y="15938"/>
                  </a:lnTo>
                  <a:lnTo>
                    <a:pt x="3771" y="17310"/>
                  </a:lnTo>
                  <a:lnTo>
                    <a:pt x="6946" y="17310"/>
                  </a:lnTo>
                  <a:lnTo>
                    <a:pt x="8559" y="13436"/>
                  </a:lnTo>
                  <a:lnTo>
                    <a:pt x="8559" y="11976"/>
                  </a:lnTo>
                  <a:lnTo>
                    <a:pt x="9334" y="13830"/>
                  </a:lnTo>
                  <a:lnTo>
                    <a:pt x="11709" y="13830"/>
                  </a:lnTo>
                  <a:lnTo>
                    <a:pt x="12661" y="11518"/>
                  </a:lnTo>
                  <a:lnTo>
                    <a:pt x="12661" y="5803"/>
                  </a:lnTo>
                  <a:close/>
                </a:path>
              </a:pathLst>
            </a:custGeom>
            <a:solidFill>
              <a:srgbClr val="372F42"/>
            </a:solidFill>
          </p:spPr>
          <p:txBody>
            <a:bodyPr wrap="square" lIns="0" tIns="0" rIns="0" bIns="0" rtlCol="0"/>
            <a:lstStyle/>
            <a:p>
              <a:endParaRPr sz="1227"/>
            </a:p>
          </p:txBody>
        </p:sp>
        <p:pic>
          <p:nvPicPr>
            <p:cNvPr id="355" name="object 355"/>
            <p:cNvPicPr/>
            <p:nvPr/>
          </p:nvPicPr>
          <p:blipFill>
            <a:blip r:embed="rId162" cstate="print"/>
            <a:stretch>
              <a:fillRect/>
            </a:stretch>
          </p:blipFill>
          <p:spPr>
            <a:xfrm>
              <a:off x="7597974" y="3425492"/>
              <a:ext cx="133245" cy="177177"/>
            </a:xfrm>
            <a:prstGeom prst="rect">
              <a:avLst/>
            </a:prstGeom>
          </p:spPr>
        </p:pic>
        <p:pic>
          <p:nvPicPr>
            <p:cNvPr id="356" name="object 356"/>
            <p:cNvPicPr/>
            <p:nvPr/>
          </p:nvPicPr>
          <p:blipFill>
            <a:blip r:embed="rId163" cstate="print"/>
            <a:stretch>
              <a:fillRect/>
            </a:stretch>
          </p:blipFill>
          <p:spPr>
            <a:xfrm>
              <a:off x="7753947" y="3589108"/>
              <a:ext cx="18453" cy="40779"/>
            </a:xfrm>
            <a:prstGeom prst="rect">
              <a:avLst/>
            </a:prstGeom>
          </p:spPr>
        </p:pic>
        <p:sp>
          <p:nvSpPr>
            <p:cNvPr id="357" name="object 357"/>
            <p:cNvSpPr/>
            <p:nvPr/>
          </p:nvSpPr>
          <p:spPr>
            <a:xfrm>
              <a:off x="7752863" y="3582189"/>
              <a:ext cx="19685" cy="43180"/>
            </a:xfrm>
            <a:custGeom>
              <a:avLst/>
              <a:gdLst/>
              <a:ahLst/>
              <a:cxnLst/>
              <a:rect l="l" t="t" r="r" b="b"/>
              <a:pathLst>
                <a:path w="19684" h="43179">
                  <a:moveTo>
                    <a:pt x="19536" y="0"/>
                  </a:moveTo>
                  <a:lnTo>
                    <a:pt x="0" y="33118"/>
                  </a:lnTo>
                  <a:lnTo>
                    <a:pt x="19536" y="43150"/>
                  </a:lnTo>
                  <a:lnTo>
                    <a:pt x="19536" y="0"/>
                  </a:lnTo>
                  <a:close/>
                </a:path>
              </a:pathLst>
            </a:custGeom>
            <a:solidFill>
              <a:srgbClr val="F1D29F"/>
            </a:solidFill>
          </p:spPr>
          <p:txBody>
            <a:bodyPr wrap="square" lIns="0" tIns="0" rIns="0" bIns="0" rtlCol="0"/>
            <a:lstStyle/>
            <a:p>
              <a:endParaRPr sz="1227"/>
            </a:p>
          </p:txBody>
        </p:sp>
        <p:pic>
          <p:nvPicPr>
            <p:cNvPr id="358" name="object 358"/>
            <p:cNvPicPr/>
            <p:nvPr/>
          </p:nvPicPr>
          <p:blipFill>
            <a:blip r:embed="rId164" cstate="print"/>
            <a:stretch>
              <a:fillRect/>
            </a:stretch>
          </p:blipFill>
          <p:spPr>
            <a:xfrm>
              <a:off x="7212419" y="3636734"/>
              <a:ext cx="559981" cy="340563"/>
            </a:xfrm>
            <a:prstGeom prst="rect">
              <a:avLst/>
            </a:prstGeom>
          </p:spPr>
        </p:pic>
        <p:sp>
          <p:nvSpPr>
            <p:cNvPr id="359" name="object 359"/>
            <p:cNvSpPr/>
            <p:nvPr/>
          </p:nvSpPr>
          <p:spPr>
            <a:xfrm>
              <a:off x="7228922" y="3618020"/>
              <a:ext cx="543560" cy="155575"/>
            </a:xfrm>
            <a:custGeom>
              <a:avLst/>
              <a:gdLst/>
              <a:ahLst/>
              <a:cxnLst/>
              <a:rect l="l" t="t" r="r" b="b"/>
              <a:pathLst>
                <a:path w="543559" h="155575">
                  <a:moveTo>
                    <a:pt x="543477" y="0"/>
                  </a:moveTo>
                  <a:lnTo>
                    <a:pt x="50241" y="0"/>
                  </a:lnTo>
                  <a:lnTo>
                    <a:pt x="0" y="155181"/>
                  </a:lnTo>
                  <a:lnTo>
                    <a:pt x="179654" y="155181"/>
                  </a:lnTo>
                  <a:lnTo>
                    <a:pt x="217766" y="37414"/>
                  </a:lnTo>
                  <a:lnTo>
                    <a:pt x="543477" y="37414"/>
                  </a:lnTo>
                  <a:lnTo>
                    <a:pt x="543477" y="0"/>
                  </a:lnTo>
                  <a:close/>
                </a:path>
              </a:pathLst>
            </a:custGeom>
            <a:solidFill>
              <a:srgbClr val="F3D16F"/>
            </a:solidFill>
          </p:spPr>
          <p:txBody>
            <a:bodyPr wrap="square" lIns="0" tIns="0" rIns="0" bIns="0" rtlCol="0"/>
            <a:lstStyle/>
            <a:p>
              <a:endParaRPr sz="1227"/>
            </a:p>
          </p:txBody>
        </p:sp>
        <p:pic>
          <p:nvPicPr>
            <p:cNvPr id="360" name="object 360"/>
            <p:cNvPicPr/>
            <p:nvPr/>
          </p:nvPicPr>
          <p:blipFill>
            <a:blip r:embed="rId165" cstate="print"/>
            <a:stretch>
              <a:fillRect/>
            </a:stretch>
          </p:blipFill>
          <p:spPr>
            <a:xfrm>
              <a:off x="7245718" y="3482911"/>
              <a:ext cx="526681" cy="266484"/>
            </a:xfrm>
            <a:prstGeom prst="rect">
              <a:avLst/>
            </a:prstGeom>
          </p:spPr>
        </p:pic>
        <p:sp>
          <p:nvSpPr>
            <p:cNvPr id="361" name="object 361"/>
            <p:cNvSpPr/>
            <p:nvPr/>
          </p:nvSpPr>
          <p:spPr>
            <a:xfrm>
              <a:off x="7271085" y="3512140"/>
              <a:ext cx="501650" cy="237490"/>
            </a:xfrm>
            <a:custGeom>
              <a:avLst/>
              <a:gdLst/>
              <a:ahLst/>
              <a:cxnLst/>
              <a:rect l="l" t="t" r="r" b="b"/>
              <a:pathLst>
                <a:path w="501650" h="237489">
                  <a:moveTo>
                    <a:pt x="326948" y="0"/>
                  </a:moveTo>
                  <a:lnTo>
                    <a:pt x="167779" y="132841"/>
                  </a:lnTo>
                  <a:lnTo>
                    <a:pt x="111122" y="154475"/>
                  </a:lnTo>
                  <a:lnTo>
                    <a:pt x="74760" y="172562"/>
                  </a:lnTo>
                  <a:lnTo>
                    <a:pt x="42962" y="196891"/>
                  </a:lnTo>
                  <a:lnTo>
                    <a:pt x="0" y="237248"/>
                  </a:lnTo>
                  <a:lnTo>
                    <a:pt x="501314" y="237248"/>
                  </a:lnTo>
                  <a:lnTo>
                    <a:pt x="501314" y="174365"/>
                  </a:lnTo>
                  <a:lnTo>
                    <a:pt x="326948" y="0"/>
                  </a:lnTo>
                  <a:close/>
                </a:path>
              </a:pathLst>
            </a:custGeom>
            <a:solidFill>
              <a:srgbClr val="8A6967"/>
            </a:solidFill>
          </p:spPr>
          <p:txBody>
            <a:bodyPr wrap="square" lIns="0" tIns="0" rIns="0" bIns="0" rtlCol="0"/>
            <a:lstStyle/>
            <a:p>
              <a:endParaRPr sz="1227"/>
            </a:p>
          </p:txBody>
        </p:sp>
        <p:pic>
          <p:nvPicPr>
            <p:cNvPr id="362" name="object 362"/>
            <p:cNvPicPr/>
            <p:nvPr/>
          </p:nvPicPr>
          <p:blipFill>
            <a:blip r:embed="rId166" cstate="print"/>
            <a:stretch>
              <a:fillRect/>
            </a:stretch>
          </p:blipFill>
          <p:spPr>
            <a:xfrm>
              <a:off x="7422743" y="3412858"/>
              <a:ext cx="349656" cy="336537"/>
            </a:xfrm>
            <a:prstGeom prst="rect">
              <a:avLst/>
            </a:prstGeom>
          </p:spPr>
        </p:pic>
        <p:pic>
          <p:nvPicPr>
            <p:cNvPr id="363" name="object 363"/>
            <p:cNvPicPr/>
            <p:nvPr/>
          </p:nvPicPr>
          <p:blipFill>
            <a:blip r:embed="rId167" cstate="print"/>
            <a:stretch>
              <a:fillRect/>
            </a:stretch>
          </p:blipFill>
          <p:spPr>
            <a:xfrm>
              <a:off x="7372260" y="3636724"/>
              <a:ext cx="400139" cy="340575"/>
            </a:xfrm>
            <a:prstGeom prst="rect">
              <a:avLst/>
            </a:prstGeom>
          </p:spPr>
        </p:pic>
        <p:sp>
          <p:nvSpPr>
            <p:cNvPr id="364" name="object 364"/>
            <p:cNvSpPr/>
            <p:nvPr/>
          </p:nvSpPr>
          <p:spPr>
            <a:xfrm>
              <a:off x="7352666" y="3618020"/>
              <a:ext cx="419734" cy="155575"/>
            </a:xfrm>
            <a:custGeom>
              <a:avLst/>
              <a:gdLst/>
              <a:ahLst/>
              <a:cxnLst/>
              <a:rect l="l" t="t" r="r" b="b"/>
              <a:pathLst>
                <a:path w="419734" h="155575">
                  <a:moveTo>
                    <a:pt x="419733" y="0"/>
                  </a:moveTo>
                  <a:lnTo>
                    <a:pt x="50228" y="0"/>
                  </a:lnTo>
                  <a:lnTo>
                    <a:pt x="0" y="155181"/>
                  </a:lnTo>
                  <a:lnTo>
                    <a:pt x="39204" y="155181"/>
                  </a:lnTo>
                  <a:lnTo>
                    <a:pt x="77317" y="37414"/>
                  </a:lnTo>
                  <a:lnTo>
                    <a:pt x="419733" y="37414"/>
                  </a:lnTo>
                  <a:lnTo>
                    <a:pt x="419733" y="0"/>
                  </a:lnTo>
                  <a:close/>
                </a:path>
              </a:pathLst>
            </a:custGeom>
            <a:solidFill>
              <a:srgbClr val="F3D16F"/>
            </a:solidFill>
          </p:spPr>
          <p:txBody>
            <a:bodyPr wrap="square" lIns="0" tIns="0" rIns="0" bIns="0" rtlCol="0"/>
            <a:lstStyle/>
            <a:p>
              <a:endParaRPr sz="1227"/>
            </a:p>
          </p:txBody>
        </p:sp>
        <p:sp>
          <p:nvSpPr>
            <p:cNvPr id="365" name="object 365"/>
            <p:cNvSpPr/>
            <p:nvPr/>
          </p:nvSpPr>
          <p:spPr>
            <a:xfrm>
              <a:off x="7423300" y="3618024"/>
              <a:ext cx="349250" cy="37465"/>
            </a:xfrm>
            <a:custGeom>
              <a:avLst/>
              <a:gdLst/>
              <a:ahLst/>
              <a:cxnLst/>
              <a:rect l="l" t="t" r="r" b="b"/>
              <a:pathLst>
                <a:path w="349250" h="37464">
                  <a:moveTo>
                    <a:pt x="349100" y="0"/>
                  </a:moveTo>
                  <a:lnTo>
                    <a:pt x="337311" y="0"/>
                  </a:lnTo>
                  <a:lnTo>
                    <a:pt x="349100" y="20404"/>
                  </a:lnTo>
                  <a:lnTo>
                    <a:pt x="349100" y="0"/>
                  </a:lnTo>
                  <a:close/>
                </a:path>
                <a:path w="349250" h="37464">
                  <a:moveTo>
                    <a:pt x="296075" y="0"/>
                  </a:moveTo>
                  <a:lnTo>
                    <a:pt x="252996" y="0"/>
                  </a:lnTo>
                  <a:lnTo>
                    <a:pt x="274586" y="37414"/>
                  </a:lnTo>
                  <a:lnTo>
                    <a:pt x="317690" y="37414"/>
                  </a:lnTo>
                  <a:lnTo>
                    <a:pt x="296075" y="0"/>
                  </a:lnTo>
                  <a:close/>
                </a:path>
                <a:path w="349250" h="37464">
                  <a:moveTo>
                    <a:pt x="211759" y="0"/>
                  </a:moveTo>
                  <a:lnTo>
                    <a:pt x="168655" y="0"/>
                  </a:lnTo>
                  <a:lnTo>
                    <a:pt x="190258" y="37414"/>
                  </a:lnTo>
                  <a:lnTo>
                    <a:pt x="233362" y="37414"/>
                  </a:lnTo>
                  <a:lnTo>
                    <a:pt x="211759" y="0"/>
                  </a:lnTo>
                  <a:close/>
                </a:path>
                <a:path w="349250" h="37464">
                  <a:moveTo>
                    <a:pt x="127419" y="0"/>
                  </a:moveTo>
                  <a:lnTo>
                    <a:pt x="84327" y="0"/>
                  </a:lnTo>
                  <a:lnTo>
                    <a:pt x="105930" y="37414"/>
                  </a:lnTo>
                  <a:lnTo>
                    <a:pt x="149021" y="37414"/>
                  </a:lnTo>
                  <a:lnTo>
                    <a:pt x="127419" y="0"/>
                  </a:lnTo>
                  <a:close/>
                </a:path>
                <a:path w="349250" h="37464">
                  <a:moveTo>
                    <a:pt x="43091" y="0"/>
                  </a:moveTo>
                  <a:lnTo>
                    <a:pt x="0" y="0"/>
                  </a:lnTo>
                  <a:lnTo>
                    <a:pt x="21589" y="37414"/>
                  </a:lnTo>
                  <a:lnTo>
                    <a:pt x="64693" y="37414"/>
                  </a:lnTo>
                  <a:lnTo>
                    <a:pt x="43091" y="0"/>
                  </a:lnTo>
                  <a:close/>
                </a:path>
              </a:pathLst>
            </a:custGeom>
            <a:solidFill>
              <a:srgbClr val="4F4260"/>
            </a:solidFill>
          </p:spPr>
          <p:txBody>
            <a:bodyPr wrap="square" lIns="0" tIns="0" rIns="0" bIns="0" rtlCol="0"/>
            <a:lstStyle/>
            <a:p>
              <a:endParaRPr sz="1227"/>
            </a:p>
          </p:txBody>
        </p:sp>
        <p:pic>
          <p:nvPicPr>
            <p:cNvPr id="366" name="object 366"/>
            <p:cNvPicPr/>
            <p:nvPr/>
          </p:nvPicPr>
          <p:blipFill>
            <a:blip r:embed="rId168" cstate="print"/>
            <a:stretch>
              <a:fillRect/>
            </a:stretch>
          </p:blipFill>
          <p:spPr>
            <a:xfrm>
              <a:off x="7228928" y="3618014"/>
              <a:ext cx="173977" cy="155193"/>
            </a:xfrm>
            <a:prstGeom prst="rect">
              <a:avLst/>
            </a:prstGeom>
          </p:spPr>
        </p:pic>
        <p:pic>
          <p:nvPicPr>
            <p:cNvPr id="367" name="object 367"/>
            <p:cNvPicPr/>
            <p:nvPr/>
          </p:nvPicPr>
          <p:blipFill>
            <a:blip r:embed="rId169" cstate="print"/>
            <a:stretch>
              <a:fillRect/>
            </a:stretch>
          </p:blipFill>
          <p:spPr>
            <a:xfrm>
              <a:off x="52717" y="3552492"/>
              <a:ext cx="133245" cy="177177"/>
            </a:xfrm>
            <a:prstGeom prst="rect">
              <a:avLst/>
            </a:prstGeom>
          </p:spPr>
        </p:pic>
        <p:pic>
          <p:nvPicPr>
            <p:cNvPr id="368" name="object 368"/>
            <p:cNvPicPr/>
            <p:nvPr/>
          </p:nvPicPr>
          <p:blipFill>
            <a:blip r:embed="rId170" cstate="print"/>
            <a:stretch>
              <a:fillRect/>
            </a:stretch>
          </p:blipFill>
          <p:spPr>
            <a:xfrm>
              <a:off x="208673" y="3550398"/>
              <a:ext cx="155676" cy="217284"/>
            </a:xfrm>
            <a:prstGeom prst="rect">
              <a:avLst/>
            </a:prstGeom>
          </p:spPr>
        </p:pic>
        <p:sp>
          <p:nvSpPr>
            <p:cNvPr id="369" name="object 369"/>
            <p:cNvSpPr/>
            <p:nvPr/>
          </p:nvSpPr>
          <p:spPr>
            <a:xfrm>
              <a:off x="207606" y="3545292"/>
              <a:ext cx="156210" cy="217804"/>
            </a:xfrm>
            <a:custGeom>
              <a:avLst/>
              <a:gdLst/>
              <a:ahLst/>
              <a:cxnLst/>
              <a:rect l="l" t="t" r="r" b="b"/>
              <a:pathLst>
                <a:path w="156210" h="217804">
                  <a:moveTo>
                    <a:pt x="116204" y="0"/>
                  </a:moveTo>
                  <a:lnTo>
                    <a:pt x="0" y="197015"/>
                  </a:lnTo>
                  <a:lnTo>
                    <a:pt x="39471" y="217284"/>
                  </a:lnTo>
                  <a:lnTo>
                    <a:pt x="155676" y="20269"/>
                  </a:lnTo>
                  <a:lnTo>
                    <a:pt x="116204" y="0"/>
                  </a:lnTo>
                  <a:close/>
                </a:path>
              </a:pathLst>
            </a:custGeom>
            <a:solidFill>
              <a:srgbClr val="F1D29F"/>
            </a:solidFill>
          </p:spPr>
          <p:txBody>
            <a:bodyPr wrap="square" lIns="0" tIns="0" rIns="0" bIns="0" rtlCol="0"/>
            <a:lstStyle/>
            <a:p>
              <a:endParaRPr sz="1227"/>
            </a:p>
          </p:txBody>
        </p:sp>
        <p:pic>
          <p:nvPicPr>
            <p:cNvPr id="370" name="object 370"/>
            <p:cNvPicPr/>
            <p:nvPr/>
          </p:nvPicPr>
          <p:blipFill>
            <a:blip r:embed="rId171" cstate="print"/>
            <a:stretch>
              <a:fillRect/>
            </a:stretch>
          </p:blipFill>
          <p:spPr>
            <a:xfrm>
              <a:off x="0" y="3763734"/>
              <a:ext cx="443941" cy="340575"/>
            </a:xfrm>
            <a:prstGeom prst="rect">
              <a:avLst/>
            </a:prstGeom>
          </p:spPr>
        </p:pic>
        <p:sp>
          <p:nvSpPr>
            <p:cNvPr id="371" name="object 371"/>
            <p:cNvSpPr/>
            <p:nvPr/>
          </p:nvSpPr>
          <p:spPr>
            <a:xfrm>
              <a:off x="0" y="3745020"/>
              <a:ext cx="452755" cy="37465"/>
            </a:xfrm>
            <a:custGeom>
              <a:avLst/>
              <a:gdLst/>
              <a:ahLst/>
              <a:cxnLst/>
              <a:rect l="l" t="t" r="r" b="b"/>
              <a:pathLst>
                <a:path w="452755" h="37464">
                  <a:moveTo>
                    <a:pt x="452631" y="0"/>
                  </a:moveTo>
                  <a:lnTo>
                    <a:pt x="0" y="0"/>
                  </a:lnTo>
                  <a:lnTo>
                    <a:pt x="0" y="37414"/>
                  </a:lnTo>
                  <a:lnTo>
                    <a:pt x="452631" y="37414"/>
                  </a:lnTo>
                  <a:lnTo>
                    <a:pt x="452631" y="0"/>
                  </a:lnTo>
                  <a:close/>
                </a:path>
              </a:pathLst>
            </a:custGeom>
            <a:solidFill>
              <a:srgbClr val="F3D16F"/>
            </a:solidFill>
          </p:spPr>
          <p:txBody>
            <a:bodyPr wrap="square" lIns="0" tIns="0" rIns="0" bIns="0" rtlCol="0"/>
            <a:lstStyle/>
            <a:p>
              <a:endParaRPr sz="1227"/>
            </a:p>
          </p:txBody>
        </p:sp>
        <p:pic>
          <p:nvPicPr>
            <p:cNvPr id="372" name="object 372"/>
            <p:cNvPicPr/>
            <p:nvPr/>
          </p:nvPicPr>
          <p:blipFill>
            <a:blip r:embed="rId172" cstate="print"/>
            <a:stretch>
              <a:fillRect/>
            </a:stretch>
          </p:blipFill>
          <p:spPr>
            <a:xfrm>
              <a:off x="0" y="3610064"/>
              <a:ext cx="269062" cy="266331"/>
            </a:xfrm>
            <a:prstGeom prst="rect">
              <a:avLst/>
            </a:prstGeom>
          </p:spPr>
        </p:pic>
        <p:sp>
          <p:nvSpPr>
            <p:cNvPr id="373" name="object 373"/>
            <p:cNvSpPr/>
            <p:nvPr/>
          </p:nvSpPr>
          <p:spPr>
            <a:xfrm>
              <a:off x="0" y="3639140"/>
              <a:ext cx="269240" cy="237490"/>
            </a:xfrm>
            <a:custGeom>
              <a:avLst/>
              <a:gdLst/>
              <a:ahLst/>
              <a:cxnLst/>
              <a:rect l="l" t="t" r="r" b="b"/>
              <a:pathLst>
                <a:path w="269240" h="237489">
                  <a:moveTo>
                    <a:pt x="52782" y="0"/>
                  </a:moveTo>
                  <a:lnTo>
                    <a:pt x="0" y="44048"/>
                  </a:lnTo>
                  <a:lnTo>
                    <a:pt x="0" y="237248"/>
                  </a:lnTo>
                  <a:lnTo>
                    <a:pt x="248095" y="237248"/>
                  </a:lnTo>
                  <a:lnTo>
                    <a:pt x="269063" y="216280"/>
                  </a:lnTo>
                  <a:lnTo>
                    <a:pt x="52782" y="0"/>
                  </a:lnTo>
                  <a:close/>
                </a:path>
              </a:pathLst>
            </a:custGeom>
            <a:solidFill>
              <a:srgbClr val="8A6967"/>
            </a:solidFill>
          </p:spPr>
          <p:txBody>
            <a:bodyPr wrap="square" lIns="0" tIns="0" rIns="0" bIns="0" rtlCol="0"/>
            <a:lstStyle/>
            <a:p>
              <a:endParaRPr sz="1227"/>
            </a:p>
          </p:txBody>
        </p:sp>
        <p:pic>
          <p:nvPicPr>
            <p:cNvPr id="374" name="object 374"/>
            <p:cNvPicPr/>
            <p:nvPr/>
          </p:nvPicPr>
          <p:blipFill>
            <a:blip r:embed="rId173" cstate="print"/>
            <a:stretch>
              <a:fillRect/>
            </a:stretch>
          </p:blipFill>
          <p:spPr>
            <a:xfrm>
              <a:off x="0" y="3539870"/>
              <a:ext cx="548703" cy="336524"/>
            </a:xfrm>
            <a:prstGeom prst="rect">
              <a:avLst/>
            </a:prstGeom>
          </p:spPr>
        </p:pic>
        <p:sp>
          <p:nvSpPr>
            <p:cNvPr id="375" name="object 375"/>
            <p:cNvSpPr/>
            <p:nvPr/>
          </p:nvSpPr>
          <p:spPr>
            <a:xfrm>
              <a:off x="265823" y="3706371"/>
              <a:ext cx="158115" cy="97155"/>
            </a:xfrm>
            <a:custGeom>
              <a:avLst/>
              <a:gdLst/>
              <a:ahLst/>
              <a:cxnLst/>
              <a:rect l="l" t="t" r="r" b="b"/>
              <a:pathLst>
                <a:path w="158115" h="97154">
                  <a:moveTo>
                    <a:pt x="114452" y="0"/>
                  </a:moveTo>
                  <a:lnTo>
                    <a:pt x="0" y="96545"/>
                  </a:lnTo>
                  <a:lnTo>
                    <a:pt x="141058" y="88188"/>
                  </a:lnTo>
                  <a:lnTo>
                    <a:pt x="157505" y="20142"/>
                  </a:lnTo>
                  <a:lnTo>
                    <a:pt x="114452" y="0"/>
                  </a:lnTo>
                  <a:close/>
                </a:path>
              </a:pathLst>
            </a:custGeom>
            <a:solidFill>
              <a:srgbClr val="8A6967"/>
            </a:solidFill>
          </p:spPr>
          <p:txBody>
            <a:bodyPr wrap="square" lIns="0" tIns="0" rIns="0" bIns="0" rtlCol="0"/>
            <a:lstStyle/>
            <a:p>
              <a:endParaRPr sz="1227"/>
            </a:p>
          </p:txBody>
        </p:sp>
        <p:pic>
          <p:nvPicPr>
            <p:cNvPr id="376" name="object 376"/>
            <p:cNvPicPr/>
            <p:nvPr/>
          </p:nvPicPr>
          <p:blipFill>
            <a:blip r:embed="rId174" cstate="print"/>
            <a:stretch>
              <a:fillRect/>
            </a:stretch>
          </p:blipFill>
          <p:spPr>
            <a:xfrm>
              <a:off x="230441" y="3613747"/>
              <a:ext cx="212572" cy="222656"/>
            </a:xfrm>
            <a:prstGeom prst="rect">
              <a:avLst/>
            </a:prstGeom>
          </p:spPr>
        </p:pic>
        <p:sp>
          <p:nvSpPr>
            <p:cNvPr id="377" name="object 377"/>
            <p:cNvSpPr/>
            <p:nvPr/>
          </p:nvSpPr>
          <p:spPr>
            <a:xfrm>
              <a:off x="228522" y="3606512"/>
              <a:ext cx="212725" cy="222885"/>
            </a:xfrm>
            <a:custGeom>
              <a:avLst/>
              <a:gdLst/>
              <a:ahLst/>
              <a:cxnLst/>
              <a:rect l="l" t="t" r="r" b="b"/>
              <a:pathLst>
                <a:path w="212725" h="222885">
                  <a:moveTo>
                    <a:pt x="153974" y="0"/>
                  </a:moveTo>
                  <a:lnTo>
                    <a:pt x="0" y="169392"/>
                  </a:lnTo>
                  <a:lnTo>
                    <a:pt x="58597" y="222643"/>
                  </a:lnTo>
                  <a:lnTo>
                    <a:pt x="212572" y="53263"/>
                  </a:lnTo>
                  <a:lnTo>
                    <a:pt x="153974" y="0"/>
                  </a:lnTo>
                  <a:close/>
                </a:path>
              </a:pathLst>
            </a:custGeom>
            <a:solidFill>
              <a:srgbClr val="F1D29F"/>
            </a:solidFill>
          </p:spPr>
          <p:txBody>
            <a:bodyPr wrap="square" lIns="0" tIns="0" rIns="0" bIns="0" rtlCol="0"/>
            <a:lstStyle/>
            <a:p>
              <a:endParaRPr sz="1227"/>
            </a:p>
          </p:txBody>
        </p:sp>
        <p:pic>
          <p:nvPicPr>
            <p:cNvPr id="378" name="object 378"/>
            <p:cNvPicPr/>
            <p:nvPr/>
          </p:nvPicPr>
          <p:blipFill>
            <a:blip r:embed="rId175" cstate="print"/>
            <a:stretch>
              <a:fillRect/>
            </a:stretch>
          </p:blipFill>
          <p:spPr>
            <a:xfrm>
              <a:off x="0" y="3763724"/>
              <a:ext cx="561403" cy="340584"/>
            </a:xfrm>
            <a:prstGeom prst="rect">
              <a:avLst/>
            </a:prstGeom>
          </p:spPr>
        </p:pic>
        <p:sp>
          <p:nvSpPr>
            <p:cNvPr id="379" name="object 379"/>
            <p:cNvSpPr/>
            <p:nvPr/>
          </p:nvSpPr>
          <p:spPr>
            <a:xfrm>
              <a:off x="0" y="3745020"/>
              <a:ext cx="591820" cy="37465"/>
            </a:xfrm>
            <a:custGeom>
              <a:avLst/>
              <a:gdLst/>
              <a:ahLst/>
              <a:cxnLst/>
              <a:rect l="l" t="t" r="r" b="b"/>
              <a:pathLst>
                <a:path w="591820" h="37464">
                  <a:moveTo>
                    <a:pt x="591329" y="0"/>
                  </a:moveTo>
                  <a:lnTo>
                    <a:pt x="0" y="0"/>
                  </a:lnTo>
                  <a:lnTo>
                    <a:pt x="0" y="37414"/>
                  </a:lnTo>
                  <a:lnTo>
                    <a:pt x="591329" y="37414"/>
                  </a:lnTo>
                  <a:lnTo>
                    <a:pt x="591329" y="0"/>
                  </a:lnTo>
                  <a:close/>
                </a:path>
              </a:pathLst>
            </a:custGeom>
            <a:solidFill>
              <a:srgbClr val="F3D16F"/>
            </a:solidFill>
          </p:spPr>
          <p:txBody>
            <a:bodyPr wrap="square" lIns="0" tIns="0" rIns="0" bIns="0" rtlCol="0"/>
            <a:lstStyle/>
            <a:p>
              <a:endParaRPr sz="1227"/>
            </a:p>
          </p:txBody>
        </p:sp>
        <p:sp>
          <p:nvSpPr>
            <p:cNvPr id="380" name="object 380"/>
            <p:cNvSpPr/>
            <p:nvPr/>
          </p:nvSpPr>
          <p:spPr>
            <a:xfrm>
              <a:off x="0" y="3745024"/>
              <a:ext cx="591820" cy="37465"/>
            </a:xfrm>
            <a:custGeom>
              <a:avLst/>
              <a:gdLst/>
              <a:ahLst/>
              <a:cxnLst/>
              <a:rect l="l" t="t" r="r" b="b"/>
              <a:pathLst>
                <a:path w="591820" h="37464">
                  <a:moveTo>
                    <a:pt x="591324" y="0"/>
                  </a:moveTo>
                  <a:lnTo>
                    <a:pt x="552691" y="0"/>
                  </a:lnTo>
                  <a:lnTo>
                    <a:pt x="574294" y="37414"/>
                  </a:lnTo>
                  <a:lnTo>
                    <a:pt x="591324" y="37414"/>
                  </a:lnTo>
                  <a:lnTo>
                    <a:pt x="591324" y="0"/>
                  </a:lnTo>
                  <a:close/>
                </a:path>
                <a:path w="591820" h="37464">
                  <a:moveTo>
                    <a:pt x="511454" y="0"/>
                  </a:moveTo>
                  <a:lnTo>
                    <a:pt x="468363" y="0"/>
                  </a:lnTo>
                  <a:lnTo>
                    <a:pt x="489966" y="37414"/>
                  </a:lnTo>
                  <a:lnTo>
                    <a:pt x="533057" y="37414"/>
                  </a:lnTo>
                  <a:lnTo>
                    <a:pt x="511454" y="0"/>
                  </a:lnTo>
                  <a:close/>
                </a:path>
                <a:path w="591820" h="37464">
                  <a:moveTo>
                    <a:pt x="427126" y="0"/>
                  </a:moveTo>
                  <a:lnTo>
                    <a:pt x="384022" y="0"/>
                  </a:lnTo>
                  <a:lnTo>
                    <a:pt x="405625" y="37414"/>
                  </a:lnTo>
                  <a:lnTo>
                    <a:pt x="448716" y="37414"/>
                  </a:lnTo>
                  <a:lnTo>
                    <a:pt x="427126" y="0"/>
                  </a:lnTo>
                  <a:close/>
                </a:path>
                <a:path w="591820" h="37464">
                  <a:moveTo>
                    <a:pt x="342785" y="0"/>
                  </a:moveTo>
                  <a:lnTo>
                    <a:pt x="299694" y="0"/>
                  </a:lnTo>
                  <a:lnTo>
                    <a:pt x="321297" y="37414"/>
                  </a:lnTo>
                  <a:lnTo>
                    <a:pt x="364388" y="37414"/>
                  </a:lnTo>
                  <a:lnTo>
                    <a:pt x="342785" y="0"/>
                  </a:lnTo>
                  <a:close/>
                </a:path>
                <a:path w="591820" h="37464">
                  <a:moveTo>
                    <a:pt x="258457" y="0"/>
                  </a:moveTo>
                  <a:lnTo>
                    <a:pt x="215353" y="0"/>
                  </a:lnTo>
                  <a:lnTo>
                    <a:pt x="236969" y="37414"/>
                  </a:lnTo>
                  <a:lnTo>
                    <a:pt x="280060" y="37414"/>
                  </a:lnTo>
                  <a:lnTo>
                    <a:pt x="258457" y="0"/>
                  </a:lnTo>
                  <a:close/>
                </a:path>
                <a:path w="591820" h="37464">
                  <a:moveTo>
                    <a:pt x="174129" y="0"/>
                  </a:moveTo>
                  <a:lnTo>
                    <a:pt x="131025" y="0"/>
                  </a:lnTo>
                  <a:lnTo>
                    <a:pt x="152641" y="37414"/>
                  </a:lnTo>
                  <a:lnTo>
                    <a:pt x="195732" y="37414"/>
                  </a:lnTo>
                  <a:lnTo>
                    <a:pt x="174129" y="0"/>
                  </a:lnTo>
                  <a:close/>
                </a:path>
                <a:path w="591820" h="37464">
                  <a:moveTo>
                    <a:pt x="89789" y="0"/>
                  </a:moveTo>
                  <a:lnTo>
                    <a:pt x="46697" y="0"/>
                  </a:lnTo>
                  <a:lnTo>
                    <a:pt x="68300" y="37414"/>
                  </a:lnTo>
                  <a:lnTo>
                    <a:pt x="111391" y="37414"/>
                  </a:lnTo>
                  <a:lnTo>
                    <a:pt x="89789" y="0"/>
                  </a:lnTo>
                  <a:close/>
                </a:path>
                <a:path w="591820" h="37464">
                  <a:moveTo>
                    <a:pt x="5461" y="0"/>
                  </a:moveTo>
                  <a:lnTo>
                    <a:pt x="0" y="0"/>
                  </a:lnTo>
                  <a:lnTo>
                    <a:pt x="0" y="37414"/>
                  </a:lnTo>
                  <a:lnTo>
                    <a:pt x="27063" y="37414"/>
                  </a:lnTo>
                  <a:lnTo>
                    <a:pt x="5461" y="0"/>
                  </a:lnTo>
                  <a:close/>
                </a:path>
              </a:pathLst>
            </a:custGeom>
            <a:solidFill>
              <a:srgbClr val="4F4260"/>
            </a:solidFill>
          </p:spPr>
          <p:txBody>
            <a:bodyPr wrap="square" lIns="0" tIns="0" rIns="0" bIns="0" rtlCol="0"/>
            <a:lstStyle/>
            <a:p>
              <a:endParaRPr sz="1227"/>
            </a:p>
          </p:txBody>
        </p:sp>
        <p:pic>
          <p:nvPicPr>
            <p:cNvPr id="381" name="object 381"/>
            <p:cNvPicPr/>
            <p:nvPr/>
          </p:nvPicPr>
          <p:blipFill>
            <a:blip r:embed="rId176" cstate="print"/>
            <a:stretch>
              <a:fillRect/>
            </a:stretch>
          </p:blipFill>
          <p:spPr>
            <a:xfrm>
              <a:off x="5270462" y="3456901"/>
              <a:ext cx="904608" cy="250825"/>
            </a:xfrm>
            <a:prstGeom prst="rect">
              <a:avLst/>
            </a:prstGeom>
          </p:spPr>
        </p:pic>
        <p:sp>
          <p:nvSpPr>
            <p:cNvPr id="382" name="object 382"/>
            <p:cNvSpPr/>
            <p:nvPr/>
          </p:nvSpPr>
          <p:spPr>
            <a:xfrm>
              <a:off x="5805770" y="3003762"/>
              <a:ext cx="137795" cy="572770"/>
            </a:xfrm>
            <a:custGeom>
              <a:avLst/>
              <a:gdLst/>
              <a:ahLst/>
              <a:cxnLst/>
              <a:rect l="l" t="t" r="r" b="b"/>
              <a:pathLst>
                <a:path w="137795" h="572770">
                  <a:moveTo>
                    <a:pt x="107784" y="0"/>
                  </a:moveTo>
                  <a:lnTo>
                    <a:pt x="39700" y="39306"/>
                  </a:lnTo>
                  <a:lnTo>
                    <a:pt x="24980" y="65074"/>
                  </a:lnTo>
                  <a:lnTo>
                    <a:pt x="24980" y="342303"/>
                  </a:lnTo>
                  <a:lnTo>
                    <a:pt x="0" y="342303"/>
                  </a:lnTo>
                  <a:lnTo>
                    <a:pt x="0" y="572668"/>
                  </a:lnTo>
                  <a:lnTo>
                    <a:pt x="109080" y="572668"/>
                  </a:lnTo>
                  <a:lnTo>
                    <a:pt x="109080" y="342303"/>
                  </a:lnTo>
                  <a:lnTo>
                    <a:pt x="84086" y="342303"/>
                  </a:lnTo>
                  <a:lnTo>
                    <a:pt x="84086" y="82219"/>
                  </a:lnTo>
                  <a:lnTo>
                    <a:pt x="137452" y="51409"/>
                  </a:lnTo>
                  <a:lnTo>
                    <a:pt x="107784" y="0"/>
                  </a:lnTo>
                  <a:close/>
                </a:path>
              </a:pathLst>
            </a:custGeom>
            <a:solidFill>
              <a:srgbClr val="4F4260"/>
            </a:solidFill>
          </p:spPr>
          <p:txBody>
            <a:bodyPr wrap="square" lIns="0" tIns="0" rIns="0" bIns="0" rtlCol="0"/>
            <a:lstStyle/>
            <a:p>
              <a:endParaRPr sz="1227"/>
            </a:p>
          </p:txBody>
        </p:sp>
        <p:pic>
          <p:nvPicPr>
            <p:cNvPr id="383" name="object 383"/>
            <p:cNvPicPr/>
            <p:nvPr/>
          </p:nvPicPr>
          <p:blipFill>
            <a:blip r:embed="rId177" cstate="print"/>
            <a:stretch>
              <a:fillRect/>
            </a:stretch>
          </p:blipFill>
          <p:spPr>
            <a:xfrm>
              <a:off x="6491744" y="3413684"/>
              <a:ext cx="419176" cy="491515"/>
            </a:xfrm>
            <a:prstGeom prst="rect">
              <a:avLst/>
            </a:prstGeom>
          </p:spPr>
        </p:pic>
        <p:sp>
          <p:nvSpPr>
            <p:cNvPr id="384" name="object 384"/>
            <p:cNvSpPr/>
            <p:nvPr/>
          </p:nvSpPr>
          <p:spPr>
            <a:xfrm>
              <a:off x="5626343" y="3531666"/>
              <a:ext cx="960755" cy="278130"/>
            </a:xfrm>
            <a:custGeom>
              <a:avLst/>
              <a:gdLst/>
              <a:ahLst/>
              <a:cxnLst/>
              <a:rect l="l" t="t" r="r" b="b"/>
              <a:pathLst>
                <a:path w="960754" h="278129">
                  <a:moveTo>
                    <a:pt x="156806" y="0"/>
                  </a:moveTo>
                  <a:lnTo>
                    <a:pt x="148158" y="51904"/>
                  </a:lnTo>
                  <a:lnTo>
                    <a:pt x="591451" y="124574"/>
                  </a:lnTo>
                  <a:lnTo>
                    <a:pt x="642213" y="166992"/>
                  </a:lnTo>
                  <a:lnTo>
                    <a:pt x="713612" y="179070"/>
                  </a:lnTo>
                  <a:lnTo>
                    <a:pt x="708710" y="191338"/>
                  </a:lnTo>
                  <a:lnTo>
                    <a:pt x="6184" y="135966"/>
                  </a:lnTo>
                  <a:lnTo>
                    <a:pt x="0" y="214744"/>
                  </a:lnTo>
                  <a:lnTo>
                    <a:pt x="0" y="277533"/>
                  </a:lnTo>
                  <a:lnTo>
                    <a:pt x="960716" y="277533"/>
                  </a:lnTo>
                  <a:lnTo>
                    <a:pt x="960716" y="200926"/>
                  </a:lnTo>
                  <a:lnTo>
                    <a:pt x="851014" y="200926"/>
                  </a:lnTo>
                  <a:lnTo>
                    <a:pt x="871931" y="89027"/>
                  </a:lnTo>
                  <a:lnTo>
                    <a:pt x="960716" y="89027"/>
                  </a:lnTo>
                  <a:lnTo>
                    <a:pt x="960716" y="39712"/>
                  </a:lnTo>
                  <a:lnTo>
                    <a:pt x="769200" y="39712"/>
                  </a:lnTo>
                  <a:lnTo>
                    <a:pt x="745401" y="99415"/>
                  </a:lnTo>
                  <a:lnTo>
                    <a:pt x="156806" y="0"/>
                  </a:lnTo>
                  <a:close/>
                </a:path>
              </a:pathLst>
            </a:custGeom>
            <a:solidFill>
              <a:srgbClr val="372F42"/>
            </a:solidFill>
          </p:spPr>
          <p:txBody>
            <a:bodyPr wrap="square" lIns="0" tIns="0" rIns="0" bIns="0" rtlCol="0"/>
            <a:lstStyle/>
            <a:p>
              <a:endParaRPr sz="1227"/>
            </a:p>
          </p:txBody>
        </p:sp>
        <p:sp>
          <p:nvSpPr>
            <p:cNvPr id="385" name="object 385"/>
            <p:cNvSpPr/>
            <p:nvPr/>
          </p:nvSpPr>
          <p:spPr>
            <a:xfrm>
              <a:off x="4948532" y="3766597"/>
              <a:ext cx="1268730" cy="375285"/>
            </a:xfrm>
            <a:custGeom>
              <a:avLst/>
              <a:gdLst/>
              <a:ahLst/>
              <a:cxnLst/>
              <a:rect l="l" t="t" r="r" b="b"/>
              <a:pathLst>
                <a:path w="1268729" h="375285">
                  <a:moveTo>
                    <a:pt x="1081227" y="0"/>
                  </a:moveTo>
                  <a:lnTo>
                    <a:pt x="187426" y="0"/>
                  </a:lnTo>
                  <a:lnTo>
                    <a:pt x="149655" y="3808"/>
                  </a:lnTo>
                  <a:lnTo>
                    <a:pt x="82636" y="32007"/>
                  </a:lnTo>
                  <a:lnTo>
                    <a:pt x="32018" y="82631"/>
                  </a:lnTo>
                  <a:lnTo>
                    <a:pt x="3809" y="149649"/>
                  </a:lnTo>
                  <a:lnTo>
                    <a:pt x="0" y="187413"/>
                  </a:lnTo>
                  <a:lnTo>
                    <a:pt x="3809" y="225185"/>
                  </a:lnTo>
                  <a:lnTo>
                    <a:pt x="32018" y="292203"/>
                  </a:lnTo>
                  <a:lnTo>
                    <a:pt x="82636" y="342827"/>
                  </a:lnTo>
                  <a:lnTo>
                    <a:pt x="149655" y="371032"/>
                  </a:lnTo>
                  <a:lnTo>
                    <a:pt x="187426" y="374840"/>
                  </a:lnTo>
                  <a:lnTo>
                    <a:pt x="1081227" y="374840"/>
                  </a:lnTo>
                  <a:lnTo>
                    <a:pt x="1154164" y="360110"/>
                  </a:lnTo>
                  <a:lnTo>
                    <a:pt x="1213738" y="319938"/>
                  </a:lnTo>
                  <a:lnTo>
                    <a:pt x="1253904" y="260367"/>
                  </a:lnTo>
                  <a:lnTo>
                    <a:pt x="1268628" y="187413"/>
                  </a:lnTo>
                  <a:lnTo>
                    <a:pt x="1264822" y="149649"/>
                  </a:lnTo>
                  <a:lnTo>
                    <a:pt x="1236626" y="82631"/>
                  </a:lnTo>
                  <a:lnTo>
                    <a:pt x="1186002" y="32007"/>
                  </a:lnTo>
                  <a:lnTo>
                    <a:pt x="1118986" y="3808"/>
                  </a:lnTo>
                  <a:lnTo>
                    <a:pt x="1081227" y="0"/>
                  </a:lnTo>
                  <a:close/>
                </a:path>
              </a:pathLst>
            </a:custGeom>
            <a:solidFill>
              <a:srgbClr val="2C2834"/>
            </a:solidFill>
          </p:spPr>
          <p:txBody>
            <a:bodyPr wrap="square" lIns="0" tIns="0" rIns="0" bIns="0" rtlCol="0"/>
            <a:lstStyle/>
            <a:p>
              <a:endParaRPr sz="1227"/>
            </a:p>
          </p:txBody>
        </p:sp>
        <p:sp>
          <p:nvSpPr>
            <p:cNvPr id="386" name="object 386"/>
            <p:cNvSpPr/>
            <p:nvPr/>
          </p:nvSpPr>
          <p:spPr>
            <a:xfrm>
              <a:off x="4992597" y="2970546"/>
              <a:ext cx="259715" cy="432434"/>
            </a:xfrm>
            <a:custGeom>
              <a:avLst/>
              <a:gdLst/>
              <a:ahLst/>
              <a:cxnLst/>
              <a:rect l="l" t="t" r="r" b="b"/>
              <a:pathLst>
                <a:path w="259714" h="432435">
                  <a:moveTo>
                    <a:pt x="259613" y="0"/>
                  </a:moveTo>
                  <a:lnTo>
                    <a:pt x="66852" y="0"/>
                  </a:lnTo>
                  <a:lnTo>
                    <a:pt x="0" y="431825"/>
                  </a:lnTo>
                  <a:lnTo>
                    <a:pt x="192760" y="431825"/>
                  </a:lnTo>
                  <a:lnTo>
                    <a:pt x="259613" y="0"/>
                  </a:lnTo>
                  <a:close/>
                </a:path>
              </a:pathLst>
            </a:custGeom>
            <a:solidFill>
              <a:srgbClr val="798BA1"/>
            </a:solidFill>
          </p:spPr>
          <p:txBody>
            <a:bodyPr wrap="square" lIns="0" tIns="0" rIns="0" bIns="0" rtlCol="0"/>
            <a:lstStyle/>
            <a:p>
              <a:endParaRPr sz="1227"/>
            </a:p>
          </p:txBody>
        </p:sp>
        <p:sp>
          <p:nvSpPr>
            <p:cNvPr id="387" name="object 387"/>
            <p:cNvSpPr/>
            <p:nvPr/>
          </p:nvSpPr>
          <p:spPr>
            <a:xfrm>
              <a:off x="5178524" y="3292184"/>
              <a:ext cx="1219835" cy="677545"/>
            </a:xfrm>
            <a:custGeom>
              <a:avLst/>
              <a:gdLst/>
              <a:ahLst/>
              <a:cxnLst/>
              <a:rect l="l" t="t" r="r" b="b"/>
              <a:pathLst>
                <a:path w="1219835" h="677545">
                  <a:moveTo>
                    <a:pt x="652157" y="0"/>
                  </a:moveTo>
                  <a:lnTo>
                    <a:pt x="0" y="356628"/>
                  </a:lnTo>
                  <a:lnTo>
                    <a:pt x="0" y="675208"/>
                  </a:lnTo>
                  <a:lnTo>
                    <a:pt x="1219479" y="677532"/>
                  </a:lnTo>
                  <a:lnTo>
                    <a:pt x="1219479" y="283146"/>
                  </a:lnTo>
                  <a:lnTo>
                    <a:pt x="1204166" y="230504"/>
                  </a:lnTo>
                  <a:lnTo>
                    <a:pt x="1163002" y="194284"/>
                  </a:lnTo>
                  <a:lnTo>
                    <a:pt x="930744" y="85382"/>
                  </a:lnTo>
                  <a:lnTo>
                    <a:pt x="652157" y="0"/>
                  </a:lnTo>
                  <a:close/>
                </a:path>
              </a:pathLst>
            </a:custGeom>
            <a:solidFill>
              <a:srgbClr val="F3D16F"/>
            </a:solidFill>
          </p:spPr>
          <p:txBody>
            <a:bodyPr wrap="square" lIns="0" tIns="0" rIns="0" bIns="0" rtlCol="0"/>
            <a:lstStyle/>
            <a:p>
              <a:endParaRPr sz="1227"/>
            </a:p>
          </p:txBody>
        </p:sp>
        <p:pic>
          <p:nvPicPr>
            <p:cNvPr id="388" name="object 388"/>
            <p:cNvPicPr/>
            <p:nvPr/>
          </p:nvPicPr>
          <p:blipFill>
            <a:blip r:embed="rId178" cstate="print"/>
            <a:stretch>
              <a:fillRect/>
            </a:stretch>
          </p:blipFill>
          <p:spPr>
            <a:xfrm>
              <a:off x="5178526" y="3422243"/>
              <a:ext cx="819200" cy="444080"/>
            </a:xfrm>
            <a:prstGeom prst="rect">
              <a:avLst/>
            </a:prstGeom>
          </p:spPr>
        </p:pic>
        <p:sp>
          <p:nvSpPr>
            <p:cNvPr id="389" name="object 389"/>
            <p:cNvSpPr/>
            <p:nvPr/>
          </p:nvSpPr>
          <p:spPr>
            <a:xfrm>
              <a:off x="6736209" y="3413688"/>
              <a:ext cx="178435" cy="492125"/>
            </a:xfrm>
            <a:custGeom>
              <a:avLst/>
              <a:gdLst/>
              <a:ahLst/>
              <a:cxnLst/>
              <a:rect l="l" t="t" r="r" b="b"/>
              <a:pathLst>
                <a:path w="178434" h="492125">
                  <a:moveTo>
                    <a:pt x="89522" y="0"/>
                  </a:moveTo>
                  <a:lnTo>
                    <a:pt x="0" y="0"/>
                  </a:lnTo>
                  <a:lnTo>
                    <a:pt x="0" y="405612"/>
                  </a:lnTo>
                  <a:lnTo>
                    <a:pt x="112776" y="491502"/>
                  </a:lnTo>
                  <a:lnTo>
                    <a:pt x="178142" y="491502"/>
                  </a:lnTo>
                  <a:lnTo>
                    <a:pt x="127292" y="440651"/>
                  </a:lnTo>
                  <a:lnTo>
                    <a:pt x="78930" y="356882"/>
                  </a:lnTo>
                  <a:lnTo>
                    <a:pt x="58064" y="279006"/>
                  </a:lnTo>
                  <a:lnTo>
                    <a:pt x="89522" y="161620"/>
                  </a:lnTo>
                  <a:lnTo>
                    <a:pt x="89522" y="0"/>
                  </a:lnTo>
                  <a:close/>
                </a:path>
              </a:pathLst>
            </a:custGeom>
            <a:solidFill>
              <a:srgbClr val="4F4260"/>
            </a:solidFill>
          </p:spPr>
          <p:txBody>
            <a:bodyPr wrap="square" lIns="0" tIns="0" rIns="0" bIns="0" rtlCol="0"/>
            <a:lstStyle/>
            <a:p>
              <a:endParaRPr sz="1227"/>
            </a:p>
          </p:txBody>
        </p:sp>
        <p:sp>
          <p:nvSpPr>
            <p:cNvPr id="390" name="object 390"/>
            <p:cNvSpPr/>
            <p:nvPr/>
          </p:nvSpPr>
          <p:spPr>
            <a:xfrm>
              <a:off x="5731486" y="3541681"/>
              <a:ext cx="942340" cy="278130"/>
            </a:xfrm>
            <a:custGeom>
              <a:avLst/>
              <a:gdLst/>
              <a:ahLst/>
              <a:cxnLst/>
              <a:rect l="l" t="t" r="r" b="b"/>
              <a:pathLst>
                <a:path w="942340" h="278129">
                  <a:moveTo>
                    <a:pt x="137960" y="0"/>
                  </a:moveTo>
                  <a:lnTo>
                    <a:pt x="129298" y="51904"/>
                  </a:lnTo>
                  <a:lnTo>
                    <a:pt x="572592" y="124574"/>
                  </a:lnTo>
                  <a:lnTo>
                    <a:pt x="623366" y="166992"/>
                  </a:lnTo>
                  <a:lnTo>
                    <a:pt x="694766" y="179070"/>
                  </a:lnTo>
                  <a:lnTo>
                    <a:pt x="689864" y="191338"/>
                  </a:lnTo>
                  <a:lnTo>
                    <a:pt x="5359" y="80518"/>
                  </a:lnTo>
                  <a:lnTo>
                    <a:pt x="0" y="100495"/>
                  </a:lnTo>
                  <a:lnTo>
                    <a:pt x="20599" y="138760"/>
                  </a:lnTo>
                  <a:lnTo>
                    <a:pt x="817867" y="277520"/>
                  </a:lnTo>
                  <a:lnTo>
                    <a:pt x="941870" y="277520"/>
                  </a:lnTo>
                  <a:lnTo>
                    <a:pt x="941870" y="200926"/>
                  </a:lnTo>
                  <a:lnTo>
                    <a:pt x="832167" y="200926"/>
                  </a:lnTo>
                  <a:lnTo>
                    <a:pt x="853071" y="89014"/>
                  </a:lnTo>
                  <a:lnTo>
                    <a:pt x="941870" y="89014"/>
                  </a:lnTo>
                  <a:lnTo>
                    <a:pt x="941870" y="39712"/>
                  </a:lnTo>
                  <a:lnTo>
                    <a:pt x="790689" y="39712"/>
                  </a:lnTo>
                  <a:lnTo>
                    <a:pt x="766876" y="99402"/>
                  </a:lnTo>
                  <a:lnTo>
                    <a:pt x="137960" y="0"/>
                  </a:lnTo>
                  <a:close/>
                </a:path>
              </a:pathLst>
            </a:custGeom>
            <a:solidFill>
              <a:srgbClr val="372F42"/>
            </a:solidFill>
          </p:spPr>
          <p:txBody>
            <a:bodyPr wrap="square" lIns="0" tIns="0" rIns="0" bIns="0" rtlCol="0"/>
            <a:lstStyle/>
            <a:p>
              <a:endParaRPr sz="1227"/>
            </a:p>
          </p:txBody>
        </p:sp>
        <p:sp>
          <p:nvSpPr>
            <p:cNvPr id="391" name="object 391"/>
            <p:cNvSpPr/>
            <p:nvPr/>
          </p:nvSpPr>
          <p:spPr>
            <a:xfrm>
              <a:off x="5834385" y="3531666"/>
              <a:ext cx="850265" cy="278130"/>
            </a:xfrm>
            <a:custGeom>
              <a:avLst/>
              <a:gdLst/>
              <a:ahLst/>
              <a:cxnLst/>
              <a:rect l="l" t="t" r="r" b="b"/>
              <a:pathLst>
                <a:path w="850265" h="278129">
                  <a:moveTo>
                    <a:pt x="46012" y="0"/>
                  </a:moveTo>
                  <a:lnTo>
                    <a:pt x="37363" y="51904"/>
                  </a:lnTo>
                  <a:lnTo>
                    <a:pt x="480656" y="124574"/>
                  </a:lnTo>
                  <a:lnTo>
                    <a:pt x="531418" y="166992"/>
                  </a:lnTo>
                  <a:lnTo>
                    <a:pt x="643166" y="179070"/>
                  </a:lnTo>
                  <a:lnTo>
                    <a:pt x="597915" y="191338"/>
                  </a:lnTo>
                  <a:lnTo>
                    <a:pt x="0" y="50342"/>
                  </a:lnTo>
                  <a:lnTo>
                    <a:pt x="51955" y="110515"/>
                  </a:lnTo>
                  <a:lnTo>
                    <a:pt x="10820" y="152730"/>
                  </a:lnTo>
                  <a:lnTo>
                    <a:pt x="725919" y="277533"/>
                  </a:lnTo>
                  <a:lnTo>
                    <a:pt x="849922" y="277533"/>
                  </a:lnTo>
                  <a:lnTo>
                    <a:pt x="849922" y="200926"/>
                  </a:lnTo>
                  <a:lnTo>
                    <a:pt x="740219" y="200926"/>
                  </a:lnTo>
                  <a:lnTo>
                    <a:pt x="761136" y="89027"/>
                  </a:lnTo>
                  <a:lnTo>
                    <a:pt x="849922" y="89027"/>
                  </a:lnTo>
                  <a:lnTo>
                    <a:pt x="849922" y="39712"/>
                  </a:lnTo>
                  <a:lnTo>
                    <a:pt x="698741" y="39712"/>
                  </a:lnTo>
                  <a:lnTo>
                    <a:pt x="674928" y="99415"/>
                  </a:lnTo>
                  <a:lnTo>
                    <a:pt x="46012" y="0"/>
                  </a:lnTo>
                  <a:close/>
                </a:path>
              </a:pathLst>
            </a:custGeom>
            <a:solidFill>
              <a:srgbClr val="4F4260"/>
            </a:solidFill>
          </p:spPr>
          <p:txBody>
            <a:bodyPr wrap="square" lIns="0" tIns="0" rIns="0" bIns="0" rtlCol="0"/>
            <a:lstStyle/>
            <a:p>
              <a:endParaRPr sz="1227"/>
            </a:p>
          </p:txBody>
        </p:sp>
        <p:pic>
          <p:nvPicPr>
            <p:cNvPr id="392" name="object 392"/>
            <p:cNvPicPr/>
            <p:nvPr/>
          </p:nvPicPr>
          <p:blipFill>
            <a:blip r:embed="rId179" cstate="print"/>
            <a:stretch>
              <a:fillRect/>
            </a:stretch>
          </p:blipFill>
          <p:spPr>
            <a:xfrm>
              <a:off x="5201183" y="2970542"/>
              <a:ext cx="685152" cy="699681"/>
            </a:xfrm>
            <a:prstGeom prst="rect">
              <a:avLst/>
            </a:prstGeom>
          </p:spPr>
        </p:pic>
        <p:sp>
          <p:nvSpPr>
            <p:cNvPr id="393" name="object 393"/>
            <p:cNvSpPr/>
            <p:nvPr/>
          </p:nvSpPr>
          <p:spPr>
            <a:xfrm>
              <a:off x="5185346" y="2970542"/>
              <a:ext cx="812800" cy="715645"/>
            </a:xfrm>
            <a:custGeom>
              <a:avLst/>
              <a:gdLst/>
              <a:ahLst/>
              <a:cxnLst/>
              <a:rect l="l" t="t" r="r" b="b"/>
              <a:pathLst>
                <a:path w="812800" h="715645">
                  <a:moveTo>
                    <a:pt x="812380" y="678218"/>
                  </a:moveTo>
                  <a:lnTo>
                    <a:pt x="407479" y="678218"/>
                  </a:lnTo>
                  <a:lnTo>
                    <a:pt x="407479" y="622338"/>
                  </a:lnTo>
                  <a:lnTo>
                    <a:pt x="407479" y="459701"/>
                  </a:lnTo>
                  <a:lnTo>
                    <a:pt x="407492" y="64465"/>
                  </a:lnTo>
                  <a:lnTo>
                    <a:pt x="640524" y="64465"/>
                  </a:lnTo>
                  <a:lnTo>
                    <a:pt x="640524" y="0"/>
                  </a:lnTo>
                  <a:lnTo>
                    <a:pt x="355612" y="0"/>
                  </a:lnTo>
                  <a:lnTo>
                    <a:pt x="355612" y="64465"/>
                  </a:lnTo>
                  <a:lnTo>
                    <a:pt x="355612" y="431838"/>
                  </a:lnTo>
                  <a:lnTo>
                    <a:pt x="355600" y="622338"/>
                  </a:lnTo>
                  <a:lnTo>
                    <a:pt x="51879" y="622338"/>
                  </a:lnTo>
                  <a:lnTo>
                    <a:pt x="51879" y="431838"/>
                  </a:lnTo>
                  <a:lnTo>
                    <a:pt x="108750" y="64465"/>
                  </a:lnTo>
                  <a:lnTo>
                    <a:pt x="355612" y="64465"/>
                  </a:lnTo>
                  <a:lnTo>
                    <a:pt x="355612" y="0"/>
                  </a:lnTo>
                  <a:lnTo>
                    <a:pt x="20599" y="0"/>
                  </a:lnTo>
                  <a:lnTo>
                    <a:pt x="20599" y="64465"/>
                  </a:lnTo>
                  <a:lnTo>
                    <a:pt x="56870" y="64465"/>
                  </a:lnTo>
                  <a:lnTo>
                    <a:pt x="0" y="431838"/>
                  </a:lnTo>
                  <a:lnTo>
                    <a:pt x="0" y="622338"/>
                  </a:lnTo>
                  <a:lnTo>
                    <a:pt x="0" y="678218"/>
                  </a:lnTo>
                  <a:lnTo>
                    <a:pt x="0" y="715048"/>
                  </a:lnTo>
                  <a:lnTo>
                    <a:pt x="812380" y="715048"/>
                  </a:lnTo>
                  <a:lnTo>
                    <a:pt x="812380" y="678218"/>
                  </a:lnTo>
                  <a:close/>
                </a:path>
              </a:pathLst>
            </a:custGeom>
            <a:solidFill>
              <a:srgbClr val="F3D16F"/>
            </a:solidFill>
          </p:spPr>
          <p:txBody>
            <a:bodyPr wrap="square" lIns="0" tIns="0" rIns="0" bIns="0" rtlCol="0"/>
            <a:lstStyle/>
            <a:p>
              <a:endParaRPr sz="1227"/>
            </a:p>
          </p:txBody>
        </p:sp>
        <p:pic>
          <p:nvPicPr>
            <p:cNvPr id="394" name="object 394"/>
            <p:cNvPicPr/>
            <p:nvPr/>
          </p:nvPicPr>
          <p:blipFill>
            <a:blip r:embed="rId180" cstate="print"/>
            <a:stretch>
              <a:fillRect/>
            </a:stretch>
          </p:blipFill>
          <p:spPr>
            <a:xfrm>
              <a:off x="4992598" y="3402368"/>
              <a:ext cx="192760" cy="498017"/>
            </a:xfrm>
            <a:prstGeom prst="rect">
              <a:avLst/>
            </a:prstGeom>
          </p:spPr>
        </p:pic>
        <p:sp>
          <p:nvSpPr>
            <p:cNvPr id="395" name="object 395"/>
            <p:cNvSpPr/>
            <p:nvPr/>
          </p:nvSpPr>
          <p:spPr>
            <a:xfrm>
              <a:off x="5026050" y="3518001"/>
              <a:ext cx="126364" cy="382905"/>
            </a:xfrm>
            <a:custGeom>
              <a:avLst/>
              <a:gdLst/>
              <a:ahLst/>
              <a:cxnLst/>
              <a:rect l="l" t="t" r="r" b="b"/>
              <a:pathLst>
                <a:path w="126364" h="382904">
                  <a:moveTo>
                    <a:pt x="125869" y="0"/>
                  </a:moveTo>
                  <a:lnTo>
                    <a:pt x="0" y="0"/>
                  </a:lnTo>
                  <a:lnTo>
                    <a:pt x="0" y="382371"/>
                  </a:lnTo>
                  <a:lnTo>
                    <a:pt x="125869" y="382371"/>
                  </a:lnTo>
                  <a:lnTo>
                    <a:pt x="125869" y="0"/>
                  </a:lnTo>
                  <a:close/>
                </a:path>
              </a:pathLst>
            </a:custGeom>
            <a:solidFill>
              <a:srgbClr val="372F42"/>
            </a:solidFill>
          </p:spPr>
          <p:txBody>
            <a:bodyPr wrap="square" lIns="0" tIns="0" rIns="0" bIns="0" rtlCol="0"/>
            <a:lstStyle/>
            <a:p>
              <a:endParaRPr sz="1227"/>
            </a:p>
          </p:txBody>
        </p:sp>
        <p:pic>
          <p:nvPicPr>
            <p:cNvPr id="396" name="object 396"/>
            <p:cNvPicPr/>
            <p:nvPr/>
          </p:nvPicPr>
          <p:blipFill>
            <a:blip r:embed="rId181" cstate="print"/>
            <a:stretch>
              <a:fillRect/>
            </a:stretch>
          </p:blipFill>
          <p:spPr>
            <a:xfrm>
              <a:off x="5013185" y="2970542"/>
              <a:ext cx="192760" cy="64465"/>
            </a:xfrm>
            <a:prstGeom prst="rect">
              <a:avLst/>
            </a:prstGeom>
          </p:spPr>
        </p:pic>
        <p:pic>
          <p:nvPicPr>
            <p:cNvPr id="397" name="object 397"/>
            <p:cNvPicPr/>
            <p:nvPr/>
          </p:nvPicPr>
          <p:blipFill>
            <a:blip r:embed="rId182" cstate="print"/>
            <a:stretch>
              <a:fillRect/>
            </a:stretch>
          </p:blipFill>
          <p:spPr>
            <a:xfrm>
              <a:off x="5061813" y="3766591"/>
              <a:ext cx="1331747" cy="374840"/>
            </a:xfrm>
            <a:prstGeom prst="rect">
              <a:avLst/>
            </a:prstGeom>
          </p:spPr>
        </p:pic>
        <p:pic>
          <p:nvPicPr>
            <p:cNvPr id="398" name="object 398"/>
            <p:cNvPicPr/>
            <p:nvPr/>
          </p:nvPicPr>
          <p:blipFill>
            <a:blip r:embed="rId183" cstate="print"/>
            <a:stretch>
              <a:fillRect/>
            </a:stretch>
          </p:blipFill>
          <p:spPr>
            <a:xfrm>
              <a:off x="5189550" y="3766591"/>
              <a:ext cx="1204010" cy="374840"/>
            </a:xfrm>
            <a:prstGeom prst="rect">
              <a:avLst/>
            </a:prstGeom>
          </p:spPr>
        </p:pic>
        <p:pic>
          <p:nvPicPr>
            <p:cNvPr id="399" name="object 399"/>
            <p:cNvPicPr/>
            <p:nvPr/>
          </p:nvPicPr>
          <p:blipFill>
            <a:blip r:embed="rId184" cstate="print"/>
            <a:stretch>
              <a:fillRect/>
            </a:stretch>
          </p:blipFill>
          <p:spPr>
            <a:xfrm>
              <a:off x="6030988" y="3794696"/>
              <a:ext cx="334492" cy="318630"/>
            </a:xfrm>
            <a:prstGeom prst="rect">
              <a:avLst/>
            </a:prstGeom>
          </p:spPr>
        </p:pic>
        <p:sp>
          <p:nvSpPr>
            <p:cNvPr id="400" name="object 400"/>
            <p:cNvSpPr/>
            <p:nvPr/>
          </p:nvSpPr>
          <p:spPr>
            <a:xfrm>
              <a:off x="6046825" y="3794695"/>
              <a:ext cx="318770" cy="318770"/>
            </a:xfrm>
            <a:custGeom>
              <a:avLst/>
              <a:gdLst/>
              <a:ahLst/>
              <a:cxnLst/>
              <a:rect l="l" t="t" r="r" b="b"/>
              <a:pathLst>
                <a:path w="318770" h="318770">
                  <a:moveTo>
                    <a:pt x="175310" y="0"/>
                  </a:moveTo>
                  <a:lnTo>
                    <a:pt x="143344" y="0"/>
                  </a:lnTo>
                  <a:lnTo>
                    <a:pt x="143344" y="18808"/>
                  </a:lnTo>
                  <a:lnTo>
                    <a:pt x="132800" y="20392"/>
                  </a:lnTo>
                  <a:lnTo>
                    <a:pt x="122524" y="22740"/>
                  </a:lnTo>
                  <a:lnTo>
                    <a:pt x="112546" y="25825"/>
                  </a:lnTo>
                  <a:lnTo>
                    <a:pt x="102895" y="29616"/>
                  </a:lnTo>
                  <a:lnTo>
                    <a:pt x="93497" y="13347"/>
                  </a:lnTo>
                  <a:lnTo>
                    <a:pt x="65824" y="29336"/>
                  </a:lnTo>
                  <a:lnTo>
                    <a:pt x="75234" y="45618"/>
                  </a:lnTo>
                  <a:lnTo>
                    <a:pt x="67026" y="52183"/>
                  </a:lnTo>
                  <a:lnTo>
                    <a:pt x="59337" y="59324"/>
                  </a:lnTo>
                  <a:lnTo>
                    <a:pt x="52196" y="67013"/>
                  </a:lnTo>
                  <a:lnTo>
                    <a:pt x="45631" y="75222"/>
                  </a:lnTo>
                  <a:lnTo>
                    <a:pt x="29336" y="65824"/>
                  </a:lnTo>
                  <a:lnTo>
                    <a:pt x="13373" y="93497"/>
                  </a:lnTo>
                  <a:lnTo>
                    <a:pt x="29629" y="102882"/>
                  </a:lnTo>
                  <a:lnTo>
                    <a:pt x="25836" y="112528"/>
                  </a:lnTo>
                  <a:lnTo>
                    <a:pt x="22745" y="122507"/>
                  </a:lnTo>
                  <a:lnTo>
                    <a:pt x="20388" y="132786"/>
                  </a:lnTo>
                  <a:lnTo>
                    <a:pt x="18795" y="143332"/>
                  </a:lnTo>
                  <a:lnTo>
                    <a:pt x="0" y="143332"/>
                  </a:lnTo>
                  <a:lnTo>
                    <a:pt x="0" y="175298"/>
                  </a:lnTo>
                  <a:lnTo>
                    <a:pt x="18795" y="175298"/>
                  </a:lnTo>
                  <a:lnTo>
                    <a:pt x="20386" y="185843"/>
                  </a:lnTo>
                  <a:lnTo>
                    <a:pt x="22739" y="196122"/>
                  </a:lnTo>
                  <a:lnTo>
                    <a:pt x="25825" y="206101"/>
                  </a:lnTo>
                  <a:lnTo>
                    <a:pt x="29616" y="215747"/>
                  </a:lnTo>
                  <a:lnTo>
                    <a:pt x="13373" y="225145"/>
                  </a:lnTo>
                  <a:lnTo>
                    <a:pt x="29336" y="252818"/>
                  </a:lnTo>
                  <a:lnTo>
                    <a:pt x="45618" y="243420"/>
                  </a:lnTo>
                  <a:lnTo>
                    <a:pt x="52185" y="251623"/>
                  </a:lnTo>
                  <a:lnTo>
                    <a:pt x="59331" y="259313"/>
                  </a:lnTo>
                  <a:lnTo>
                    <a:pt x="67024" y="266457"/>
                  </a:lnTo>
                  <a:lnTo>
                    <a:pt x="75234" y="273024"/>
                  </a:lnTo>
                  <a:lnTo>
                    <a:pt x="65824" y="289305"/>
                  </a:lnTo>
                  <a:lnTo>
                    <a:pt x="93497" y="305282"/>
                  </a:lnTo>
                  <a:lnTo>
                    <a:pt x="102882" y="289026"/>
                  </a:lnTo>
                  <a:lnTo>
                    <a:pt x="112541" y="292810"/>
                  </a:lnTo>
                  <a:lnTo>
                    <a:pt x="122523" y="295892"/>
                  </a:lnTo>
                  <a:lnTo>
                    <a:pt x="132800" y="298243"/>
                  </a:lnTo>
                  <a:lnTo>
                    <a:pt x="143344" y="299834"/>
                  </a:lnTo>
                  <a:lnTo>
                    <a:pt x="143344" y="318630"/>
                  </a:lnTo>
                  <a:lnTo>
                    <a:pt x="175310" y="318630"/>
                  </a:lnTo>
                  <a:lnTo>
                    <a:pt x="175310" y="299834"/>
                  </a:lnTo>
                  <a:lnTo>
                    <a:pt x="185860" y="298243"/>
                  </a:lnTo>
                  <a:lnTo>
                    <a:pt x="196135" y="295890"/>
                  </a:lnTo>
                  <a:lnTo>
                    <a:pt x="206111" y="292804"/>
                  </a:lnTo>
                  <a:lnTo>
                    <a:pt x="215760" y="289013"/>
                  </a:lnTo>
                  <a:lnTo>
                    <a:pt x="225145" y="305295"/>
                  </a:lnTo>
                  <a:lnTo>
                    <a:pt x="252818" y="289305"/>
                  </a:lnTo>
                  <a:lnTo>
                    <a:pt x="243420" y="273024"/>
                  </a:lnTo>
                  <a:lnTo>
                    <a:pt x="251630" y="266459"/>
                  </a:lnTo>
                  <a:lnTo>
                    <a:pt x="259322" y="259318"/>
                  </a:lnTo>
                  <a:lnTo>
                    <a:pt x="266464" y="251629"/>
                  </a:lnTo>
                  <a:lnTo>
                    <a:pt x="273024" y="243420"/>
                  </a:lnTo>
                  <a:lnTo>
                    <a:pt x="289318" y="252818"/>
                  </a:lnTo>
                  <a:lnTo>
                    <a:pt x="305295" y="225145"/>
                  </a:lnTo>
                  <a:lnTo>
                    <a:pt x="289026" y="215747"/>
                  </a:lnTo>
                  <a:lnTo>
                    <a:pt x="292810" y="206101"/>
                  </a:lnTo>
                  <a:lnTo>
                    <a:pt x="295892" y="196122"/>
                  </a:lnTo>
                  <a:lnTo>
                    <a:pt x="298243" y="185843"/>
                  </a:lnTo>
                  <a:lnTo>
                    <a:pt x="299834" y="175298"/>
                  </a:lnTo>
                  <a:lnTo>
                    <a:pt x="318655" y="175298"/>
                  </a:lnTo>
                  <a:lnTo>
                    <a:pt x="318655" y="143332"/>
                  </a:lnTo>
                  <a:lnTo>
                    <a:pt x="299834" y="143332"/>
                  </a:lnTo>
                  <a:lnTo>
                    <a:pt x="298242" y="132788"/>
                  </a:lnTo>
                  <a:lnTo>
                    <a:pt x="295887" y="122513"/>
                  </a:lnTo>
                  <a:lnTo>
                    <a:pt x="292804" y="112539"/>
                  </a:lnTo>
                  <a:lnTo>
                    <a:pt x="289026" y="102895"/>
                  </a:lnTo>
                  <a:lnTo>
                    <a:pt x="305295" y="93484"/>
                  </a:lnTo>
                  <a:lnTo>
                    <a:pt x="289318" y="65824"/>
                  </a:lnTo>
                  <a:lnTo>
                    <a:pt x="273024" y="75222"/>
                  </a:lnTo>
                  <a:lnTo>
                    <a:pt x="266468" y="67013"/>
                  </a:lnTo>
                  <a:lnTo>
                    <a:pt x="259322" y="59324"/>
                  </a:lnTo>
                  <a:lnTo>
                    <a:pt x="251627" y="52183"/>
                  </a:lnTo>
                  <a:lnTo>
                    <a:pt x="243420" y="45618"/>
                  </a:lnTo>
                  <a:lnTo>
                    <a:pt x="252818" y="29324"/>
                  </a:lnTo>
                  <a:lnTo>
                    <a:pt x="225145" y="13347"/>
                  </a:lnTo>
                  <a:lnTo>
                    <a:pt x="215760" y="29616"/>
                  </a:lnTo>
                  <a:lnTo>
                    <a:pt x="206111" y="25825"/>
                  </a:lnTo>
                  <a:lnTo>
                    <a:pt x="196135" y="22740"/>
                  </a:lnTo>
                  <a:lnTo>
                    <a:pt x="185860" y="20392"/>
                  </a:lnTo>
                  <a:lnTo>
                    <a:pt x="175310" y="18808"/>
                  </a:lnTo>
                  <a:lnTo>
                    <a:pt x="175310" y="0"/>
                  </a:lnTo>
                  <a:close/>
                </a:path>
              </a:pathLst>
            </a:custGeom>
            <a:solidFill>
              <a:srgbClr val="F3D16F"/>
            </a:solidFill>
          </p:spPr>
          <p:txBody>
            <a:bodyPr wrap="square" lIns="0" tIns="0" rIns="0" bIns="0" rtlCol="0"/>
            <a:lstStyle/>
            <a:p>
              <a:endParaRPr sz="1227"/>
            </a:p>
          </p:txBody>
        </p:sp>
        <p:pic>
          <p:nvPicPr>
            <p:cNvPr id="401" name="object 401"/>
            <p:cNvPicPr/>
            <p:nvPr/>
          </p:nvPicPr>
          <p:blipFill>
            <a:blip r:embed="rId185" cstate="print"/>
            <a:stretch>
              <a:fillRect/>
            </a:stretch>
          </p:blipFill>
          <p:spPr>
            <a:xfrm>
              <a:off x="6112662" y="3797324"/>
              <a:ext cx="252818" cy="316001"/>
            </a:xfrm>
            <a:prstGeom prst="rect">
              <a:avLst/>
            </a:prstGeom>
          </p:spPr>
        </p:pic>
        <p:pic>
          <p:nvPicPr>
            <p:cNvPr id="402" name="object 402"/>
            <p:cNvPicPr/>
            <p:nvPr/>
          </p:nvPicPr>
          <p:blipFill>
            <a:blip r:embed="rId186" cstate="print"/>
            <a:stretch>
              <a:fillRect/>
            </a:stretch>
          </p:blipFill>
          <p:spPr>
            <a:xfrm>
              <a:off x="6046825" y="3888397"/>
              <a:ext cx="147523" cy="160108"/>
            </a:xfrm>
            <a:prstGeom prst="rect">
              <a:avLst/>
            </a:prstGeom>
          </p:spPr>
        </p:pic>
        <p:pic>
          <p:nvPicPr>
            <p:cNvPr id="403" name="object 403"/>
            <p:cNvPicPr/>
            <p:nvPr/>
          </p:nvPicPr>
          <p:blipFill>
            <a:blip r:embed="rId187" cstate="print"/>
            <a:stretch>
              <a:fillRect/>
            </a:stretch>
          </p:blipFill>
          <p:spPr>
            <a:xfrm>
              <a:off x="5271414" y="3794696"/>
              <a:ext cx="247751" cy="318630"/>
            </a:xfrm>
            <a:prstGeom prst="rect">
              <a:avLst/>
            </a:prstGeom>
          </p:spPr>
        </p:pic>
        <p:sp>
          <p:nvSpPr>
            <p:cNvPr id="404" name="object 404"/>
            <p:cNvSpPr/>
            <p:nvPr/>
          </p:nvSpPr>
          <p:spPr>
            <a:xfrm>
              <a:off x="5200528" y="3794695"/>
              <a:ext cx="318770" cy="318770"/>
            </a:xfrm>
            <a:custGeom>
              <a:avLst/>
              <a:gdLst/>
              <a:ahLst/>
              <a:cxnLst/>
              <a:rect l="l" t="t" r="r" b="b"/>
              <a:pathLst>
                <a:path w="318770" h="318770">
                  <a:moveTo>
                    <a:pt x="175298" y="0"/>
                  </a:moveTo>
                  <a:lnTo>
                    <a:pt x="143332" y="0"/>
                  </a:lnTo>
                  <a:lnTo>
                    <a:pt x="143332" y="18808"/>
                  </a:lnTo>
                  <a:lnTo>
                    <a:pt x="132784" y="20392"/>
                  </a:lnTo>
                  <a:lnTo>
                    <a:pt x="122512" y="22740"/>
                  </a:lnTo>
                  <a:lnTo>
                    <a:pt x="112537" y="25825"/>
                  </a:lnTo>
                  <a:lnTo>
                    <a:pt x="102882" y="29616"/>
                  </a:lnTo>
                  <a:lnTo>
                    <a:pt x="93497" y="13347"/>
                  </a:lnTo>
                  <a:lnTo>
                    <a:pt x="65811" y="29336"/>
                  </a:lnTo>
                  <a:lnTo>
                    <a:pt x="75222" y="45618"/>
                  </a:lnTo>
                  <a:lnTo>
                    <a:pt x="67012" y="52183"/>
                  </a:lnTo>
                  <a:lnTo>
                    <a:pt x="59320" y="59324"/>
                  </a:lnTo>
                  <a:lnTo>
                    <a:pt x="52178" y="67013"/>
                  </a:lnTo>
                  <a:lnTo>
                    <a:pt x="45618" y="75222"/>
                  </a:lnTo>
                  <a:lnTo>
                    <a:pt x="29324" y="65824"/>
                  </a:lnTo>
                  <a:lnTo>
                    <a:pt x="13347" y="93497"/>
                  </a:lnTo>
                  <a:lnTo>
                    <a:pt x="29616" y="102882"/>
                  </a:lnTo>
                  <a:lnTo>
                    <a:pt x="25823" y="112528"/>
                  </a:lnTo>
                  <a:lnTo>
                    <a:pt x="22733" y="122507"/>
                  </a:lnTo>
                  <a:lnTo>
                    <a:pt x="20375" y="132786"/>
                  </a:lnTo>
                  <a:lnTo>
                    <a:pt x="18783" y="143332"/>
                  </a:lnTo>
                  <a:lnTo>
                    <a:pt x="0" y="143332"/>
                  </a:lnTo>
                  <a:lnTo>
                    <a:pt x="0" y="175298"/>
                  </a:lnTo>
                  <a:lnTo>
                    <a:pt x="18783" y="175298"/>
                  </a:lnTo>
                  <a:lnTo>
                    <a:pt x="20373" y="185843"/>
                  </a:lnTo>
                  <a:lnTo>
                    <a:pt x="22726" y="196122"/>
                  </a:lnTo>
                  <a:lnTo>
                    <a:pt x="25812" y="206101"/>
                  </a:lnTo>
                  <a:lnTo>
                    <a:pt x="29603" y="215747"/>
                  </a:lnTo>
                  <a:lnTo>
                    <a:pt x="13347" y="225145"/>
                  </a:lnTo>
                  <a:lnTo>
                    <a:pt x="29324" y="252818"/>
                  </a:lnTo>
                  <a:lnTo>
                    <a:pt x="45605" y="243420"/>
                  </a:lnTo>
                  <a:lnTo>
                    <a:pt x="52172" y="251623"/>
                  </a:lnTo>
                  <a:lnTo>
                    <a:pt x="59318" y="259313"/>
                  </a:lnTo>
                  <a:lnTo>
                    <a:pt x="67011" y="266457"/>
                  </a:lnTo>
                  <a:lnTo>
                    <a:pt x="75222" y="273024"/>
                  </a:lnTo>
                  <a:lnTo>
                    <a:pt x="65811" y="289305"/>
                  </a:lnTo>
                  <a:lnTo>
                    <a:pt x="93497" y="305282"/>
                  </a:lnTo>
                  <a:lnTo>
                    <a:pt x="102870" y="289026"/>
                  </a:lnTo>
                  <a:lnTo>
                    <a:pt x="112531" y="292810"/>
                  </a:lnTo>
                  <a:lnTo>
                    <a:pt x="122510" y="295892"/>
                  </a:lnTo>
                  <a:lnTo>
                    <a:pt x="132784" y="298243"/>
                  </a:lnTo>
                  <a:lnTo>
                    <a:pt x="143332" y="299834"/>
                  </a:lnTo>
                  <a:lnTo>
                    <a:pt x="143332" y="318630"/>
                  </a:lnTo>
                  <a:lnTo>
                    <a:pt x="175298" y="318630"/>
                  </a:lnTo>
                  <a:lnTo>
                    <a:pt x="175298" y="299834"/>
                  </a:lnTo>
                  <a:lnTo>
                    <a:pt x="185841" y="298243"/>
                  </a:lnTo>
                  <a:lnTo>
                    <a:pt x="196116" y="295890"/>
                  </a:lnTo>
                  <a:lnTo>
                    <a:pt x="206091" y="292804"/>
                  </a:lnTo>
                  <a:lnTo>
                    <a:pt x="215734" y="289013"/>
                  </a:lnTo>
                  <a:lnTo>
                    <a:pt x="225132" y="305295"/>
                  </a:lnTo>
                  <a:lnTo>
                    <a:pt x="252806" y="289305"/>
                  </a:lnTo>
                  <a:lnTo>
                    <a:pt x="243408" y="273024"/>
                  </a:lnTo>
                  <a:lnTo>
                    <a:pt x="251618" y="266459"/>
                  </a:lnTo>
                  <a:lnTo>
                    <a:pt x="259310" y="259318"/>
                  </a:lnTo>
                  <a:lnTo>
                    <a:pt x="266452" y="251629"/>
                  </a:lnTo>
                  <a:lnTo>
                    <a:pt x="273011" y="243420"/>
                  </a:lnTo>
                  <a:lnTo>
                    <a:pt x="289306" y="252818"/>
                  </a:lnTo>
                  <a:lnTo>
                    <a:pt x="305282" y="225145"/>
                  </a:lnTo>
                  <a:lnTo>
                    <a:pt x="289013" y="215747"/>
                  </a:lnTo>
                  <a:lnTo>
                    <a:pt x="292797" y="206101"/>
                  </a:lnTo>
                  <a:lnTo>
                    <a:pt x="295879" y="196122"/>
                  </a:lnTo>
                  <a:lnTo>
                    <a:pt x="298231" y="185843"/>
                  </a:lnTo>
                  <a:lnTo>
                    <a:pt x="299821" y="175298"/>
                  </a:lnTo>
                  <a:lnTo>
                    <a:pt x="318643" y="175298"/>
                  </a:lnTo>
                  <a:lnTo>
                    <a:pt x="318643" y="143332"/>
                  </a:lnTo>
                  <a:lnTo>
                    <a:pt x="299821" y="143332"/>
                  </a:lnTo>
                  <a:lnTo>
                    <a:pt x="298223" y="132788"/>
                  </a:lnTo>
                  <a:lnTo>
                    <a:pt x="295868" y="122513"/>
                  </a:lnTo>
                  <a:lnTo>
                    <a:pt x="292785" y="112539"/>
                  </a:lnTo>
                  <a:lnTo>
                    <a:pt x="289001" y="102895"/>
                  </a:lnTo>
                  <a:lnTo>
                    <a:pt x="305282" y="93484"/>
                  </a:lnTo>
                  <a:lnTo>
                    <a:pt x="289306" y="65824"/>
                  </a:lnTo>
                  <a:lnTo>
                    <a:pt x="273011" y="75222"/>
                  </a:lnTo>
                  <a:lnTo>
                    <a:pt x="266455" y="67013"/>
                  </a:lnTo>
                  <a:lnTo>
                    <a:pt x="259308" y="59324"/>
                  </a:lnTo>
                  <a:lnTo>
                    <a:pt x="251609" y="52183"/>
                  </a:lnTo>
                  <a:lnTo>
                    <a:pt x="243395" y="45618"/>
                  </a:lnTo>
                  <a:lnTo>
                    <a:pt x="252806" y="29324"/>
                  </a:lnTo>
                  <a:lnTo>
                    <a:pt x="225132" y="13347"/>
                  </a:lnTo>
                  <a:lnTo>
                    <a:pt x="215734" y="29616"/>
                  </a:lnTo>
                  <a:lnTo>
                    <a:pt x="206091" y="25825"/>
                  </a:lnTo>
                  <a:lnTo>
                    <a:pt x="196116" y="22740"/>
                  </a:lnTo>
                  <a:lnTo>
                    <a:pt x="185841" y="20392"/>
                  </a:lnTo>
                  <a:lnTo>
                    <a:pt x="175298" y="18808"/>
                  </a:lnTo>
                  <a:lnTo>
                    <a:pt x="175298" y="0"/>
                  </a:lnTo>
                  <a:close/>
                </a:path>
              </a:pathLst>
            </a:custGeom>
            <a:solidFill>
              <a:srgbClr val="F3D16F"/>
            </a:solidFill>
          </p:spPr>
          <p:txBody>
            <a:bodyPr wrap="square" lIns="0" tIns="0" rIns="0" bIns="0" rtlCol="0"/>
            <a:lstStyle/>
            <a:p>
              <a:endParaRPr sz="1227"/>
            </a:p>
          </p:txBody>
        </p:sp>
        <p:pic>
          <p:nvPicPr>
            <p:cNvPr id="405" name="object 405"/>
            <p:cNvPicPr/>
            <p:nvPr/>
          </p:nvPicPr>
          <p:blipFill>
            <a:blip r:embed="rId188" cstate="print"/>
            <a:stretch>
              <a:fillRect/>
            </a:stretch>
          </p:blipFill>
          <p:spPr>
            <a:xfrm>
              <a:off x="6091338" y="3839210"/>
              <a:ext cx="229628" cy="229615"/>
            </a:xfrm>
            <a:prstGeom prst="rect">
              <a:avLst/>
            </a:prstGeom>
          </p:spPr>
        </p:pic>
        <p:pic>
          <p:nvPicPr>
            <p:cNvPr id="406" name="object 406"/>
            <p:cNvPicPr/>
            <p:nvPr/>
          </p:nvPicPr>
          <p:blipFill>
            <a:blip r:embed="rId189" cstate="print"/>
            <a:stretch>
              <a:fillRect/>
            </a:stretch>
          </p:blipFill>
          <p:spPr>
            <a:xfrm>
              <a:off x="5200522" y="3797325"/>
              <a:ext cx="318643" cy="316001"/>
            </a:xfrm>
            <a:prstGeom prst="rect">
              <a:avLst/>
            </a:prstGeom>
          </p:spPr>
        </p:pic>
        <p:pic>
          <p:nvPicPr>
            <p:cNvPr id="407" name="object 407"/>
            <p:cNvPicPr/>
            <p:nvPr/>
          </p:nvPicPr>
          <p:blipFill>
            <a:blip r:embed="rId190" cstate="print"/>
            <a:stretch>
              <a:fillRect/>
            </a:stretch>
          </p:blipFill>
          <p:spPr>
            <a:xfrm>
              <a:off x="4209516" y="3190252"/>
              <a:ext cx="107226" cy="246354"/>
            </a:xfrm>
            <a:prstGeom prst="rect">
              <a:avLst/>
            </a:prstGeom>
          </p:spPr>
        </p:pic>
        <p:pic>
          <p:nvPicPr>
            <p:cNvPr id="408" name="object 408"/>
            <p:cNvPicPr/>
            <p:nvPr/>
          </p:nvPicPr>
          <p:blipFill>
            <a:blip r:embed="rId191" cstate="print"/>
            <a:stretch>
              <a:fillRect/>
            </a:stretch>
          </p:blipFill>
          <p:spPr>
            <a:xfrm>
              <a:off x="6097357" y="3861598"/>
              <a:ext cx="207772" cy="206946"/>
            </a:xfrm>
            <a:prstGeom prst="rect">
              <a:avLst/>
            </a:prstGeom>
          </p:spPr>
        </p:pic>
        <p:pic>
          <p:nvPicPr>
            <p:cNvPr id="409" name="object 409"/>
            <p:cNvPicPr/>
            <p:nvPr/>
          </p:nvPicPr>
          <p:blipFill>
            <a:blip r:embed="rId192" cstate="print"/>
            <a:stretch>
              <a:fillRect/>
            </a:stretch>
          </p:blipFill>
          <p:spPr>
            <a:xfrm>
              <a:off x="5245026" y="3861598"/>
              <a:ext cx="200291" cy="205193"/>
            </a:xfrm>
            <a:prstGeom prst="rect">
              <a:avLst/>
            </a:prstGeom>
          </p:spPr>
        </p:pic>
        <p:pic>
          <p:nvPicPr>
            <p:cNvPr id="410" name="object 410"/>
            <p:cNvPicPr/>
            <p:nvPr/>
          </p:nvPicPr>
          <p:blipFill>
            <a:blip r:embed="rId193" cstate="print"/>
            <a:stretch>
              <a:fillRect/>
            </a:stretch>
          </p:blipFill>
          <p:spPr>
            <a:xfrm>
              <a:off x="5592406" y="4032068"/>
              <a:ext cx="373271" cy="92231"/>
            </a:xfrm>
            <a:prstGeom prst="rect">
              <a:avLst/>
            </a:prstGeom>
          </p:spPr>
        </p:pic>
        <p:pic>
          <p:nvPicPr>
            <p:cNvPr id="411" name="object 411"/>
            <p:cNvPicPr/>
            <p:nvPr/>
          </p:nvPicPr>
          <p:blipFill>
            <a:blip r:embed="rId194" cstate="print"/>
            <a:stretch>
              <a:fillRect/>
            </a:stretch>
          </p:blipFill>
          <p:spPr>
            <a:xfrm>
              <a:off x="5592407" y="3783723"/>
              <a:ext cx="373270" cy="92240"/>
            </a:xfrm>
            <a:prstGeom prst="rect">
              <a:avLst/>
            </a:prstGeom>
          </p:spPr>
        </p:pic>
        <p:sp>
          <p:nvSpPr>
            <p:cNvPr id="412" name="object 412"/>
            <p:cNvSpPr/>
            <p:nvPr/>
          </p:nvSpPr>
          <p:spPr>
            <a:xfrm>
              <a:off x="5189565" y="3783733"/>
              <a:ext cx="1187450" cy="340995"/>
            </a:xfrm>
            <a:custGeom>
              <a:avLst/>
              <a:gdLst/>
              <a:ahLst/>
              <a:cxnLst/>
              <a:rect l="l" t="t" r="r" b="b"/>
              <a:pathLst>
                <a:path w="1187450" h="340995">
                  <a:moveTo>
                    <a:pt x="1016584" y="0"/>
                  </a:moveTo>
                  <a:lnTo>
                    <a:pt x="170281" y="0"/>
                  </a:lnTo>
                  <a:lnTo>
                    <a:pt x="135966" y="3460"/>
                  </a:lnTo>
                  <a:lnTo>
                    <a:pt x="75078" y="29087"/>
                  </a:lnTo>
                  <a:lnTo>
                    <a:pt x="29087" y="75078"/>
                  </a:lnTo>
                  <a:lnTo>
                    <a:pt x="3460" y="135966"/>
                  </a:lnTo>
                  <a:lnTo>
                    <a:pt x="0" y="170281"/>
                  </a:lnTo>
                  <a:lnTo>
                    <a:pt x="3460" y="204602"/>
                  </a:lnTo>
                  <a:lnTo>
                    <a:pt x="29087" y="265491"/>
                  </a:lnTo>
                  <a:lnTo>
                    <a:pt x="75078" y="311480"/>
                  </a:lnTo>
                  <a:lnTo>
                    <a:pt x="135966" y="337103"/>
                  </a:lnTo>
                  <a:lnTo>
                    <a:pt x="170281" y="340563"/>
                  </a:lnTo>
                  <a:lnTo>
                    <a:pt x="1016584" y="340563"/>
                  </a:lnTo>
                  <a:lnTo>
                    <a:pt x="1050894" y="337103"/>
                  </a:lnTo>
                  <a:lnTo>
                    <a:pt x="1082860" y="327180"/>
                  </a:lnTo>
                  <a:lnTo>
                    <a:pt x="1111628" y="311569"/>
                  </a:lnTo>
                  <a:lnTo>
                    <a:pt x="170281" y="311569"/>
                  </a:lnTo>
                  <a:lnTo>
                    <a:pt x="141801" y="308697"/>
                  </a:lnTo>
                  <a:lnTo>
                    <a:pt x="91278" y="287432"/>
                  </a:lnTo>
                  <a:lnTo>
                    <a:pt x="53120" y="249278"/>
                  </a:lnTo>
                  <a:lnTo>
                    <a:pt x="31864" y="198761"/>
                  </a:lnTo>
                  <a:lnTo>
                    <a:pt x="28994" y="170281"/>
                  </a:lnTo>
                  <a:lnTo>
                    <a:pt x="31864" y="141811"/>
                  </a:lnTo>
                  <a:lnTo>
                    <a:pt x="53120" y="91282"/>
                  </a:lnTo>
                  <a:lnTo>
                    <a:pt x="91278" y="53125"/>
                  </a:lnTo>
                  <a:lnTo>
                    <a:pt x="141801" y="31865"/>
                  </a:lnTo>
                  <a:lnTo>
                    <a:pt x="170281" y="28994"/>
                  </a:lnTo>
                  <a:lnTo>
                    <a:pt x="1111618" y="28994"/>
                  </a:lnTo>
                  <a:lnTo>
                    <a:pt x="1082860" y="13384"/>
                  </a:lnTo>
                  <a:lnTo>
                    <a:pt x="1050894" y="3460"/>
                  </a:lnTo>
                  <a:lnTo>
                    <a:pt x="1016584" y="0"/>
                  </a:lnTo>
                  <a:close/>
                </a:path>
                <a:path w="1187450" h="340995">
                  <a:moveTo>
                    <a:pt x="1111618" y="28994"/>
                  </a:moveTo>
                  <a:lnTo>
                    <a:pt x="1016584" y="28994"/>
                  </a:lnTo>
                  <a:lnTo>
                    <a:pt x="1045059" y="31865"/>
                  </a:lnTo>
                  <a:lnTo>
                    <a:pt x="1071581" y="40100"/>
                  </a:lnTo>
                  <a:lnTo>
                    <a:pt x="1116482" y="70370"/>
                  </a:lnTo>
                  <a:lnTo>
                    <a:pt x="1146762" y="115287"/>
                  </a:lnTo>
                  <a:lnTo>
                    <a:pt x="1157859" y="170281"/>
                  </a:lnTo>
                  <a:lnTo>
                    <a:pt x="1154990" y="198761"/>
                  </a:lnTo>
                  <a:lnTo>
                    <a:pt x="1133738" y="249278"/>
                  </a:lnTo>
                  <a:lnTo>
                    <a:pt x="1095579" y="287432"/>
                  </a:lnTo>
                  <a:lnTo>
                    <a:pt x="1045059" y="308697"/>
                  </a:lnTo>
                  <a:lnTo>
                    <a:pt x="1016584" y="311569"/>
                  </a:lnTo>
                  <a:lnTo>
                    <a:pt x="1111628" y="311569"/>
                  </a:lnTo>
                  <a:lnTo>
                    <a:pt x="1157783" y="265491"/>
                  </a:lnTo>
                  <a:lnTo>
                    <a:pt x="1183405" y="204602"/>
                  </a:lnTo>
                  <a:lnTo>
                    <a:pt x="1186865" y="170281"/>
                  </a:lnTo>
                  <a:lnTo>
                    <a:pt x="1183405" y="135966"/>
                  </a:lnTo>
                  <a:lnTo>
                    <a:pt x="1173483" y="104001"/>
                  </a:lnTo>
                  <a:lnTo>
                    <a:pt x="1157783" y="75078"/>
                  </a:lnTo>
                  <a:lnTo>
                    <a:pt x="1136992" y="49885"/>
                  </a:lnTo>
                  <a:lnTo>
                    <a:pt x="1111790" y="29087"/>
                  </a:lnTo>
                  <a:lnTo>
                    <a:pt x="1111618" y="28994"/>
                  </a:lnTo>
                  <a:close/>
                </a:path>
              </a:pathLst>
            </a:custGeom>
            <a:solidFill>
              <a:srgbClr val="372F42"/>
            </a:solidFill>
          </p:spPr>
          <p:txBody>
            <a:bodyPr wrap="square" lIns="0" tIns="0" rIns="0" bIns="0" rtlCol="0"/>
            <a:lstStyle/>
            <a:p>
              <a:endParaRPr sz="1227"/>
            </a:p>
          </p:txBody>
        </p:sp>
        <p:sp>
          <p:nvSpPr>
            <p:cNvPr id="413" name="object 413"/>
            <p:cNvSpPr/>
            <p:nvPr/>
          </p:nvSpPr>
          <p:spPr>
            <a:xfrm>
              <a:off x="5188253" y="3766599"/>
              <a:ext cx="1221740" cy="375285"/>
            </a:xfrm>
            <a:custGeom>
              <a:avLst/>
              <a:gdLst/>
              <a:ahLst/>
              <a:cxnLst/>
              <a:rect l="l" t="t" r="r" b="b"/>
              <a:pathLst>
                <a:path w="1221739" h="375285">
                  <a:moveTo>
                    <a:pt x="1033729" y="0"/>
                  </a:moveTo>
                  <a:lnTo>
                    <a:pt x="187413" y="0"/>
                  </a:lnTo>
                  <a:lnTo>
                    <a:pt x="149644" y="3808"/>
                  </a:lnTo>
                  <a:lnTo>
                    <a:pt x="82634" y="32007"/>
                  </a:lnTo>
                  <a:lnTo>
                    <a:pt x="32012" y="82634"/>
                  </a:lnTo>
                  <a:lnTo>
                    <a:pt x="3808" y="149645"/>
                  </a:lnTo>
                  <a:lnTo>
                    <a:pt x="0" y="187413"/>
                  </a:lnTo>
                  <a:lnTo>
                    <a:pt x="3808" y="225185"/>
                  </a:lnTo>
                  <a:lnTo>
                    <a:pt x="32012" y="292203"/>
                  </a:lnTo>
                  <a:lnTo>
                    <a:pt x="82634" y="342832"/>
                  </a:lnTo>
                  <a:lnTo>
                    <a:pt x="149644" y="371034"/>
                  </a:lnTo>
                  <a:lnTo>
                    <a:pt x="187413" y="374840"/>
                  </a:lnTo>
                  <a:lnTo>
                    <a:pt x="1033729" y="374840"/>
                  </a:lnTo>
                  <a:lnTo>
                    <a:pt x="1071495" y="371034"/>
                  </a:lnTo>
                  <a:lnTo>
                    <a:pt x="1106678" y="360114"/>
                  </a:lnTo>
                  <a:lnTo>
                    <a:pt x="1111135" y="357695"/>
                  </a:lnTo>
                  <a:lnTo>
                    <a:pt x="187413" y="357695"/>
                  </a:lnTo>
                  <a:lnTo>
                    <a:pt x="153100" y="354235"/>
                  </a:lnTo>
                  <a:lnTo>
                    <a:pt x="92216" y="328613"/>
                  </a:lnTo>
                  <a:lnTo>
                    <a:pt x="46219" y="282624"/>
                  </a:lnTo>
                  <a:lnTo>
                    <a:pt x="20592" y="221735"/>
                  </a:lnTo>
                  <a:lnTo>
                    <a:pt x="17132" y="187413"/>
                  </a:lnTo>
                  <a:lnTo>
                    <a:pt x="20592" y="153105"/>
                  </a:lnTo>
                  <a:lnTo>
                    <a:pt x="46219" y="92218"/>
                  </a:lnTo>
                  <a:lnTo>
                    <a:pt x="92216" y="46219"/>
                  </a:lnTo>
                  <a:lnTo>
                    <a:pt x="153100" y="20592"/>
                  </a:lnTo>
                  <a:lnTo>
                    <a:pt x="187413" y="17132"/>
                  </a:lnTo>
                  <a:lnTo>
                    <a:pt x="1111106" y="17132"/>
                  </a:lnTo>
                  <a:lnTo>
                    <a:pt x="1106678" y="14728"/>
                  </a:lnTo>
                  <a:lnTo>
                    <a:pt x="1071495" y="3808"/>
                  </a:lnTo>
                  <a:lnTo>
                    <a:pt x="1033729" y="0"/>
                  </a:lnTo>
                  <a:close/>
                </a:path>
                <a:path w="1221739" h="375285">
                  <a:moveTo>
                    <a:pt x="1111106" y="17132"/>
                  </a:moveTo>
                  <a:lnTo>
                    <a:pt x="1033729" y="17132"/>
                  </a:lnTo>
                  <a:lnTo>
                    <a:pt x="1068039" y="20592"/>
                  </a:lnTo>
                  <a:lnTo>
                    <a:pt x="1100004" y="30516"/>
                  </a:lnTo>
                  <a:lnTo>
                    <a:pt x="1154125" y="67017"/>
                  </a:lnTo>
                  <a:lnTo>
                    <a:pt x="1190615" y="121143"/>
                  </a:lnTo>
                  <a:lnTo>
                    <a:pt x="1203998" y="187413"/>
                  </a:lnTo>
                  <a:lnTo>
                    <a:pt x="1200538" y="221735"/>
                  </a:lnTo>
                  <a:lnTo>
                    <a:pt x="1174915" y="282624"/>
                  </a:lnTo>
                  <a:lnTo>
                    <a:pt x="1128930" y="328613"/>
                  </a:lnTo>
                  <a:lnTo>
                    <a:pt x="1068039" y="354235"/>
                  </a:lnTo>
                  <a:lnTo>
                    <a:pt x="1033729" y="357695"/>
                  </a:lnTo>
                  <a:lnTo>
                    <a:pt x="1111135" y="357695"/>
                  </a:lnTo>
                  <a:lnTo>
                    <a:pt x="1166253" y="319938"/>
                  </a:lnTo>
                  <a:lnTo>
                    <a:pt x="1206414" y="260367"/>
                  </a:lnTo>
                  <a:lnTo>
                    <a:pt x="1221143" y="187413"/>
                  </a:lnTo>
                  <a:lnTo>
                    <a:pt x="1217335" y="149645"/>
                  </a:lnTo>
                  <a:lnTo>
                    <a:pt x="1206414" y="114469"/>
                  </a:lnTo>
                  <a:lnTo>
                    <a:pt x="1189135" y="82634"/>
                  </a:lnTo>
                  <a:lnTo>
                    <a:pt x="1166253" y="54889"/>
                  </a:lnTo>
                  <a:lnTo>
                    <a:pt x="1138517" y="32007"/>
                  </a:lnTo>
                  <a:lnTo>
                    <a:pt x="1111106" y="17132"/>
                  </a:lnTo>
                  <a:close/>
                </a:path>
              </a:pathLst>
            </a:custGeom>
            <a:solidFill>
              <a:srgbClr val="4F4260"/>
            </a:solidFill>
          </p:spPr>
          <p:txBody>
            <a:bodyPr wrap="square" lIns="0" tIns="0" rIns="0" bIns="0" rtlCol="0"/>
            <a:lstStyle/>
            <a:p>
              <a:endParaRPr sz="1227"/>
            </a:p>
          </p:txBody>
        </p:sp>
        <p:pic>
          <p:nvPicPr>
            <p:cNvPr id="414" name="object 414"/>
            <p:cNvPicPr/>
            <p:nvPr/>
          </p:nvPicPr>
          <p:blipFill>
            <a:blip r:embed="rId195" cstate="print"/>
            <a:stretch>
              <a:fillRect/>
            </a:stretch>
          </p:blipFill>
          <p:spPr>
            <a:xfrm>
              <a:off x="5274818" y="3876903"/>
              <a:ext cx="1000506" cy="154216"/>
            </a:xfrm>
            <a:prstGeom prst="rect">
              <a:avLst/>
            </a:prstGeom>
          </p:spPr>
        </p:pic>
        <p:sp>
          <p:nvSpPr>
            <p:cNvPr id="415" name="object 415"/>
            <p:cNvSpPr/>
            <p:nvPr/>
          </p:nvSpPr>
          <p:spPr>
            <a:xfrm>
              <a:off x="5282736" y="3876908"/>
              <a:ext cx="1000760" cy="154305"/>
            </a:xfrm>
            <a:custGeom>
              <a:avLst/>
              <a:gdLst/>
              <a:ahLst/>
              <a:cxnLst/>
              <a:rect l="l" t="t" r="r" b="b"/>
              <a:pathLst>
                <a:path w="1000760" h="154304">
                  <a:moveTo>
                    <a:pt x="77101" y="0"/>
                  </a:moveTo>
                  <a:lnTo>
                    <a:pt x="47089" y="6060"/>
                  </a:lnTo>
                  <a:lnTo>
                    <a:pt x="22582" y="22586"/>
                  </a:lnTo>
                  <a:lnTo>
                    <a:pt x="6058" y="47095"/>
                  </a:lnTo>
                  <a:lnTo>
                    <a:pt x="0" y="77101"/>
                  </a:lnTo>
                  <a:lnTo>
                    <a:pt x="6058" y="107113"/>
                  </a:lnTo>
                  <a:lnTo>
                    <a:pt x="22582" y="131621"/>
                  </a:lnTo>
                  <a:lnTo>
                    <a:pt x="47089" y="148144"/>
                  </a:lnTo>
                  <a:lnTo>
                    <a:pt x="77101" y="154203"/>
                  </a:lnTo>
                  <a:lnTo>
                    <a:pt x="107113" y="148144"/>
                  </a:lnTo>
                  <a:lnTo>
                    <a:pt x="131621" y="131621"/>
                  </a:lnTo>
                  <a:lnTo>
                    <a:pt x="148144" y="107113"/>
                  </a:lnTo>
                  <a:lnTo>
                    <a:pt x="154203" y="77101"/>
                  </a:lnTo>
                  <a:lnTo>
                    <a:pt x="148144" y="47095"/>
                  </a:lnTo>
                  <a:lnTo>
                    <a:pt x="131621" y="22586"/>
                  </a:lnTo>
                  <a:lnTo>
                    <a:pt x="107113" y="6060"/>
                  </a:lnTo>
                  <a:lnTo>
                    <a:pt x="77101" y="0"/>
                  </a:lnTo>
                  <a:close/>
                </a:path>
                <a:path w="1000760" h="154304">
                  <a:moveTo>
                    <a:pt x="923404" y="0"/>
                  </a:moveTo>
                  <a:lnTo>
                    <a:pt x="893399" y="6060"/>
                  </a:lnTo>
                  <a:lnTo>
                    <a:pt x="868895" y="22586"/>
                  </a:lnTo>
                  <a:lnTo>
                    <a:pt x="852373" y="47095"/>
                  </a:lnTo>
                  <a:lnTo>
                    <a:pt x="846315" y="77101"/>
                  </a:lnTo>
                  <a:lnTo>
                    <a:pt x="852373" y="107113"/>
                  </a:lnTo>
                  <a:lnTo>
                    <a:pt x="868895" y="131621"/>
                  </a:lnTo>
                  <a:lnTo>
                    <a:pt x="893399" y="148144"/>
                  </a:lnTo>
                  <a:lnTo>
                    <a:pt x="923404" y="154203"/>
                  </a:lnTo>
                  <a:lnTo>
                    <a:pt x="953423" y="148144"/>
                  </a:lnTo>
                  <a:lnTo>
                    <a:pt x="977934" y="131621"/>
                  </a:lnTo>
                  <a:lnTo>
                    <a:pt x="994459" y="107113"/>
                  </a:lnTo>
                  <a:lnTo>
                    <a:pt x="1000518" y="77101"/>
                  </a:lnTo>
                  <a:lnTo>
                    <a:pt x="994459" y="47095"/>
                  </a:lnTo>
                  <a:lnTo>
                    <a:pt x="977934" y="22586"/>
                  </a:lnTo>
                  <a:lnTo>
                    <a:pt x="953423" y="6060"/>
                  </a:lnTo>
                  <a:lnTo>
                    <a:pt x="923404" y="0"/>
                  </a:lnTo>
                  <a:close/>
                </a:path>
              </a:pathLst>
            </a:custGeom>
            <a:solidFill>
              <a:srgbClr val="F3D16F"/>
            </a:solidFill>
          </p:spPr>
          <p:txBody>
            <a:bodyPr wrap="square" lIns="0" tIns="0" rIns="0" bIns="0" rtlCol="0"/>
            <a:lstStyle/>
            <a:p>
              <a:endParaRPr sz="1227"/>
            </a:p>
          </p:txBody>
        </p:sp>
        <p:pic>
          <p:nvPicPr>
            <p:cNvPr id="416" name="object 416"/>
            <p:cNvPicPr/>
            <p:nvPr/>
          </p:nvPicPr>
          <p:blipFill>
            <a:blip r:embed="rId196" cstate="print"/>
            <a:stretch>
              <a:fillRect/>
            </a:stretch>
          </p:blipFill>
          <p:spPr>
            <a:xfrm>
              <a:off x="5354954" y="3888397"/>
              <a:ext cx="839393" cy="142722"/>
            </a:xfrm>
            <a:prstGeom prst="rect">
              <a:avLst/>
            </a:prstGeom>
          </p:spPr>
        </p:pic>
        <p:sp>
          <p:nvSpPr>
            <p:cNvPr id="417" name="object 417"/>
            <p:cNvSpPr/>
            <p:nvPr/>
          </p:nvSpPr>
          <p:spPr>
            <a:xfrm>
              <a:off x="5379542" y="3888384"/>
              <a:ext cx="822960" cy="131445"/>
            </a:xfrm>
            <a:custGeom>
              <a:avLst/>
              <a:gdLst/>
              <a:ahLst/>
              <a:cxnLst/>
              <a:rect l="l" t="t" r="r" b="b"/>
              <a:pathLst>
                <a:path w="822960" h="131445">
                  <a:moveTo>
                    <a:pt x="822718" y="0"/>
                  </a:moveTo>
                  <a:lnTo>
                    <a:pt x="0" y="0"/>
                  </a:lnTo>
                  <a:lnTo>
                    <a:pt x="0" y="131241"/>
                  </a:lnTo>
                  <a:lnTo>
                    <a:pt x="822718" y="131241"/>
                  </a:lnTo>
                  <a:lnTo>
                    <a:pt x="822718" y="0"/>
                  </a:lnTo>
                  <a:close/>
                </a:path>
              </a:pathLst>
            </a:custGeom>
            <a:solidFill>
              <a:srgbClr val="F3D16F"/>
            </a:solidFill>
          </p:spPr>
          <p:txBody>
            <a:bodyPr wrap="square" lIns="0" tIns="0" rIns="0" bIns="0" rtlCol="0"/>
            <a:lstStyle/>
            <a:p>
              <a:endParaRPr sz="1227"/>
            </a:p>
          </p:txBody>
        </p:sp>
        <p:sp>
          <p:nvSpPr>
            <p:cNvPr id="418" name="object 418"/>
            <p:cNvSpPr/>
            <p:nvPr/>
          </p:nvSpPr>
          <p:spPr>
            <a:xfrm>
              <a:off x="5011965" y="3860477"/>
              <a:ext cx="54610" cy="40005"/>
            </a:xfrm>
            <a:custGeom>
              <a:avLst/>
              <a:gdLst/>
              <a:ahLst/>
              <a:cxnLst/>
              <a:rect l="l" t="t" r="r" b="b"/>
              <a:pathLst>
                <a:path w="54610" h="40004">
                  <a:moveTo>
                    <a:pt x="0" y="39908"/>
                  </a:moveTo>
                  <a:lnTo>
                    <a:pt x="54343" y="39908"/>
                  </a:lnTo>
                  <a:lnTo>
                    <a:pt x="54343" y="0"/>
                  </a:lnTo>
                  <a:lnTo>
                    <a:pt x="0" y="0"/>
                  </a:lnTo>
                  <a:lnTo>
                    <a:pt x="0" y="39908"/>
                  </a:lnTo>
                  <a:close/>
                </a:path>
              </a:pathLst>
            </a:custGeom>
            <a:solidFill>
              <a:srgbClr val="372F42"/>
            </a:solidFill>
          </p:spPr>
          <p:txBody>
            <a:bodyPr wrap="square" lIns="0" tIns="0" rIns="0" bIns="0" rtlCol="0"/>
            <a:lstStyle/>
            <a:p>
              <a:endParaRPr sz="1227"/>
            </a:p>
          </p:txBody>
        </p:sp>
        <p:pic>
          <p:nvPicPr>
            <p:cNvPr id="419" name="object 419"/>
            <p:cNvPicPr/>
            <p:nvPr/>
          </p:nvPicPr>
          <p:blipFill>
            <a:blip r:embed="rId197" cstate="print"/>
            <a:stretch>
              <a:fillRect/>
            </a:stretch>
          </p:blipFill>
          <p:spPr>
            <a:xfrm>
              <a:off x="4283214" y="2534551"/>
              <a:ext cx="116636" cy="66293"/>
            </a:xfrm>
            <a:prstGeom prst="rect">
              <a:avLst/>
            </a:prstGeom>
          </p:spPr>
        </p:pic>
        <p:pic>
          <p:nvPicPr>
            <p:cNvPr id="420" name="object 420"/>
            <p:cNvPicPr/>
            <p:nvPr/>
          </p:nvPicPr>
          <p:blipFill>
            <a:blip r:embed="rId198" cstate="print"/>
            <a:stretch>
              <a:fillRect/>
            </a:stretch>
          </p:blipFill>
          <p:spPr>
            <a:xfrm>
              <a:off x="4569459" y="2396210"/>
              <a:ext cx="122669" cy="144856"/>
            </a:xfrm>
            <a:prstGeom prst="rect">
              <a:avLst/>
            </a:prstGeom>
          </p:spPr>
        </p:pic>
        <p:sp>
          <p:nvSpPr>
            <p:cNvPr id="421" name="object 421"/>
            <p:cNvSpPr/>
            <p:nvPr/>
          </p:nvSpPr>
          <p:spPr>
            <a:xfrm>
              <a:off x="4667097" y="2526233"/>
              <a:ext cx="25400" cy="15240"/>
            </a:xfrm>
            <a:custGeom>
              <a:avLst/>
              <a:gdLst/>
              <a:ahLst/>
              <a:cxnLst/>
              <a:rect l="l" t="t" r="r" b="b"/>
              <a:pathLst>
                <a:path w="25400" h="15239">
                  <a:moveTo>
                    <a:pt x="22148" y="0"/>
                  </a:moveTo>
                  <a:lnTo>
                    <a:pt x="14376" y="4622"/>
                  </a:lnTo>
                  <a:lnTo>
                    <a:pt x="7226" y="3632"/>
                  </a:lnTo>
                  <a:lnTo>
                    <a:pt x="0" y="1435"/>
                  </a:lnTo>
                  <a:lnTo>
                    <a:pt x="12331" y="14833"/>
                  </a:lnTo>
                  <a:lnTo>
                    <a:pt x="25031" y="3124"/>
                  </a:lnTo>
                  <a:lnTo>
                    <a:pt x="23114" y="1054"/>
                  </a:lnTo>
                  <a:lnTo>
                    <a:pt x="24079" y="2082"/>
                  </a:lnTo>
                  <a:lnTo>
                    <a:pt x="22148" y="0"/>
                  </a:lnTo>
                  <a:close/>
                </a:path>
              </a:pathLst>
            </a:custGeom>
            <a:solidFill>
              <a:srgbClr val="A8959F"/>
            </a:solidFill>
          </p:spPr>
          <p:txBody>
            <a:bodyPr wrap="square" lIns="0" tIns="0" rIns="0" bIns="0" rtlCol="0"/>
            <a:lstStyle/>
            <a:p>
              <a:endParaRPr sz="1227"/>
            </a:p>
          </p:txBody>
        </p:sp>
        <p:pic>
          <p:nvPicPr>
            <p:cNvPr id="422" name="object 422"/>
            <p:cNvPicPr/>
            <p:nvPr/>
          </p:nvPicPr>
          <p:blipFill>
            <a:blip r:embed="rId199" cstate="print"/>
            <a:stretch>
              <a:fillRect/>
            </a:stretch>
          </p:blipFill>
          <p:spPr>
            <a:xfrm>
              <a:off x="4518608" y="3241682"/>
              <a:ext cx="214528" cy="124802"/>
            </a:xfrm>
            <a:prstGeom prst="rect">
              <a:avLst/>
            </a:prstGeom>
          </p:spPr>
        </p:pic>
        <p:sp>
          <p:nvSpPr>
            <p:cNvPr id="423" name="object 423"/>
            <p:cNvSpPr/>
            <p:nvPr/>
          </p:nvSpPr>
          <p:spPr>
            <a:xfrm>
              <a:off x="4273937" y="3207147"/>
              <a:ext cx="295275" cy="243204"/>
            </a:xfrm>
            <a:custGeom>
              <a:avLst/>
              <a:gdLst/>
              <a:ahLst/>
              <a:cxnLst/>
              <a:rect l="l" t="t" r="r" b="b"/>
              <a:pathLst>
                <a:path w="295275" h="243204">
                  <a:moveTo>
                    <a:pt x="29514" y="0"/>
                  </a:moveTo>
                  <a:lnTo>
                    <a:pt x="0" y="46748"/>
                  </a:lnTo>
                  <a:lnTo>
                    <a:pt x="21577" y="175856"/>
                  </a:lnTo>
                  <a:lnTo>
                    <a:pt x="100926" y="243103"/>
                  </a:lnTo>
                  <a:lnTo>
                    <a:pt x="216827" y="186042"/>
                  </a:lnTo>
                  <a:lnTo>
                    <a:pt x="295236" y="78828"/>
                  </a:lnTo>
                  <a:lnTo>
                    <a:pt x="29514" y="0"/>
                  </a:lnTo>
                  <a:close/>
                </a:path>
              </a:pathLst>
            </a:custGeom>
            <a:solidFill>
              <a:srgbClr val="372F42"/>
            </a:solidFill>
          </p:spPr>
          <p:txBody>
            <a:bodyPr wrap="square" lIns="0" tIns="0" rIns="0" bIns="0" rtlCol="0"/>
            <a:lstStyle/>
            <a:p>
              <a:endParaRPr sz="1227"/>
            </a:p>
          </p:txBody>
        </p:sp>
        <p:pic>
          <p:nvPicPr>
            <p:cNvPr id="424" name="object 424"/>
            <p:cNvPicPr/>
            <p:nvPr/>
          </p:nvPicPr>
          <p:blipFill>
            <a:blip r:embed="rId200" cstate="print"/>
            <a:stretch>
              <a:fillRect/>
            </a:stretch>
          </p:blipFill>
          <p:spPr>
            <a:xfrm>
              <a:off x="4289882" y="2378925"/>
              <a:ext cx="814920" cy="1343152"/>
            </a:xfrm>
            <a:prstGeom prst="rect">
              <a:avLst/>
            </a:prstGeom>
          </p:spPr>
        </p:pic>
        <p:pic>
          <p:nvPicPr>
            <p:cNvPr id="425" name="object 425"/>
            <p:cNvPicPr/>
            <p:nvPr/>
          </p:nvPicPr>
          <p:blipFill>
            <a:blip r:embed="rId201" cstate="print"/>
            <a:stretch>
              <a:fillRect/>
            </a:stretch>
          </p:blipFill>
          <p:spPr>
            <a:xfrm>
              <a:off x="4888692" y="2845438"/>
              <a:ext cx="184086" cy="149669"/>
            </a:xfrm>
            <a:prstGeom prst="rect">
              <a:avLst/>
            </a:prstGeom>
          </p:spPr>
        </p:pic>
        <p:sp>
          <p:nvSpPr>
            <p:cNvPr id="426" name="object 426"/>
            <p:cNvSpPr/>
            <p:nvPr/>
          </p:nvSpPr>
          <p:spPr>
            <a:xfrm>
              <a:off x="4312895" y="2381963"/>
              <a:ext cx="285750" cy="943610"/>
            </a:xfrm>
            <a:custGeom>
              <a:avLst/>
              <a:gdLst/>
              <a:ahLst/>
              <a:cxnLst/>
              <a:rect l="l" t="t" r="r" b="b"/>
              <a:pathLst>
                <a:path w="285750" h="943610">
                  <a:moveTo>
                    <a:pt x="261620" y="0"/>
                  </a:moveTo>
                  <a:lnTo>
                    <a:pt x="218389" y="1422"/>
                  </a:lnTo>
                  <a:lnTo>
                    <a:pt x="208254" y="22986"/>
                  </a:lnTo>
                  <a:lnTo>
                    <a:pt x="77863" y="122300"/>
                  </a:lnTo>
                  <a:lnTo>
                    <a:pt x="0" y="933145"/>
                  </a:lnTo>
                  <a:lnTo>
                    <a:pt x="21209" y="943165"/>
                  </a:lnTo>
                  <a:lnTo>
                    <a:pt x="285242" y="193713"/>
                  </a:lnTo>
                  <a:lnTo>
                    <a:pt x="259715" y="137071"/>
                  </a:lnTo>
                  <a:lnTo>
                    <a:pt x="261620" y="0"/>
                  </a:lnTo>
                  <a:close/>
                </a:path>
              </a:pathLst>
            </a:custGeom>
            <a:solidFill>
              <a:srgbClr val="F3D16F"/>
            </a:solidFill>
          </p:spPr>
          <p:txBody>
            <a:bodyPr wrap="square" lIns="0" tIns="0" rIns="0" bIns="0" rtlCol="0"/>
            <a:lstStyle/>
            <a:p>
              <a:endParaRPr sz="1227"/>
            </a:p>
          </p:txBody>
        </p:sp>
        <p:pic>
          <p:nvPicPr>
            <p:cNvPr id="427" name="object 427"/>
            <p:cNvPicPr/>
            <p:nvPr/>
          </p:nvPicPr>
          <p:blipFill>
            <a:blip r:embed="rId202" cstate="print"/>
            <a:stretch>
              <a:fillRect/>
            </a:stretch>
          </p:blipFill>
          <p:spPr>
            <a:xfrm>
              <a:off x="4312881" y="3261106"/>
              <a:ext cx="42532" cy="64020"/>
            </a:xfrm>
            <a:prstGeom prst="rect">
              <a:avLst/>
            </a:prstGeom>
          </p:spPr>
        </p:pic>
        <p:pic>
          <p:nvPicPr>
            <p:cNvPr id="428" name="object 428"/>
            <p:cNvPicPr/>
            <p:nvPr/>
          </p:nvPicPr>
          <p:blipFill>
            <a:blip r:embed="rId203" cstate="print"/>
            <a:stretch>
              <a:fillRect/>
            </a:stretch>
          </p:blipFill>
          <p:spPr>
            <a:xfrm>
              <a:off x="4461268" y="2476664"/>
              <a:ext cx="663574" cy="1257122"/>
            </a:xfrm>
            <a:prstGeom prst="rect">
              <a:avLst/>
            </a:prstGeom>
          </p:spPr>
        </p:pic>
        <p:sp>
          <p:nvSpPr>
            <p:cNvPr id="429" name="object 429"/>
            <p:cNvSpPr/>
            <p:nvPr/>
          </p:nvSpPr>
          <p:spPr>
            <a:xfrm>
              <a:off x="4519256" y="2488364"/>
              <a:ext cx="626110" cy="1230630"/>
            </a:xfrm>
            <a:custGeom>
              <a:avLst/>
              <a:gdLst/>
              <a:ahLst/>
              <a:cxnLst/>
              <a:rect l="l" t="t" r="r" b="b"/>
              <a:pathLst>
                <a:path w="626110" h="1230629">
                  <a:moveTo>
                    <a:pt x="17716" y="0"/>
                  </a:moveTo>
                  <a:lnTo>
                    <a:pt x="2997" y="13347"/>
                  </a:lnTo>
                  <a:lnTo>
                    <a:pt x="0" y="47294"/>
                  </a:lnTo>
                  <a:lnTo>
                    <a:pt x="355358" y="572236"/>
                  </a:lnTo>
                  <a:lnTo>
                    <a:pt x="461518" y="847369"/>
                  </a:lnTo>
                  <a:lnTo>
                    <a:pt x="482384" y="1179004"/>
                  </a:lnTo>
                  <a:lnTo>
                    <a:pt x="480758" y="1181798"/>
                  </a:lnTo>
                  <a:lnTo>
                    <a:pt x="509160" y="1196444"/>
                  </a:lnTo>
                  <a:lnTo>
                    <a:pt x="556750" y="1215692"/>
                  </a:lnTo>
                  <a:lnTo>
                    <a:pt x="585152" y="1230337"/>
                  </a:lnTo>
                  <a:lnTo>
                    <a:pt x="616292" y="1149502"/>
                  </a:lnTo>
                  <a:lnTo>
                    <a:pt x="625614" y="713536"/>
                  </a:lnTo>
                  <a:lnTo>
                    <a:pt x="565569" y="569836"/>
                  </a:lnTo>
                  <a:lnTo>
                    <a:pt x="594245" y="520750"/>
                  </a:lnTo>
                  <a:lnTo>
                    <a:pt x="553059" y="405079"/>
                  </a:lnTo>
                  <a:lnTo>
                    <a:pt x="495769" y="427748"/>
                  </a:lnTo>
                  <a:lnTo>
                    <a:pt x="51676" y="457"/>
                  </a:lnTo>
                  <a:lnTo>
                    <a:pt x="17716" y="0"/>
                  </a:lnTo>
                  <a:close/>
                </a:path>
              </a:pathLst>
            </a:custGeom>
            <a:solidFill>
              <a:srgbClr val="F3D16F"/>
            </a:solidFill>
          </p:spPr>
          <p:txBody>
            <a:bodyPr wrap="square" lIns="0" tIns="0" rIns="0" bIns="0" rtlCol="0"/>
            <a:lstStyle/>
            <a:p>
              <a:endParaRPr sz="1227"/>
            </a:p>
          </p:txBody>
        </p:sp>
        <p:sp>
          <p:nvSpPr>
            <p:cNvPr id="430" name="object 430"/>
            <p:cNvSpPr/>
            <p:nvPr/>
          </p:nvSpPr>
          <p:spPr>
            <a:xfrm>
              <a:off x="4289887" y="3214352"/>
              <a:ext cx="334010" cy="247650"/>
            </a:xfrm>
            <a:custGeom>
              <a:avLst/>
              <a:gdLst/>
              <a:ahLst/>
              <a:cxnLst/>
              <a:rect l="l" t="t" r="r" b="b"/>
              <a:pathLst>
                <a:path w="334010" h="247650">
                  <a:moveTo>
                    <a:pt x="68122" y="0"/>
                  </a:moveTo>
                  <a:lnTo>
                    <a:pt x="38620" y="46761"/>
                  </a:lnTo>
                  <a:lnTo>
                    <a:pt x="48196" y="104076"/>
                  </a:lnTo>
                  <a:lnTo>
                    <a:pt x="0" y="97713"/>
                  </a:lnTo>
                  <a:lnTo>
                    <a:pt x="21628" y="143916"/>
                  </a:lnTo>
                  <a:lnTo>
                    <a:pt x="55613" y="148412"/>
                  </a:lnTo>
                  <a:lnTo>
                    <a:pt x="60185" y="175869"/>
                  </a:lnTo>
                  <a:lnTo>
                    <a:pt x="84962" y="235889"/>
                  </a:lnTo>
                  <a:lnTo>
                    <a:pt x="171081" y="247256"/>
                  </a:lnTo>
                  <a:lnTo>
                    <a:pt x="255447" y="186042"/>
                  </a:lnTo>
                  <a:lnTo>
                    <a:pt x="333844" y="78828"/>
                  </a:lnTo>
                  <a:lnTo>
                    <a:pt x="99682" y="4165"/>
                  </a:lnTo>
                  <a:lnTo>
                    <a:pt x="68122" y="0"/>
                  </a:lnTo>
                  <a:close/>
                </a:path>
              </a:pathLst>
            </a:custGeom>
            <a:solidFill>
              <a:srgbClr val="372F42"/>
            </a:solidFill>
          </p:spPr>
          <p:txBody>
            <a:bodyPr wrap="square" lIns="0" tIns="0" rIns="0" bIns="0" rtlCol="0"/>
            <a:lstStyle/>
            <a:p>
              <a:endParaRPr sz="1227"/>
            </a:p>
          </p:txBody>
        </p:sp>
        <p:sp>
          <p:nvSpPr>
            <p:cNvPr id="431" name="object 431"/>
            <p:cNvSpPr/>
            <p:nvPr/>
          </p:nvSpPr>
          <p:spPr>
            <a:xfrm>
              <a:off x="4360058" y="3218520"/>
              <a:ext cx="295275" cy="243204"/>
            </a:xfrm>
            <a:custGeom>
              <a:avLst/>
              <a:gdLst/>
              <a:ahLst/>
              <a:cxnLst/>
              <a:rect l="l" t="t" r="r" b="b"/>
              <a:pathLst>
                <a:path w="295275" h="243204">
                  <a:moveTo>
                    <a:pt x="29514" y="0"/>
                  </a:moveTo>
                  <a:lnTo>
                    <a:pt x="0" y="46748"/>
                  </a:lnTo>
                  <a:lnTo>
                    <a:pt x="21577" y="175869"/>
                  </a:lnTo>
                  <a:lnTo>
                    <a:pt x="100914" y="243090"/>
                  </a:lnTo>
                  <a:lnTo>
                    <a:pt x="216839" y="186029"/>
                  </a:lnTo>
                  <a:lnTo>
                    <a:pt x="295236" y="78828"/>
                  </a:lnTo>
                  <a:lnTo>
                    <a:pt x="29514" y="0"/>
                  </a:lnTo>
                  <a:close/>
                </a:path>
              </a:pathLst>
            </a:custGeom>
            <a:solidFill>
              <a:srgbClr val="4F4260"/>
            </a:solidFill>
          </p:spPr>
          <p:txBody>
            <a:bodyPr wrap="square" lIns="0" tIns="0" rIns="0" bIns="0" rtlCol="0"/>
            <a:lstStyle/>
            <a:p>
              <a:endParaRPr sz="1227"/>
            </a:p>
          </p:txBody>
        </p:sp>
        <p:pic>
          <p:nvPicPr>
            <p:cNvPr id="432" name="object 432"/>
            <p:cNvPicPr/>
            <p:nvPr/>
          </p:nvPicPr>
          <p:blipFill>
            <a:blip r:embed="rId204" cstate="print"/>
            <a:stretch>
              <a:fillRect/>
            </a:stretch>
          </p:blipFill>
          <p:spPr>
            <a:xfrm>
              <a:off x="4367768" y="2378999"/>
              <a:ext cx="206756" cy="125272"/>
            </a:xfrm>
            <a:prstGeom prst="rect">
              <a:avLst/>
            </a:prstGeom>
          </p:spPr>
        </p:pic>
        <p:pic>
          <p:nvPicPr>
            <p:cNvPr id="433" name="object 433"/>
            <p:cNvPicPr/>
            <p:nvPr/>
          </p:nvPicPr>
          <p:blipFill>
            <a:blip r:embed="rId205" cstate="print"/>
            <a:stretch>
              <a:fillRect/>
            </a:stretch>
          </p:blipFill>
          <p:spPr>
            <a:xfrm>
              <a:off x="4673549" y="2523934"/>
              <a:ext cx="359270" cy="376805"/>
            </a:xfrm>
            <a:prstGeom prst="rect">
              <a:avLst/>
            </a:prstGeom>
          </p:spPr>
        </p:pic>
        <p:pic>
          <p:nvPicPr>
            <p:cNvPr id="434" name="object 434"/>
            <p:cNvPicPr/>
            <p:nvPr/>
          </p:nvPicPr>
          <p:blipFill>
            <a:blip r:embed="rId206" cstate="print"/>
            <a:stretch>
              <a:fillRect/>
            </a:stretch>
          </p:blipFill>
          <p:spPr>
            <a:xfrm>
              <a:off x="4249839" y="2571102"/>
              <a:ext cx="112128" cy="662940"/>
            </a:xfrm>
            <a:prstGeom prst="rect">
              <a:avLst/>
            </a:prstGeom>
          </p:spPr>
        </p:pic>
        <p:sp>
          <p:nvSpPr>
            <p:cNvPr id="435" name="object 435"/>
            <p:cNvSpPr/>
            <p:nvPr/>
          </p:nvSpPr>
          <p:spPr>
            <a:xfrm>
              <a:off x="4285409" y="2957593"/>
              <a:ext cx="17780" cy="21590"/>
            </a:xfrm>
            <a:custGeom>
              <a:avLst/>
              <a:gdLst/>
              <a:ahLst/>
              <a:cxnLst/>
              <a:rect l="l" t="t" r="r" b="b"/>
              <a:pathLst>
                <a:path w="17779" h="21589">
                  <a:moveTo>
                    <a:pt x="634" y="0"/>
                  </a:moveTo>
                  <a:lnTo>
                    <a:pt x="0" y="4800"/>
                  </a:lnTo>
                  <a:lnTo>
                    <a:pt x="3784" y="6464"/>
                  </a:lnTo>
                  <a:lnTo>
                    <a:pt x="9588" y="10680"/>
                  </a:lnTo>
                  <a:lnTo>
                    <a:pt x="15214" y="21424"/>
                  </a:lnTo>
                  <a:lnTo>
                    <a:pt x="17741" y="2247"/>
                  </a:lnTo>
                  <a:lnTo>
                    <a:pt x="634" y="0"/>
                  </a:lnTo>
                  <a:close/>
                </a:path>
              </a:pathLst>
            </a:custGeom>
            <a:solidFill>
              <a:srgbClr val="A8959F"/>
            </a:solidFill>
          </p:spPr>
          <p:txBody>
            <a:bodyPr wrap="square" lIns="0" tIns="0" rIns="0" bIns="0" rtlCol="0"/>
            <a:lstStyle/>
            <a:p>
              <a:endParaRPr sz="1227"/>
            </a:p>
          </p:txBody>
        </p:sp>
        <p:pic>
          <p:nvPicPr>
            <p:cNvPr id="436" name="object 436"/>
            <p:cNvPicPr/>
            <p:nvPr/>
          </p:nvPicPr>
          <p:blipFill>
            <a:blip r:embed="rId207" cstate="print"/>
            <a:stretch>
              <a:fillRect/>
            </a:stretch>
          </p:blipFill>
          <p:spPr>
            <a:xfrm>
              <a:off x="4324934" y="2560370"/>
              <a:ext cx="38544" cy="196545"/>
            </a:xfrm>
            <a:prstGeom prst="rect">
              <a:avLst/>
            </a:prstGeom>
          </p:spPr>
        </p:pic>
        <p:pic>
          <p:nvPicPr>
            <p:cNvPr id="437" name="object 437"/>
            <p:cNvPicPr/>
            <p:nvPr/>
          </p:nvPicPr>
          <p:blipFill>
            <a:blip r:embed="rId208" cstate="print"/>
            <a:stretch>
              <a:fillRect/>
            </a:stretch>
          </p:blipFill>
          <p:spPr>
            <a:xfrm>
              <a:off x="4306213" y="2537842"/>
              <a:ext cx="116649" cy="66040"/>
            </a:xfrm>
            <a:prstGeom prst="rect">
              <a:avLst/>
            </a:prstGeom>
          </p:spPr>
        </p:pic>
        <p:sp>
          <p:nvSpPr>
            <p:cNvPr id="438" name="object 438"/>
            <p:cNvSpPr/>
            <p:nvPr/>
          </p:nvSpPr>
          <p:spPr>
            <a:xfrm>
              <a:off x="4232524" y="3193473"/>
              <a:ext cx="107314" cy="53340"/>
            </a:xfrm>
            <a:custGeom>
              <a:avLst/>
              <a:gdLst/>
              <a:ahLst/>
              <a:cxnLst/>
              <a:rect l="l" t="t" r="r" b="b"/>
              <a:pathLst>
                <a:path w="107314" h="53339">
                  <a:moveTo>
                    <a:pt x="25361" y="0"/>
                  </a:moveTo>
                  <a:lnTo>
                    <a:pt x="16384" y="675"/>
                  </a:lnTo>
                  <a:lnTo>
                    <a:pt x="8613" y="4614"/>
                  </a:lnTo>
                  <a:lnTo>
                    <a:pt x="2876" y="11171"/>
                  </a:lnTo>
                  <a:lnTo>
                    <a:pt x="0" y="19697"/>
                  </a:lnTo>
                  <a:lnTo>
                    <a:pt x="675" y="28664"/>
                  </a:lnTo>
                  <a:lnTo>
                    <a:pt x="4614" y="36434"/>
                  </a:lnTo>
                  <a:lnTo>
                    <a:pt x="11171" y="42173"/>
                  </a:lnTo>
                  <a:lnTo>
                    <a:pt x="19697" y="45046"/>
                  </a:lnTo>
                  <a:lnTo>
                    <a:pt x="81864" y="52870"/>
                  </a:lnTo>
                  <a:lnTo>
                    <a:pt x="90836" y="52194"/>
                  </a:lnTo>
                  <a:lnTo>
                    <a:pt x="98605" y="48256"/>
                  </a:lnTo>
                  <a:lnTo>
                    <a:pt x="104342" y="41704"/>
                  </a:lnTo>
                  <a:lnTo>
                    <a:pt x="107213" y="33185"/>
                  </a:lnTo>
                  <a:lnTo>
                    <a:pt x="106539" y="24212"/>
                  </a:lnTo>
                  <a:lnTo>
                    <a:pt x="102604" y="16441"/>
                  </a:lnTo>
                  <a:lnTo>
                    <a:pt x="96053" y="10701"/>
                  </a:lnTo>
                  <a:lnTo>
                    <a:pt x="87528" y="7823"/>
                  </a:lnTo>
                  <a:lnTo>
                    <a:pt x="25361" y="0"/>
                  </a:lnTo>
                  <a:close/>
                </a:path>
              </a:pathLst>
            </a:custGeom>
            <a:solidFill>
              <a:srgbClr val="F3D16F"/>
            </a:solidFill>
          </p:spPr>
          <p:txBody>
            <a:bodyPr wrap="square" lIns="0" tIns="0" rIns="0" bIns="0" rtlCol="0"/>
            <a:lstStyle/>
            <a:p>
              <a:endParaRPr sz="1227"/>
            </a:p>
          </p:txBody>
        </p:sp>
        <p:pic>
          <p:nvPicPr>
            <p:cNvPr id="439" name="object 439"/>
            <p:cNvPicPr/>
            <p:nvPr/>
          </p:nvPicPr>
          <p:blipFill>
            <a:blip r:embed="rId209" cstate="print"/>
            <a:stretch>
              <a:fillRect/>
            </a:stretch>
          </p:blipFill>
          <p:spPr>
            <a:xfrm>
              <a:off x="4871643" y="3352837"/>
              <a:ext cx="61722" cy="293560"/>
            </a:xfrm>
            <a:prstGeom prst="rect">
              <a:avLst/>
            </a:prstGeom>
          </p:spPr>
        </p:pic>
        <p:sp>
          <p:nvSpPr>
            <p:cNvPr id="440" name="object 440"/>
            <p:cNvSpPr/>
            <p:nvPr/>
          </p:nvSpPr>
          <p:spPr>
            <a:xfrm>
              <a:off x="4899248" y="3353530"/>
              <a:ext cx="15240" cy="292735"/>
            </a:xfrm>
            <a:custGeom>
              <a:avLst/>
              <a:gdLst/>
              <a:ahLst/>
              <a:cxnLst/>
              <a:rect l="l" t="t" r="r" b="b"/>
              <a:pathLst>
                <a:path w="15239" h="292735">
                  <a:moveTo>
                    <a:pt x="6515" y="0"/>
                  </a:moveTo>
                  <a:lnTo>
                    <a:pt x="0" y="261759"/>
                  </a:lnTo>
                  <a:lnTo>
                    <a:pt x="7670" y="292404"/>
                  </a:lnTo>
                  <a:lnTo>
                    <a:pt x="14935" y="203"/>
                  </a:lnTo>
                  <a:lnTo>
                    <a:pt x="6515" y="0"/>
                  </a:lnTo>
                  <a:close/>
                </a:path>
              </a:pathLst>
            </a:custGeom>
            <a:solidFill>
              <a:srgbClr val="F3D16F"/>
            </a:solidFill>
          </p:spPr>
          <p:txBody>
            <a:bodyPr wrap="square" lIns="0" tIns="0" rIns="0" bIns="0" rtlCol="0"/>
            <a:lstStyle/>
            <a:p>
              <a:endParaRPr sz="1227"/>
            </a:p>
          </p:txBody>
        </p:sp>
        <p:pic>
          <p:nvPicPr>
            <p:cNvPr id="441" name="object 441"/>
            <p:cNvPicPr/>
            <p:nvPr/>
          </p:nvPicPr>
          <p:blipFill>
            <a:blip r:embed="rId210" cstate="print"/>
            <a:stretch>
              <a:fillRect/>
            </a:stretch>
          </p:blipFill>
          <p:spPr>
            <a:xfrm>
              <a:off x="4891430" y="3139109"/>
              <a:ext cx="32257" cy="214769"/>
            </a:xfrm>
            <a:prstGeom prst="rect">
              <a:avLst/>
            </a:prstGeom>
          </p:spPr>
        </p:pic>
        <p:pic>
          <p:nvPicPr>
            <p:cNvPr id="442" name="object 442"/>
            <p:cNvPicPr/>
            <p:nvPr/>
          </p:nvPicPr>
          <p:blipFill>
            <a:blip r:embed="rId211" cstate="print"/>
            <a:stretch>
              <a:fillRect/>
            </a:stretch>
          </p:blipFill>
          <p:spPr>
            <a:xfrm>
              <a:off x="4906975" y="3622205"/>
              <a:ext cx="244944" cy="153073"/>
            </a:xfrm>
            <a:prstGeom prst="rect">
              <a:avLst/>
            </a:prstGeom>
          </p:spPr>
        </p:pic>
        <p:sp>
          <p:nvSpPr>
            <p:cNvPr id="443" name="object 443"/>
            <p:cNvSpPr/>
            <p:nvPr/>
          </p:nvSpPr>
          <p:spPr>
            <a:xfrm>
              <a:off x="4972094" y="3561377"/>
              <a:ext cx="180340" cy="213995"/>
            </a:xfrm>
            <a:custGeom>
              <a:avLst/>
              <a:gdLst/>
              <a:ahLst/>
              <a:cxnLst/>
              <a:rect l="l" t="t" r="r" b="b"/>
              <a:pathLst>
                <a:path w="180339" h="213995">
                  <a:moveTo>
                    <a:pt x="179832" y="0"/>
                  </a:moveTo>
                  <a:lnTo>
                    <a:pt x="17145" y="46545"/>
                  </a:lnTo>
                  <a:lnTo>
                    <a:pt x="0" y="95186"/>
                  </a:lnTo>
                  <a:lnTo>
                    <a:pt x="17145" y="195148"/>
                  </a:lnTo>
                  <a:lnTo>
                    <a:pt x="179832" y="213893"/>
                  </a:lnTo>
                  <a:lnTo>
                    <a:pt x="179832" y="0"/>
                  </a:lnTo>
                  <a:close/>
                </a:path>
              </a:pathLst>
            </a:custGeom>
            <a:solidFill>
              <a:srgbClr val="F3D16F"/>
            </a:solidFill>
          </p:spPr>
          <p:txBody>
            <a:bodyPr wrap="square" lIns="0" tIns="0" rIns="0" bIns="0" rtlCol="0"/>
            <a:lstStyle/>
            <a:p>
              <a:endParaRPr sz="1227"/>
            </a:p>
          </p:txBody>
        </p:sp>
        <p:sp>
          <p:nvSpPr>
            <p:cNvPr id="444" name="object 444"/>
            <p:cNvSpPr/>
            <p:nvPr/>
          </p:nvSpPr>
          <p:spPr>
            <a:xfrm>
              <a:off x="5237226" y="3035007"/>
              <a:ext cx="568960" cy="614045"/>
            </a:xfrm>
            <a:custGeom>
              <a:avLst/>
              <a:gdLst/>
              <a:ahLst/>
              <a:cxnLst/>
              <a:rect l="l" t="t" r="r" b="b"/>
              <a:pathLst>
                <a:path w="568960" h="614045">
                  <a:moveTo>
                    <a:pt x="303720" y="0"/>
                  </a:moveTo>
                  <a:lnTo>
                    <a:pt x="56870" y="0"/>
                  </a:lnTo>
                  <a:lnTo>
                    <a:pt x="0" y="361289"/>
                  </a:lnTo>
                  <a:lnTo>
                    <a:pt x="0" y="557606"/>
                  </a:lnTo>
                  <a:lnTo>
                    <a:pt x="23533" y="557606"/>
                  </a:lnTo>
                  <a:lnTo>
                    <a:pt x="23533" y="355841"/>
                  </a:lnTo>
                  <a:lnTo>
                    <a:pt x="78003" y="23634"/>
                  </a:lnTo>
                  <a:lnTo>
                    <a:pt x="303720" y="22275"/>
                  </a:lnTo>
                  <a:lnTo>
                    <a:pt x="303720" y="0"/>
                  </a:lnTo>
                  <a:close/>
                </a:path>
                <a:path w="568960" h="614045">
                  <a:moveTo>
                    <a:pt x="568540" y="22085"/>
                  </a:moveTo>
                  <a:lnTo>
                    <a:pt x="558419" y="0"/>
                  </a:lnTo>
                  <a:lnTo>
                    <a:pt x="355600" y="0"/>
                  </a:lnTo>
                  <a:lnTo>
                    <a:pt x="355600" y="613816"/>
                  </a:lnTo>
                  <a:lnTo>
                    <a:pt x="381622" y="611403"/>
                  </a:lnTo>
                  <a:lnTo>
                    <a:pt x="381622" y="22085"/>
                  </a:lnTo>
                  <a:lnTo>
                    <a:pt x="568540" y="22085"/>
                  </a:lnTo>
                  <a:close/>
                </a:path>
              </a:pathLst>
            </a:custGeom>
            <a:solidFill>
              <a:srgbClr val="798BA1"/>
            </a:solidFill>
          </p:spPr>
          <p:txBody>
            <a:bodyPr wrap="square" lIns="0" tIns="0" rIns="0" bIns="0" rtlCol="0"/>
            <a:lstStyle/>
            <a:p>
              <a:endParaRPr sz="1227"/>
            </a:p>
          </p:txBody>
        </p:sp>
        <p:sp>
          <p:nvSpPr>
            <p:cNvPr id="445" name="object 445"/>
            <p:cNvSpPr/>
            <p:nvPr/>
          </p:nvSpPr>
          <p:spPr>
            <a:xfrm>
              <a:off x="0" y="2374810"/>
              <a:ext cx="7772400" cy="1568450"/>
            </a:xfrm>
            <a:custGeom>
              <a:avLst/>
              <a:gdLst/>
              <a:ahLst/>
              <a:cxnLst/>
              <a:rect l="l" t="t" r="r" b="b"/>
              <a:pathLst>
                <a:path w="7772400" h="1568450">
                  <a:moveTo>
                    <a:pt x="4559744" y="1036599"/>
                  </a:moveTo>
                  <a:lnTo>
                    <a:pt x="4550829" y="1035735"/>
                  </a:lnTo>
                  <a:lnTo>
                    <a:pt x="4550626" y="1041501"/>
                  </a:lnTo>
                  <a:lnTo>
                    <a:pt x="4548683" y="1090980"/>
                  </a:lnTo>
                  <a:lnTo>
                    <a:pt x="4546028" y="1140510"/>
                  </a:lnTo>
                  <a:lnTo>
                    <a:pt x="4542358" y="1189990"/>
                  </a:lnTo>
                  <a:lnTo>
                    <a:pt x="4537392" y="1239342"/>
                  </a:lnTo>
                  <a:lnTo>
                    <a:pt x="4530814" y="1288465"/>
                  </a:lnTo>
                  <a:lnTo>
                    <a:pt x="4522343" y="1337284"/>
                  </a:lnTo>
                  <a:lnTo>
                    <a:pt x="4513618" y="1379270"/>
                  </a:lnTo>
                  <a:lnTo>
                    <a:pt x="4501972" y="1423758"/>
                  </a:lnTo>
                  <a:lnTo>
                    <a:pt x="4485868" y="1467383"/>
                  </a:lnTo>
                  <a:lnTo>
                    <a:pt x="4463808" y="1506740"/>
                  </a:lnTo>
                  <a:lnTo>
                    <a:pt x="4434281" y="1538478"/>
                  </a:lnTo>
                  <a:lnTo>
                    <a:pt x="4427766" y="1542567"/>
                  </a:lnTo>
                  <a:lnTo>
                    <a:pt x="4413847" y="1551597"/>
                  </a:lnTo>
                  <a:lnTo>
                    <a:pt x="4410697" y="1553845"/>
                  </a:lnTo>
                  <a:lnTo>
                    <a:pt x="4408779" y="1551749"/>
                  </a:lnTo>
                  <a:lnTo>
                    <a:pt x="4391482" y="1538300"/>
                  </a:lnTo>
                  <a:lnTo>
                    <a:pt x="4371594" y="1531048"/>
                  </a:lnTo>
                  <a:lnTo>
                    <a:pt x="4349356" y="1527505"/>
                  </a:lnTo>
                  <a:lnTo>
                    <a:pt x="4319333" y="1524622"/>
                  </a:lnTo>
                  <a:lnTo>
                    <a:pt x="4318508" y="1533537"/>
                  </a:lnTo>
                  <a:lnTo>
                    <a:pt x="4324235" y="1534121"/>
                  </a:lnTo>
                  <a:lnTo>
                    <a:pt x="4341253" y="1536738"/>
                  </a:lnTo>
                  <a:lnTo>
                    <a:pt x="4369371" y="1542567"/>
                  </a:lnTo>
                  <a:lnTo>
                    <a:pt x="4391736" y="1550289"/>
                  </a:lnTo>
                  <a:lnTo>
                    <a:pt x="4391495" y="1558632"/>
                  </a:lnTo>
                  <a:lnTo>
                    <a:pt x="4387050" y="1560753"/>
                  </a:lnTo>
                  <a:lnTo>
                    <a:pt x="4389158" y="1568272"/>
                  </a:lnTo>
                  <a:lnTo>
                    <a:pt x="4394200" y="1567091"/>
                  </a:lnTo>
                  <a:lnTo>
                    <a:pt x="4396206" y="1566125"/>
                  </a:lnTo>
                  <a:lnTo>
                    <a:pt x="4395952" y="1566430"/>
                  </a:lnTo>
                  <a:lnTo>
                    <a:pt x="4396664" y="1566938"/>
                  </a:lnTo>
                  <a:lnTo>
                    <a:pt x="4398988" y="1564805"/>
                  </a:lnTo>
                  <a:lnTo>
                    <a:pt x="4402353" y="1563192"/>
                  </a:lnTo>
                  <a:lnTo>
                    <a:pt x="4402493" y="1563319"/>
                  </a:lnTo>
                  <a:lnTo>
                    <a:pt x="4402785" y="1562989"/>
                  </a:lnTo>
                  <a:lnTo>
                    <a:pt x="4437888" y="1546225"/>
                  </a:lnTo>
                  <a:lnTo>
                    <a:pt x="4470298" y="1511185"/>
                  </a:lnTo>
                  <a:lnTo>
                    <a:pt x="4493717" y="1467904"/>
                  </a:lnTo>
                  <a:lnTo>
                    <a:pt x="4510481" y="1422311"/>
                  </a:lnTo>
                  <a:lnTo>
                    <a:pt x="4523473" y="1376273"/>
                  </a:lnTo>
                  <a:lnTo>
                    <a:pt x="4533798" y="1329448"/>
                  </a:lnTo>
                  <a:lnTo>
                    <a:pt x="4541799" y="1282026"/>
                  </a:lnTo>
                  <a:lnTo>
                    <a:pt x="4547844" y="1234173"/>
                  </a:lnTo>
                  <a:lnTo>
                    <a:pt x="4552277" y="1186103"/>
                  </a:lnTo>
                  <a:lnTo>
                    <a:pt x="4555477" y="1137983"/>
                  </a:lnTo>
                  <a:lnTo>
                    <a:pt x="4557776" y="1090002"/>
                  </a:lnTo>
                  <a:lnTo>
                    <a:pt x="4559744" y="1036599"/>
                  </a:lnTo>
                  <a:close/>
                </a:path>
                <a:path w="7772400" h="1568450">
                  <a:moveTo>
                    <a:pt x="7772400" y="68630"/>
                  </a:moveTo>
                  <a:lnTo>
                    <a:pt x="7738491" y="77863"/>
                  </a:lnTo>
                  <a:lnTo>
                    <a:pt x="7688402" y="90792"/>
                  </a:lnTo>
                  <a:lnTo>
                    <a:pt x="7638161" y="103124"/>
                  </a:lnTo>
                  <a:lnTo>
                    <a:pt x="7591539" y="114020"/>
                  </a:lnTo>
                  <a:lnTo>
                    <a:pt x="7584668" y="111493"/>
                  </a:lnTo>
                  <a:lnTo>
                    <a:pt x="7538466" y="92989"/>
                  </a:lnTo>
                  <a:lnTo>
                    <a:pt x="7492809" y="73075"/>
                  </a:lnTo>
                  <a:lnTo>
                    <a:pt x="7442568" y="49136"/>
                  </a:lnTo>
                  <a:lnTo>
                    <a:pt x="7439520" y="57518"/>
                  </a:lnTo>
                  <a:lnTo>
                    <a:pt x="7491006" y="82029"/>
                  </a:lnTo>
                  <a:lnTo>
                    <a:pt x="7537945" y="102501"/>
                  </a:lnTo>
                  <a:lnTo>
                    <a:pt x="7575702" y="117602"/>
                  </a:lnTo>
                  <a:lnTo>
                    <a:pt x="7537323" y="126161"/>
                  </a:lnTo>
                  <a:lnTo>
                    <a:pt x="7486802" y="136969"/>
                  </a:lnTo>
                  <a:lnTo>
                    <a:pt x="7436256" y="147370"/>
                  </a:lnTo>
                  <a:lnTo>
                    <a:pt x="7385736" y="157391"/>
                  </a:lnTo>
                  <a:lnTo>
                    <a:pt x="7335533" y="166979"/>
                  </a:lnTo>
                  <a:lnTo>
                    <a:pt x="7285177" y="176149"/>
                  </a:lnTo>
                  <a:lnTo>
                    <a:pt x="7234695" y="184873"/>
                  </a:lnTo>
                  <a:lnTo>
                    <a:pt x="7184098" y="193128"/>
                  </a:lnTo>
                  <a:lnTo>
                    <a:pt x="7133387" y="200901"/>
                  </a:lnTo>
                  <a:lnTo>
                    <a:pt x="7082574" y="208153"/>
                  </a:lnTo>
                  <a:lnTo>
                    <a:pt x="7031660" y="214884"/>
                  </a:lnTo>
                  <a:lnTo>
                    <a:pt x="6980682" y="221068"/>
                  </a:lnTo>
                  <a:lnTo>
                    <a:pt x="6929615" y="226669"/>
                  </a:lnTo>
                  <a:lnTo>
                    <a:pt x="6886676" y="230873"/>
                  </a:lnTo>
                  <a:lnTo>
                    <a:pt x="6889204" y="230289"/>
                  </a:lnTo>
                  <a:lnTo>
                    <a:pt x="6939229" y="217627"/>
                  </a:lnTo>
                  <a:lnTo>
                    <a:pt x="6988988" y="203987"/>
                  </a:lnTo>
                  <a:lnTo>
                    <a:pt x="7038454" y="189344"/>
                  </a:lnTo>
                  <a:lnTo>
                    <a:pt x="7087629" y="173723"/>
                  </a:lnTo>
                  <a:lnTo>
                    <a:pt x="7136498" y="157124"/>
                  </a:lnTo>
                  <a:lnTo>
                    <a:pt x="7185050" y="139560"/>
                  </a:lnTo>
                  <a:lnTo>
                    <a:pt x="7233272" y="121043"/>
                  </a:lnTo>
                  <a:lnTo>
                    <a:pt x="7281138" y="101574"/>
                  </a:lnTo>
                  <a:lnTo>
                    <a:pt x="7328662" y="81165"/>
                  </a:lnTo>
                  <a:lnTo>
                    <a:pt x="7381024" y="57416"/>
                  </a:lnTo>
                  <a:lnTo>
                    <a:pt x="7377227" y="49352"/>
                  </a:lnTo>
                  <a:lnTo>
                    <a:pt x="7326452" y="72364"/>
                  </a:lnTo>
                  <a:lnTo>
                    <a:pt x="7280554" y="92024"/>
                  </a:lnTo>
                  <a:lnTo>
                    <a:pt x="7234352" y="110731"/>
                  </a:lnTo>
                  <a:lnTo>
                    <a:pt x="7187844" y="128511"/>
                  </a:lnTo>
                  <a:lnTo>
                    <a:pt x="7141045" y="145351"/>
                  </a:lnTo>
                  <a:lnTo>
                    <a:pt x="7093966" y="161264"/>
                  </a:lnTo>
                  <a:lnTo>
                    <a:pt x="7046633" y="176263"/>
                  </a:lnTo>
                  <a:lnTo>
                    <a:pt x="6999059" y="190322"/>
                  </a:lnTo>
                  <a:lnTo>
                    <a:pt x="6951243" y="203479"/>
                  </a:lnTo>
                  <a:lnTo>
                    <a:pt x="6903225" y="215709"/>
                  </a:lnTo>
                  <a:lnTo>
                    <a:pt x="6854990" y="227037"/>
                  </a:lnTo>
                  <a:lnTo>
                    <a:pt x="6806578" y="237451"/>
                  </a:lnTo>
                  <a:lnTo>
                    <a:pt x="6740995" y="241922"/>
                  </a:lnTo>
                  <a:lnTo>
                    <a:pt x="6740995" y="249961"/>
                  </a:lnTo>
                  <a:lnTo>
                    <a:pt x="6660337" y="263283"/>
                  </a:lnTo>
                  <a:lnTo>
                    <a:pt x="6611315" y="270090"/>
                  </a:lnTo>
                  <a:lnTo>
                    <a:pt x="6562166" y="276021"/>
                  </a:lnTo>
                  <a:lnTo>
                    <a:pt x="6512928" y="281063"/>
                  </a:lnTo>
                  <a:lnTo>
                    <a:pt x="6463601" y="285216"/>
                  </a:lnTo>
                  <a:lnTo>
                    <a:pt x="6414198" y="288493"/>
                  </a:lnTo>
                  <a:lnTo>
                    <a:pt x="6364732" y="290893"/>
                  </a:lnTo>
                  <a:lnTo>
                    <a:pt x="6315227" y="292417"/>
                  </a:lnTo>
                  <a:lnTo>
                    <a:pt x="6265697" y="293077"/>
                  </a:lnTo>
                  <a:lnTo>
                    <a:pt x="6216142" y="292862"/>
                  </a:lnTo>
                  <a:lnTo>
                    <a:pt x="6166599" y="291795"/>
                  </a:lnTo>
                  <a:lnTo>
                    <a:pt x="6117056" y="289864"/>
                  </a:lnTo>
                  <a:lnTo>
                    <a:pt x="6067552" y="287070"/>
                  </a:lnTo>
                  <a:lnTo>
                    <a:pt x="6018085" y="283438"/>
                  </a:lnTo>
                  <a:lnTo>
                    <a:pt x="5968670" y="278942"/>
                  </a:lnTo>
                  <a:lnTo>
                    <a:pt x="5919330" y="273608"/>
                  </a:lnTo>
                  <a:lnTo>
                    <a:pt x="5870079" y="267436"/>
                  </a:lnTo>
                  <a:lnTo>
                    <a:pt x="5820930" y="260413"/>
                  </a:lnTo>
                  <a:lnTo>
                    <a:pt x="5771896" y="252564"/>
                  </a:lnTo>
                  <a:lnTo>
                    <a:pt x="5722975" y="243890"/>
                  </a:lnTo>
                  <a:lnTo>
                    <a:pt x="5674207" y="234378"/>
                  </a:lnTo>
                  <a:lnTo>
                    <a:pt x="5625604" y="224040"/>
                  </a:lnTo>
                  <a:lnTo>
                    <a:pt x="5577167" y="212890"/>
                  </a:lnTo>
                  <a:lnTo>
                    <a:pt x="5528919" y="200914"/>
                  </a:lnTo>
                  <a:lnTo>
                    <a:pt x="5480863" y="188125"/>
                  </a:lnTo>
                  <a:lnTo>
                    <a:pt x="5433034" y="174523"/>
                  </a:lnTo>
                  <a:lnTo>
                    <a:pt x="5385422" y="160121"/>
                  </a:lnTo>
                  <a:lnTo>
                    <a:pt x="5338064" y="144919"/>
                  </a:lnTo>
                  <a:lnTo>
                    <a:pt x="5290959" y="128905"/>
                  </a:lnTo>
                  <a:lnTo>
                    <a:pt x="5244135" y="112102"/>
                  </a:lnTo>
                  <a:lnTo>
                    <a:pt x="5239715" y="110464"/>
                  </a:lnTo>
                  <a:lnTo>
                    <a:pt x="5254612" y="107899"/>
                  </a:lnTo>
                  <a:lnTo>
                    <a:pt x="5304663" y="98894"/>
                  </a:lnTo>
                  <a:lnTo>
                    <a:pt x="5354637" y="89509"/>
                  </a:lnTo>
                  <a:lnTo>
                    <a:pt x="5404510" y="79743"/>
                  </a:lnTo>
                  <a:lnTo>
                    <a:pt x="5454307" y="69608"/>
                  </a:lnTo>
                  <a:lnTo>
                    <a:pt x="5500662" y="59855"/>
                  </a:lnTo>
                  <a:lnTo>
                    <a:pt x="5537555" y="51790"/>
                  </a:lnTo>
                  <a:lnTo>
                    <a:pt x="5535473" y="57518"/>
                  </a:lnTo>
                  <a:lnTo>
                    <a:pt x="5586958" y="82029"/>
                  </a:lnTo>
                  <a:lnTo>
                    <a:pt x="5633898" y="102501"/>
                  </a:lnTo>
                  <a:lnTo>
                    <a:pt x="5681370" y="121475"/>
                  </a:lnTo>
                  <a:lnTo>
                    <a:pt x="5729338" y="139001"/>
                  </a:lnTo>
                  <a:lnTo>
                    <a:pt x="5777776" y="155117"/>
                  </a:lnTo>
                  <a:lnTo>
                    <a:pt x="5826633" y="169875"/>
                  </a:lnTo>
                  <a:lnTo>
                    <a:pt x="5875883" y="183311"/>
                  </a:lnTo>
                  <a:lnTo>
                    <a:pt x="5925490" y="195465"/>
                  </a:lnTo>
                  <a:lnTo>
                    <a:pt x="5975426" y="206387"/>
                  </a:lnTo>
                  <a:lnTo>
                    <a:pt x="6025654" y="216103"/>
                  </a:lnTo>
                  <a:lnTo>
                    <a:pt x="6076137" y="224675"/>
                  </a:lnTo>
                  <a:lnTo>
                    <a:pt x="6126835" y="232117"/>
                  </a:lnTo>
                  <a:lnTo>
                    <a:pt x="6177737" y="238506"/>
                  </a:lnTo>
                  <a:lnTo>
                    <a:pt x="6228778" y="243865"/>
                  </a:lnTo>
                  <a:lnTo>
                    <a:pt x="6279947" y="248221"/>
                  </a:lnTo>
                  <a:lnTo>
                    <a:pt x="6331191" y="251650"/>
                  </a:lnTo>
                  <a:lnTo>
                    <a:pt x="6382499" y="254165"/>
                  </a:lnTo>
                  <a:lnTo>
                    <a:pt x="6433820" y="255816"/>
                  </a:lnTo>
                  <a:lnTo>
                    <a:pt x="6485115" y="256654"/>
                  </a:lnTo>
                  <a:lnTo>
                    <a:pt x="6536372" y="256717"/>
                  </a:lnTo>
                  <a:lnTo>
                    <a:pt x="6587541" y="256044"/>
                  </a:lnTo>
                  <a:lnTo>
                    <a:pt x="6638582" y="254673"/>
                  </a:lnTo>
                  <a:lnTo>
                    <a:pt x="6689471" y="252653"/>
                  </a:lnTo>
                  <a:lnTo>
                    <a:pt x="6740169" y="250012"/>
                  </a:lnTo>
                  <a:lnTo>
                    <a:pt x="6740995" y="249961"/>
                  </a:lnTo>
                  <a:lnTo>
                    <a:pt x="6740995" y="241922"/>
                  </a:lnTo>
                  <a:lnTo>
                    <a:pt x="6724866" y="242887"/>
                  </a:lnTo>
                  <a:lnTo>
                    <a:pt x="6673596" y="245300"/>
                  </a:lnTo>
                  <a:lnTo>
                    <a:pt x="6622326" y="246989"/>
                  </a:lnTo>
                  <a:lnTo>
                    <a:pt x="6571031" y="247954"/>
                  </a:lnTo>
                  <a:lnTo>
                    <a:pt x="6519761" y="248170"/>
                  </a:lnTo>
                  <a:lnTo>
                    <a:pt x="6468504" y="247624"/>
                  </a:lnTo>
                  <a:lnTo>
                    <a:pt x="6417272" y="246278"/>
                  </a:lnTo>
                  <a:lnTo>
                    <a:pt x="6366078" y="244119"/>
                  </a:lnTo>
                  <a:lnTo>
                    <a:pt x="6314922" y="241109"/>
                  </a:lnTo>
                  <a:lnTo>
                    <a:pt x="6263830" y="237261"/>
                  </a:lnTo>
                  <a:lnTo>
                    <a:pt x="6212802" y="232511"/>
                  </a:lnTo>
                  <a:lnTo>
                    <a:pt x="6163310" y="227012"/>
                  </a:lnTo>
                  <a:lnTo>
                    <a:pt x="6113919" y="220522"/>
                  </a:lnTo>
                  <a:lnTo>
                    <a:pt x="6064682" y="213017"/>
                  </a:lnTo>
                  <a:lnTo>
                    <a:pt x="6015621" y="204457"/>
                  </a:lnTo>
                  <a:lnTo>
                    <a:pt x="5966790" y="194792"/>
                  </a:lnTo>
                  <a:lnTo>
                    <a:pt x="5918212" y="183997"/>
                  </a:lnTo>
                  <a:lnTo>
                    <a:pt x="5869940" y="172021"/>
                  </a:lnTo>
                  <a:lnTo>
                    <a:pt x="5822010" y="158826"/>
                  </a:lnTo>
                  <a:lnTo>
                    <a:pt x="5774448" y="144360"/>
                  </a:lnTo>
                  <a:lnTo>
                    <a:pt x="5727306" y="128600"/>
                  </a:lnTo>
                  <a:lnTo>
                    <a:pt x="5680621" y="111493"/>
                  </a:lnTo>
                  <a:lnTo>
                    <a:pt x="5634431" y="92989"/>
                  </a:lnTo>
                  <a:lnTo>
                    <a:pt x="5588762" y="73075"/>
                  </a:lnTo>
                  <a:lnTo>
                    <a:pt x="5542026" y="50812"/>
                  </a:lnTo>
                  <a:lnTo>
                    <a:pt x="5546966" y="49733"/>
                  </a:lnTo>
                  <a:lnTo>
                    <a:pt x="5593131" y="39039"/>
                  </a:lnTo>
                  <a:lnTo>
                    <a:pt x="5644604" y="26123"/>
                  </a:lnTo>
                  <a:lnTo>
                    <a:pt x="5643092" y="17335"/>
                  </a:lnTo>
                  <a:lnTo>
                    <a:pt x="5637542" y="18783"/>
                  </a:lnTo>
                  <a:lnTo>
                    <a:pt x="5587174" y="31496"/>
                  </a:lnTo>
                  <a:lnTo>
                    <a:pt x="5536590" y="43484"/>
                  </a:lnTo>
                  <a:lnTo>
                    <a:pt x="5485816" y="54800"/>
                  </a:lnTo>
                  <a:lnTo>
                    <a:pt x="5434876" y="65493"/>
                  </a:lnTo>
                  <a:lnTo>
                    <a:pt x="5383809" y="75628"/>
                  </a:lnTo>
                  <a:lnTo>
                    <a:pt x="5332628" y="85229"/>
                  </a:lnTo>
                  <a:lnTo>
                    <a:pt x="5281384" y="94361"/>
                  </a:lnTo>
                  <a:lnTo>
                    <a:pt x="5230088" y="103085"/>
                  </a:lnTo>
                  <a:lnTo>
                    <a:pt x="5223065" y="104241"/>
                  </a:lnTo>
                  <a:lnTo>
                    <a:pt x="5206949" y="98209"/>
                  </a:lnTo>
                  <a:lnTo>
                    <a:pt x="5169916" y="83705"/>
                  </a:lnTo>
                  <a:lnTo>
                    <a:pt x="5133264" y="68275"/>
                  </a:lnTo>
                  <a:lnTo>
                    <a:pt x="5092065" y="49110"/>
                  </a:lnTo>
                  <a:lnTo>
                    <a:pt x="5089029" y="57492"/>
                  </a:lnTo>
                  <a:lnTo>
                    <a:pt x="5094135" y="59982"/>
                  </a:lnTo>
                  <a:lnTo>
                    <a:pt x="5138280" y="80581"/>
                  </a:lnTo>
                  <a:lnTo>
                    <a:pt x="5183200" y="99834"/>
                  </a:lnTo>
                  <a:lnTo>
                    <a:pt x="5202745" y="107556"/>
                  </a:lnTo>
                  <a:lnTo>
                    <a:pt x="5178793" y="111455"/>
                  </a:lnTo>
                  <a:lnTo>
                    <a:pt x="5127498" y="119507"/>
                  </a:lnTo>
                  <a:lnTo>
                    <a:pt x="5077434" y="127050"/>
                  </a:lnTo>
                  <a:lnTo>
                    <a:pt x="5027269" y="134239"/>
                  </a:lnTo>
                  <a:lnTo>
                    <a:pt x="4977041" y="141058"/>
                  </a:lnTo>
                  <a:lnTo>
                    <a:pt x="4926723" y="147497"/>
                  </a:lnTo>
                  <a:lnTo>
                    <a:pt x="4876355" y="153517"/>
                  </a:lnTo>
                  <a:lnTo>
                    <a:pt x="4825911" y="159131"/>
                  </a:lnTo>
                  <a:lnTo>
                    <a:pt x="4775416" y="164312"/>
                  </a:lnTo>
                  <a:lnTo>
                    <a:pt x="4724870" y="169037"/>
                  </a:lnTo>
                  <a:lnTo>
                    <a:pt x="4674273" y="173291"/>
                  </a:lnTo>
                  <a:lnTo>
                    <a:pt x="4623651" y="177076"/>
                  </a:lnTo>
                  <a:lnTo>
                    <a:pt x="4572990" y="180352"/>
                  </a:lnTo>
                  <a:lnTo>
                    <a:pt x="4522305" y="183121"/>
                  </a:lnTo>
                  <a:lnTo>
                    <a:pt x="4484459" y="184797"/>
                  </a:lnTo>
                  <a:lnTo>
                    <a:pt x="4484611" y="156845"/>
                  </a:lnTo>
                  <a:lnTo>
                    <a:pt x="4487113" y="95059"/>
                  </a:lnTo>
                  <a:lnTo>
                    <a:pt x="4502645" y="35864"/>
                  </a:lnTo>
                  <a:lnTo>
                    <a:pt x="4543641" y="7480"/>
                  </a:lnTo>
                  <a:lnTo>
                    <a:pt x="4579582" y="11137"/>
                  </a:lnTo>
                  <a:lnTo>
                    <a:pt x="4617720" y="19900"/>
                  </a:lnTo>
                  <a:lnTo>
                    <a:pt x="4655858" y="29819"/>
                  </a:lnTo>
                  <a:lnTo>
                    <a:pt x="4691812" y="36931"/>
                  </a:lnTo>
                  <a:lnTo>
                    <a:pt x="4744771" y="42697"/>
                  </a:lnTo>
                  <a:lnTo>
                    <a:pt x="4798403" y="46443"/>
                  </a:lnTo>
                  <a:lnTo>
                    <a:pt x="4852403" y="48044"/>
                  </a:lnTo>
                  <a:lnTo>
                    <a:pt x="4906518" y="47371"/>
                  </a:lnTo>
                  <a:lnTo>
                    <a:pt x="4960467" y="44310"/>
                  </a:lnTo>
                  <a:lnTo>
                    <a:pt x="5013960" y="38735"/>
                  </a:lnTo>
                  <a:lnTo>
                    <a:pt x="5066754" y="30543"/>
                  </a:lnTo>
                  <a:lnTo>
                    <a:pt x="5072418" y="29514"/>
                  </a:lnTo>
                  <a:lnTo>
                    <a:pt x="5070881" y="20688"/>
                  </a:lnTo>
                  <a:lnTo>
                    <a:pt x="5065204" y="21729"/>
                  </a:lnTo>
                  <a:lnTo>
                    <a:pt x="5025275" y="27952"/>
                  </a:lnTo>
                  <a:lnTo>
                    <a:pt x="4984991" y="32385"/>
                  </a:lnTo>
                  <a:lnTo>
                    <a:pt x="4944580" y="35356"/>
                  </a:lnTo>
                  <a:lnTo>
                    <a:pt x="4904219" y="37211"/>
                  </a:lnTo>
                  <a:lnTo>
                    <a:pt x="4862804" y="38049"/>
                  </a:lnTo>
                  <a:lnTo>
                    <a:pt x="4821364" y="37655"/>
                  </a:lnTo>
                  <a:lnTo>
                    <a:pt x="4779962" y="35979"/>
                  </a:lnTo>
                  <a:lnTo>
                    <a:pt x="4738649" y="32981"/>
                  </a:lnTo>
                  <a:lnTo>
                    <a:pt x="4691532" y="26009"/>
                  </a:lnTo>
                  <a:lnTo>
                    <a:pt x="4644339" y="15849"/>
                  </a:lnTo>
                  <a:lnTo>
                    <a:pt x="4597374" y="6007"/>
                  </a:lnTo>
                  <a:lnTo>
                    <a:pt x="4550918" y="0"/>
                  </a:lnTo>
                  <a:lnTo>
                    <a:pt x="4492663" y="36449"/>
                  </a:lnTo>
                  <a:lnTo>
                    <a:pt x="4482211" y="74041"/>
                  </a:lnTo>
                  <a:lnTo>
                    <a:pt x="4477702" y="113525"/>
                  </a:lnTo>
                  <a:lnTo>
                    <a:pt x="4474692" y="162166"/>
                  </a:lnTo>
                  <a:lnTo>
                    <a:pt x="4474197" y="185242"/>
                  </a:lnTo>
                  <a:lnTo>
                    <a:pt x="4471594" y="185356"/>
                  </a:lnTo>
                  <a:lnTo>
                    <a:pt x="4420882" y="187058"/>
                  </a:lnTo>
                  <a:lnTo>
                    <a:pt x="4370159" y="188188"/>
                  </a:lnTo>
                  <a:lnTo>
                    <a:pt x="4319435" y="188747"/>
                  </a:lnTo>
                  <a:lnTo>
                    <a:pt x="4268724" y="188709"/>
                  </a:lnTo>
                  <a:lnTo>
                    <a:pt x="4218013" y="188061"/>
                  </a:lnTo>
                  <a:lnTo>
                    <a:pt x="4167327" y="186791"/>
                  </a:lnTo>
                  <a:lnTo>
                    <a:pt x="4116667" y="184886"/>
                  </a:lnTo>
                  <a:lnTo>
                    <a:pt x="4066044" y="182321"/>
                  </a:lnTo>
                  <a:lnTo>
                    <a:pt x="4015448" y="179082"/>
                  </a:lnTo>
                  <a:lnTo>
                    <a:pt x="3964089" y="175056"/>
                  </a:lnTo>
                  <a:lnTo>
                    <a:pt x="3912793" y="170243"/>
                  </a:lnTo>
                  <a:lnTo>
                    <a:pt x="3861574" y="164579"/>
                  </a:lnTo>
                  <a:lnTo>
                    <a:pt x="3810457" y="158026"/>
                  </a:lnTo>
                  <a:lnTo>
                    <a:pt x="3759479" y="150545"/>
                  </a:lnTo>
                  <a:lnTo>
                    <a:pt x="3708679" y="142087"/>
                  </a:lnTo>
                  <a:lnTo>
                    <a:pt x="3658057" y="132600"/>
                  </a:lnTo>
                  <a:lnTo>
                    <a:pt x="3607676" y="122047"/>
                  </a:lnTo>
                  <a:lnTo>
                    <a:pt x="3557536" y="110375"/>
                  </a:lnTo>
                  <a:lnTo>
                    <a:pt x="3507676" y="97561"/>
                  </a:lnTo>
                  <a:lnTo>
                    <a:pt x="3458133" y="83527"/>
                  </a:lnTo>
                  <a:lnTo>
                    <a:pt x="3408921" y="68249"/>
                  </a:lnTo>
                  <a:lnTo>
                    <a:pt x="3400285" y="65316"/>
                  </a:lnTo>
                  <a:lnTo>
                    <a:pt x="3431209" y="56654"/>
                  </a:lnTo>
                  <a:lnTo>
                    <a:pt x="3479266" y="42405"/>
                  </a:lnTo>
                  <a:lnTo>
                    <a:pt x="3532428" y="25387"/>
                  </a:lnTo>
                  <a:lnTo>
                    <a:pt x="3528568" y="17348"/>
                  </a:lnTo>
                  <a:lnTo>
                    <a:pt x="3523183" y="19138"/>
                  </a:lnTo>
                  <a:lnTo>
                    <a:pt x="3474110" y="34963"/>
                  </a:lnTo>
                  <a:lnTo>
                    <a:pt x="3424732" y="49999"/>
                  </a:lnTo>
                  <a:lnTo>
                    <a:pt x="3387102" y="60820"/>
                  </a:lnTo>
                  <a:lnTo>
                    <a:pt x="3354667" y="49771"/>
                  </a:lnTo>
                  <a:lnTo>
                    <a:pt x="3351568" y="58127"/>
                  </a:lnTo>
                  <a:lnTo>
                    <a:pt x="3275126" y="90792"/>
                  </a:lnTo>
                  <a:lnTo>
                    <a:pt x="3224873" y="103124"/>
                  </a:lnTo>
                  <a:lnTo>
                    <a:pt x="3174504" y="114896"/>
                  </a:lnTo>
                  <a:lnTo>
                    <a:pt x="3124035" y="126161"/>
                  </a:lnTo>
                  <a:lnTo>
                    <a:pt x="3073514" y="136969"/>
                  </a:lnTo>
                  <a:lnTo>
                    <a:pt x="3022981" y="147370"/>
                  </a:lnTo>
                  <a:lnTo>
                    <a:pt x="2972460" y="157391"/>
                  </a:lnTo>
                  <a:lnTo>
                    <a:pt x="2922244" y="166979"/>
                  </a:lnTo>
                  <a:lnTo>
                    <a:pt x="2871889" y="176149"/>
                  </a:lnTo>
                  <a:lnTo>
                    <a:pt x="2821406" y="184873"/>
                  </a:lnTo>
                  <a:lnTo>
                    <a:pt x="2770809" y="193128"/>
                  </a:lnTo>
                  <a:lnTo>
                    <a:pt x="2720098" y="200901"/>
                  </a:lnTo>
                  <a:lnTo>
                    <a:pt x="2669286" y="208153"/>
                  </a:lnTo>
                  <a:lnTo>
                    <a:pt x="2618384" y="214884"/>
                  </a:lnTo>
                  <a:lnTo>
                    <a:pt x="2567394" y="221068"/>
                  </a:lnTo>
                  <a:lnTo>
                    <a:pt x="2516340" y="226669"/>
                  </a:lnTo>
                  <a:lnTo>
                    <a:pt x="2466149" y="231584"/>
                  </a:lnTo>
                  <a:lnTo>
                    <a:pt x="2471737" y="230289"/>
                  </a:lnTo>
                  <a:lnTo>
                    <a:pt x="2521762" y="217627"/>
                  </a:lnTo>
                  <a:lnTo>
                    <a:pt x="2571521" y="203987"/>
                  </a:lnTo>
                  <a:lnTo>
                    <a:pt x="2620988" y="189344"/>
                  </a:lnTo>
                  <a:lnTo>
                    <a:pt x="2670162" y="173723"/>
                  </a:lnTo>
                  <a:lnTo>
                    <a:pt x="2719032" y="157124"/>
                  </a:lnTo>
                  <a:lnTo>
                    <a:pt x="2767584" y="139560"/>
                  </a:lnTo>
                  <a:lnTo>
                    <a:pt x="2815806" y="121043"/>
                  </a:lnTo>
                  <a:lnTo>
                    <a:pt x="2863672" y="101574"/>
                  </a:lnTo>
                  <a:lnTo>
                    <a:pt x="2911195" y="81165"/>
                  </a:lnTo>
                  <a:lnTo>
                    <a:pt x="2963557" y="57416"/>
                  </a:lnTo>
                  <a:lnTo>
                    <a:pt x="2959760" y="49352"/>
                  </a:lnTo>
                  <a:lnTo>
                    <a:pt x="2908973" y="72364"/>
                  </a:lnTo>
                  <a:lnTo>
                    <a:pt x="2863075" y="92024"/>
                  </a:lnTo>
                  <a:lnTo>
                    <a:pt x="2816872" y="110731"/>
                  </a:lnTo>
                  <a:lnTo>
                    <a:pt x="2770365" y="128511"/>
                  </a:lnTo>
                  <a:lnTo>
                    <a:pt x="2723565" y="145351"/>
                  </a:lnTo>
                  <a:lnTo>
                    <a:pt x="2676487" y="161264"/>
                  </a:lnTo>
                  <a:lnTo>
                    <a:pt x="2629154" y="176263"/>
                  </a:lnTo>
                  <a:lnTo>
                    <a:pt x="2581579" y="190322"/>
                  </a:lnTo>
                  <a:lnTo>
                    <a:pt x="2533764" y="203479"/>
                  </a:lnTo>
                  <a:lnTo>
                    <a:pt x="2485745" y="215709"/>
                  </a:lnTo>
                  <a:lnTo>
                    <a:pt x="2437511" y="227037"/>
                  </a:lnTo>
                  <a:lnTo>
                    <a:pt x="2389098" y="237451"/>
                  </a:lnTo>
                  <a:lnTo>
                    <a:pt x="2321674" y="242290"/>
                  </a:lnTo>
                  <a:lnTo>
                    <a:pt x="2321674" y="250291"/>
                  </a:lnTo>
                  <a:lnTo>
                    <a:pt x="2242858" y="263283"/>
                  </a:lnTo>
                  <a:lnTo>
                    <a:pt x="2193836" y="270090"/>
                  </a:lnTo>
                  <a:lnTo>
                    <a:pt x="2144699" y="276021"/>
                  </a:lnTo>
                  <a:lnTo>
                    <a:pt x="2095449" y="281063"/>
                  </a:lnTo>
                  <a:lnTo>
                    <a:pt x="2046122" y="285216"/>
                  </a:lnTo>
                  <a:lnTo>
                    <a:pt x="1996719" y="288493"/>
                  </a:lnTo>
                  <a:lnTo>
                    <a:pt x="1947265" y="290893"/>
                  </a:lnTo>
                  <a:lnTo>
                    <a:pt x="1897761" y="292417"/>
                  </a:lnTo>
                  <a:lnTo>
                    <a:pt x="1848218" y="293077"/>
                  </a:lnTo>
                  <a:lnTo>
                    <a:pt x="1798675" y="292862"/>
                  </a:lnTo>
                  <a:lnTo>
                    <a:pt x="1749120" y="291795"/>
                  </a:lnTo>
                  <a:lnTo>
                    <a:pt x="1699590" y="289864"/>
                  </a:lnTo>
                  <a:lnTo>
                    <a:pt x="1650085" y="287070"/>
                  </a:lnTo>
                  <a:lnTo>
                    <a:pt x="1600619" y="283438"/>
                  </a:lnTo>
                  <a:lnTo>
                    <a:pt x="1551203" y="278942"/>
                  </a:lnTo>
                  <a:lnTo>
                    <a:pt x="1501863" y="273608"/>
                  </a:lnTo>
                  <a:lnTo>
                    <a:pt x="1452613" y="267436"/>
                  </a:lnTo>
                  <a:lnTo>
                    <a:pt x="1403464" y="260413"/>
                  </a:lnTo>
                  <a:lnTo>
                    <a:pt x="1354416" y="252564"/>
                  </a:lnTo>
                  <a:lnTo>
                    <a:pt x="1305509" y="243890"/>
                  </a:lnTo>
                  <a:lnTo>
                    <a:pt x="1256741" y="234378"/>
                  </a:lnTo>
                  <a:lnTo>
                    <a:pt x="1208138" y="224040"/>
                  </a:lnTo>
                  <a:lnTo>
                    <a:pt x="1159700" y="212890"/>
                  </a:lnTo>
                  <a:lnTo>
                    <a:pt x="1111453" y="200914"/>
                  </a:lnTo>
                  <a:lnTo>
                    <a:pt x="1063396" y="188125"/>
                  </a:lnTo>
                  <a:lnTo>
                    <a:pt x="1015568" y="174523"/>
                  </a:lnTo>
                  <a:lnTo>
                    <a:pt x="967955" y="160121"/>
                  </a:lnTo>
                  <a:lnTo>
                    <a:pt x="920597" y="144919"/>
                  </a:lnTo>
                  <a:lnTo>
                    <a:pt x="908265" y="140741"/>
                  </a:lnTo>
                  <a:lnTo>
                    <a:pt x="934948" y="133896"/>
                  </a:lnTo>
                  <a:lnTo>
                    <a:pt x="984885" y="120408"/>
                  </a:lnTo>
                  <a:lnTo>
                    <a:pt x="1034656" y="106248"/>
                  </a:lnTo>
                  <a:lnTo>
                    <a:pt x="1084249" y="91440"/>
                  </a:lnTo>
                  <a:lnTo>
                    <a:pt x="1133665" y="75971"/>
                  </a:lnTo>
                  <a:lnTo>
                    <a:pt x="1149807" y="70675"/>
                  </a:lnTo>
                  <a:lnTo>
                    <a:pt x="1173670" y="82029"/>
                  </a:lnTo>
                  <a:lnTo>
                    <a:pt x="1220622" y="102501"/>
                  </a:lnTo>
                  <a:lnTo>
                    <a:pt x="1268095" y="121475"/>
                  </a:lnTo>
                  <a:lnTo>
                    <a:pt x="1316062" y="139001"/>
                  </a:lnTo>
                  <a:lnTo>
                    <a:pt x="1364488" y="155117"/>
                  </a:lnTo>
                  <a:lnTo>
                    <a:pt x="1413344" y="169875"/>
                  </a:lnTo>
                  <a:lnTo>
                    <a:pt x="1462595" y="183311"/>
                  </a:lnTo>
                  <a:lnTo>
                    <a:pt x="1512214" y="195465"/>
                  </a:lnTo>
                  <a:lnTo>
                    <a:pt x="1562150" y="206387"/>
                  </a:lnTo>
                  <a:lnTo>
                    <a:pt x="1612366" y="216103"/>
                  </a:lnTo>
                  <a:lnTo>
                    <a:pt x="1662849" y="224675"/>
                  </a:lnTo>
                  <a:lnTo>
                    <a:pt x="1713560" y="232117"/>
                  </a:lnTo>
                  <a:lnTo>
                    <a:pt x="1764449" y="238506"/>
                  </a:lnTo>
                  <a:lnTo>
                    <a:pt x="1815490" y="243865"/>
                  </a:lnTo>
                  <a:lnTo>
                    <a:pt x="1866658" y="248221"/>
                  </a:lnTo>
                  <a:lnTo>
                    <a:pt x="1917915" y="251650"/>
                  </a:lnTo>
                  <a:lnTo>
                    <a:pt x="1969211" y="254165"/>
                  </a:lnTo>
                  <a:lnTo>
                    <a:pt x="2020531" y="255816"/>
                  </a:lnTo>
                  <a:lnTo>
                    <a:pt x="2071839" y="256654"/>
                  </a:lnTo>
                  <a:lnTo>
                    <a:pt x="2123084" y="256717"/>
                  </a:lnTo>
                  <a:lnTo>
                    <a:pt x="2174252" y="256044"/>
                  </a:lnTo>
                  <a:lnTo>
                    <a:pt x="2225294" y="254673"/>
                  </a:lnTo>
                  <a:lnTo>
                    <a:pt x="2276183" y="252653"/>
                  </a:lnTo>
                  <a:lnTo>
                    <a:pt x="2321674" y="250291"/>
                  </a:lnTo>
                  <a:lnTo>
                    <a:pt x="2321674" y="242290"/>
                  </a:lnTo>
                  <a:lnTo>
                    <a:pt x="2311590" y="242887"/>
                  </a:lnTo>
                  <a:lnTo>
                    <a:pt x="2260320" y="245300"/>
                  </a:lnTo>
                  <a:lnTo>
                    <a:pt x="2209038" y="246989"/>
                  </a:lnTo>
                  <a:lnTo>
                    <a:pt x="2157755" y="247954"/>
                  </a:lnTo>
                  <a:lnTo>
                    <a:pt x="2106472" y="248170"/>
                  </a:lnTo>
                  <a:lnTo>
                    <a:pt x="2055215" y="247624"/>
                  </a:lnTo>
                  <a:lnTo>
                    <a:pt x="2003983" y="246278"/>
                  </a:lnTo>
                  <a:lnTo>
                    <a:pt x="1952790" y="244119"/>
                  </a:lnTo>
                  <a:lnTo>
                    <a:pt x="1901647" y="241109"/>
                  </a:lnTo>
                  <a:lnTo>
                    <a:pt x="1850555" y="237261"/>
                  </a:lnTo>
                  <a:lnTo>
                    <a:pt x="1799539" y="232511"/>
                  </a:lnTo>
                  <a:lnTo>
                    <a:pt x="1750034" y="227012"/>
                  </a:lnTo>
                  <a:lnTo>
                    <a:pt x="1700644" y="220522"/>
                  </a:lnTo>
                  <a:lnTo>
                    <a:pt x="1651406" y="213017"/>
                  </a:lnTo>
                  <a:lnTo>
                    <a:pt x="1602346" y="204457"/>
                  </a:lnTo>
                  <a:lnTo>
                    <a:pt x="1553502" y="194792"/>
                  </a:lnTo>
                  <a:lnTo>
                    <a:pt x="1504937" y="183997"/>
                  </a:lnTo>
                  <a:lnTo>
                    <a:pt x="1456651" y="172021"/>
                  </a:lnTo>
                  <a:lnTo>
                    <a:pt x="1408722" y="158826"/>
                  </a:lnTo>
                  <a:lnTo>
                    <a:pt x="1361160" y="144360"/>
                  </a:lnTo>
                  <a:lnTo>
                    <a:pt x="1314018" y="128600"/>
                  </a:lnTo>
                  <a:lnTo>
                    <a:pt x="1267333" y="111493"/>
                  </a:lnTo>
                  <a:lnTo>
                    <a:pt x="1221143" y="92989"/>
                  </a:lnTo>
                  <a:lnTo>
                    <a:pt x="1175473" y="73075"/>
                  </a:lnTo>
                  <a:lnTo>
                    <a:pt x="1162011" y="66662"/>
                  </a:lnTo>
                  <a:lnTo>
                    <a:pt x="1188351" y="58013"/>
                  </a:lnTo>
                  <a:lnTo>
                    <a:pt x="1184465" y="49936"/>
                  </a:lnTo>
                  <a:lnTo>
                    <a:pt x="1150404" y="61137"/>
                  </a:lnTo>
                  <a:lnTo>
                    <a:pt x="1125245" y="49136"/>
                  </a:lnTo>
                  <a:lnTo>
                    <a:pt x="1122210" y="57518"/>
                  </a:lnTo>
                  <a:lnTo>
                    <a:pt x="1138199" y="65138"/>
                  </a:lnTo>
                  <a:lnTo>
                    <a:pt x="1131976" y="67183"/>
                  </a:lnTo>
                  <a:lnTo>
                    <a:pt x="1084694" y="81991"/>
                  </a:lnTo>
                  <a:lnTo>
                    <a:pt x="1037209" y="96202"/>
                  </a:lnTo>
                  <a:lnTo>
                    <a:pt x="989520" y="109804"/>
                  </a:lnTo>
                  <a:lnTo>
                    <a:pt x="941666" y="122796"/>
                  </a:lnTo>
                  <a:lnTo>
                    <a:pt x="893622" y="135191"/>
                  </a:lnTo>
                  <a:lnTo>
                    <a:pt x="892657" y="135432"/>
                  </a:lnTo>
                  <a:lnTo>
                    <a:pt x="873544" y="128930"/>
                  </a:lnTo>
                  <a:lnTo>
                    <a:pt x="873544" y="140106"/>
                  </a:lnTo>
                  <a:lnTo>
                    <a:pt x="797039" y="158165"/>
                  </a:lnTo>
                  <a:lnTo>
                    <a:pt x="748525" y="168744"/>
                  </a:lnTo>
                  <a:lnTo>
                    <a:pt x="699858" y="178727"/>
                  </a:lnTo>
                  <a:lnTo>
                    <a:pt x="651052" y="188099"/>
                  </a:lnTo>
                  <a:lnTo>
                    <a:pt x="602132" y="196875"/>
                  </a:lnTo>
                  <a:lnTo>
                    <a:pt x="553085" y="205054"/>
                  </a:lnTo>
                  <a:lnTo>
                    <a:pt x="503936" y="212623"/>
                  </a:lnTo>
                  <a:lnTo>
                    <a:pt x="454672" y="219583"/>
                  </a:lnTo>
                  <a:lnTo>
                    <a:pt x="405320" y="225958"/>
                  </a:lnTo>
                  <a:lnTo>
                    <a:pt x="355892" y="231724"/>
                  </a:lnTo>
                  <a:lnTo>
                    <a:pt x="306374" y="236893"/>
                  </a:lnTo>
                  <a:lnTo>
                    <a:pt x="256806" y="241465"/>
                  </a:lnTo>
                  <a:lnTo>
                    <a:pt x="207162" y="245440"/>
                  </a:lnTo>
                  <a:lnTo>
                    <a:pt x="157467" y="248805"/>
                  </a:lnTo>
                  <a:lnTo>
                    <a:pt x="130175" y="250342"/>
                  </a:lnTo>
                  <a:lnTo>
                    <a:pt x="170103" y="241935"/>
                  </a:lnTo>
                  <a:lnTo>
                    <a:pt x="220395" y="230289"/>
                  </a:lnTo>
                  <a:lnTo>
                    <a:pt x="270421" y="217627"/>
                  </a:lnTo>
                  <a:lnTo>
                    <a:pt x="320179" y="203987"/>
                  </a:lnTo>
                  <a:lnTo>
                    <a:pt x="369646" y="189344"/>
                  </a:lnTo>
                  <a:lnTo>
                    <a:pt x="418820" y="173723"/>
                  </a:lnTo>
                  <a:lnTo>
                    <a:pt x="467690" y="157124"/>
                  </a:lnTo>
                  <a:lnTo>
                    <a:pt x="516229" y="139560"/>
                  </a:lnTo>
                  <a:lnTo>
                    <a:pt x="564451" y="121043"/>
                  </a:lnTo>
                  <a:lnTo>
                    <a:pt x="612330" y="101574"/>
                  </a:lnTo>
                  <a:lnTo>
                    <a:pt x="659853" y="81165"/>
                  </a:lnTo>
                  <a:lnTo>
                    <a:pt x="691388" y="66865"/>
                  </a:lnTo>
                  <a:lnTo>
                    <a:pt x="720813" y="80581"/>
                  </a:lnTo>
                  <a:lnTo>
                    <a:pt x="765733" y="99834"/>
                  </a:lnTo>
                  <a:lnTo>
                    <a:pt x="811314" y="117817"/>
                  </a:lnTo>
                  <a:lnTo>
                    <a:pt x="857453" y="134658"/>
                  </a:lnTo>
                  <a:lnTo>
                    <a:pt x="873544" y="140106"/>
                  </a:lnTo>
                  <a:lnTo>
                    <a:pt x="873544" y="128930"/>
                  </a:lnTo>
                  <a:lnTo>
                    <a:pt x="826668" y="112102"/>
                  </a:lnTo>
                  <a:lnTo>
                    <a:pt x="789482" y="98209"/>
                  </a:lnTo>
                  <a:lnTo>
                    <a:pt x="752449" y="83705"/>
                  </a:lnTo>
                  <a:lnTo>
                    <a:pt x="715797" y="68275"/>
                  </a:lnTo>
                  <a:lnTo>
                    <a:pt x="702195" y="61963"/>
                  </a:lnTo>
                  <a:lnTo>
                    <a:pt x="712203" y="57416"/>
                  </a:lnTo>
                  <a:lnTo>
                    <a:pt x="708406" y="49352"/>
                  </a:lnTo>
                  <a:lnTo>
                    <a:pt x="691540" y="56997"/>
                  </a:lnTo>
                  <a:lnTo>
                    <a:pt x="674598" y="49110"/>
                  </a:lnTo>
                  <a:lnTo>
                    <a:pt x="671550" y="57492"/>
                  </a:lnTo>
                  <a:lnTo>
                    <a:pt x="676668" y="59982"/>
                  </a:lnTo>
                  <a:lnTo>
                    <a:pt x="680745" y="61887"/>
                  </a:lnTo>
                  <a:lnTo>
                    <a:pt x="657631" y="72364"/>
                  </a:lnTo>
                  <a:lnTo>
                    <a:pt x="611746" y="92024"/>
                  </a:lnTo>
                  <a:lnTo>
                    <a:pt x="565531" y="110731"/>
                  </a:lnTo>
                  <a:lnTo>
                    <a:pt x="519023" y="128511"/>
                  </a:lnTo>
                  <a:lnTo>
                    <a:pt x="472224" y="145351"/>
                  </a:lnTo>
                  <a:lnTo>
                    <a:pt x="425157" y="161264"/>
                  </a:lnTo>
                  <a:lnTo>
                    <a:pt x="377825" y="176263"/>
                  </a:lnTo>
                  <a:lnTo>
                    <a:pt x="330238" y="190322"/>
                  </a:lnTo>
                  <a:lnTo>
                    <a:pt x="282435" y="203479"/>
                  </a:lnTo>
                  <a:lnTo>
                    <a:pt x="234403" y="215709"/>
                  </a:lnTo>
                  <a:lnTo>
                    <a:pt x="186182" y="227037"/>
                  </a:lnTo>
                  <a:lnTo>
                    <a:pt x="137756" y="237451"/>
                  </a:lnTo>
                  <a:lnTo>
                    <a:pt x="89166" y="246964"/>
                  </a:lnTo>
                  <a:lnTo>
                    <a:pt x="49136" y="254025"/>
                  </a:lnTo>
                  <a:lnTo>
                    <a:pt x="0" y="255498"/>
                  </a:lnTo>
                  <a:lnTo>
                    <a:pt x="0" y="261937"/>
                  </a:lnTo>
                  <a:lnTo>
                    <a:pt x="0" y="263207"/>
                  </a:lnTo>
                  <a:lnTo>
                    <a:pt x="0" y="273354"/>
                  </a:lnTo>
                  <a:lnTo>
                    <a:pt x="17754" y="270738"/>
                  </a:lnTo>
                  <a:lnTo>
                    <a:pt x="68770" y="262166"/>
                  </a:lnTo>
                  <a:lnTo>
                    <a:pt x="74637" y="261061"/>
                  </a:lnTo>
                  <a:lnTo>
                    <a:pt x="121602" y="259003"/>
                  </a:lnTo>
                  <a:lnTo>
                    <a:pt x="172427" y="256159"/>
                  </a:lnTo>
                  <a:lnTo>
                    <a:pt x="223202" y="252691"/>
                  </a:lnTo>
                  <a:lnTo>
                    <a:pt x="273939" y="248602"/>
                  </a:lnTo>
                  <a:lnTo>
                    <a:pt x="324612" y="243878"/>
                  </a:lnTo>
                  <a:lnTo>
                    <a:pt x="376123" y="238417"/>
                  </a:lnTo>
                  <a:lnTo>
                    <a:pt x="427532" y="232270"/>
                  </a:lnTo>
                  <a:lnTo>
                    <a:pt x="478840" y="225450"/>
                  </a:lnTo>
                  <a:lnTo>
                    <a:pt x="530047" y="217957"/>
                  </a:lnTo>
                  <a:lnTo>
                    <a:pt x="581126" y="209791"/>
                  </a:lnTo>
                  <a:lnTo>
                    <a:pt x="632091" y="200952"/>
                  </a:lnTo>
                  <a:lnTo>
                    <a:pt x="682917" y="191439"/>
                  </a:lnTo>
                  <a:lnTo>
                    <a:pt x="733615" y="181267"/>
                  </a:lnTo>
                  <a:lnTo>
                    <a:pt x="784174" y="170421"/>
                  </a:lnTo>
                  <a:lnTo>
                    <a:pt x="834580" y="158902"/>
                  </a:lnTo>
                  <a:lnTo>
                    <a:pt x="884847" y="146735"/>
                  </a:lnTo>
                  <a:lnTo>
                    <a:pt x="889584" y="145529"/>
                  </a:lnTo>
                  <a:lnTo>
                    <a:pt x="904036" y="150406"/>
                  </a:lnTo>
                  <a:lnTo>
                    <a:pt x="950950" y="165188"/>
                  </a:lnTo>
                  <a:lnTo>
                    <a:pt x="998093" y="179070"/>
                  </a:lnTo>
                  <a:lnTo>
                    <a:pt x="1045337" y="192151"/>
                  </a:lnTo>
                  <a:lnTo>
                    <a:pt x="1092593" y="204520"/>
                  </a:lnTo>
                  <a:lnTo>
                    <a:pt x="1139748" y="216281"/>
                  </a:lnTo>
                  <a:lnTo>
                    <a:pt x="1187780" y="227596"/>
                  </a:lnTo>
                  <a:lnTo>
                    <a:pt x="1235989" y="238150"/>
                  </a:lnTo>
                  <a:lnTo>
                    <a:pt x="1284376" y="247942"/>
                  </a:lnTo>
                  <a:lnTo>
                    <a:pt x="1332928" y="256959"/>
                  </a:lnTo>
                  <a:lnTo>
                    <a:pt x="1381620" y="265201"/>
                  </a:lnTo>
                  <a:lnTo>
                    <a:pt x="1430439" y="272656"/>
                  </a:lnTo>
                  <a:lnTo>
                    <a:pt x="1479372" y="279311"/>
                  </a:lnTo>
                  <a:lnTo>
                    <a:pt x="1528419" y="285153"/>
                  </a:lnTo>
                  <a:lnTo>
                    <a:pt x="1577543" y="290195"/>
                  </a:lnTo>
                  <a:lnTo>
                    <a:pt x="1626743" y="294424"/>
                  </a:lnTo>
                  <a:lnTo>
                    <a:pt x="1676006" y="297815"/>
                  </a:lnTo>
                  <a:lnTo>
                    <a:pt x="1725320" y="300367"/>
                  </a:lnTo>
                  <a:lnTo>
                    <a:pt x="1774659" y="302082"/>
                  </a:lnTo>
                  <a:lnTo>
                    <a:pt x="1824012" y="302945"/>
                  </a:lnTo>
                  <a:lnTo>
                    <a:pt x="1873377" y="302958"/>
                  </a:lnTo>
                  <a:lnTo>
                    <a:pt x="1922729" y="302094"/>
                  </a:lnTo>
                  <a:lnTo>
                    <a:pt x="1972068" y="300355"/>
                  </a:lnTo>
                  <a:lnTo>
                    <a:pt x="2021357" y="297738"/>
                  </a:lnTo>
                  <a:lnTo>
                    <a:pt x="2070595" y="294233"/>
                  </a:lnTo>
                  <a:lnTo>
                    <a:pt x="2119769" y="289826"/>
                  </a:lnTo>
                  <a:lnTo>
                    <a:pt x="2168868" y="284505"/>
                  </a:lnTo>
                  <a:lnTo>
                    <a:pt x="2217864" y="278282"/>
                  </a:lnTo>
                  <a:lnTo>
                    <a:pt x="2269096" y="270738"/>
                  </a:lnTo>
                  <a:lnTo>
                    <a:pt x="2320112" y="262166"/>
                  </a:lnTo>
                  <a:lnTo>
                    <a:pt x="2370899" y="252564"/>
                  </a:lnTo>
                  <a:lnTo>
                    <a:pt x="2409875" y="244373"/>
                  </a:lnTo>
                  <a:lnTo>
                    <a:pt x="2428862" y="242938"/>
                  </a:lnTo>
                  <a:lnTo>
                    <a:pt x="2479802" y="238518"/>
                  </a:lnTo>
                  <a:lnTo>
                    <a:pt x="2530703" y="233540"/>
                  </a:lnTo>
                  <a:lnTo>
                    <a:pt x="2581554" y="227990"/>
                  </a:lnTo>
                  <a:lnTo>
                    <a:pt x="2632354" y="221881"/>
                  </a:lnTo>
                  <a:lnTo>
                    <a:pt x="2683091" y="215226"/>
                  </a:lnTo>
                  <a:lnTo>
                    <a:pt x="2733764" y="208038"/>
                  </a:lnTo>
                  <a:lnTo>
                    <a:pt x="2784360" y="200329"/>
                  </a:lnTo>
                  <a:lnTo>
                    <a:pt x="2834881" y="192100"/>
                  </a:lnTo>
                  <a:lnTo>
                    <a:pt x="2885325" y="183349"/>
                  </a:lnTo>
                  <a:lnTo>
                    <a:pt x="2935668" y="174104"/>
                  </a:lnTo>
                  <a:lnTo>
                    <a:pt x="2985922" y="164376"/>
                  </a:lnTo>
                  <a:lnTo>
                    <a:pt x="3036087" y="154152"/>
                  </a:lnTo>
                  <a:lnTo>
                    <a:pt x="3086138" y="143459"/>
                  </a:lnTo>
                  <a:lnTo>
                    <a:pt x="3136074" y="132308"/>
                  </a:lnTo>
                  <a:lnTo>
                    <a:pt x="3185884" y="120688"/>
                  </a:lnTo>
                  <a:lnTo>
                    <a:pt x="3235579" y="108635"/>
                  </a:lnTo>
                  <a:lnTo>
                    <a:pt x="3285147" y="96139"/>
                  </a:lnTo>
                  <a:lnTo>
                    <a:pt x="3334575" y="83197"/>
                  </a:lnTo>
                  <a:lnTo>
                    <a:pt x="3382937" y="70167"/>
                  </a:lnTo>
                  <a:lnTo>
                    <a:pt x="3385070" y="69570"/>
                  </a:lnTo>
                  <a:lnTo>
                    <a:pt x="3404527" y="76212"/>
                  </a:lnTo>
                  <a:lnTo>
                    <a:pt x="3452406" y="91198"/>
                  </a:lnTo>
                  <a:lnTo>
                    <a:pt x="3500615" y="105029"/>
                  </a:lnTo>
                  <a:lnTo>
                    <a:pt x="3549104" y="117741"/>
                  </a:lnTo>
                  <a:lnTo>
                    <a:pt x="3597872" y="129374"/>
                  </a:lnTo>
                  <a:lnTo>
                    <a:pt x="3646894" y="139954"/>
                  </a:lnTo>
                  <a:lnTo>
                    <a:pt x="3696131" y="149517"/>
                  </a:lnTo>
                  <a:lnTo>
                    <a:pt x="3745573" y="158089"/>
                  </a:lnTo>
                  <a:lnTo>
                    <a:pt x="3795204" y="165722"/>
                  </a:lnTo>
                  <a:lnTo>
                    <a:pt x="3845001" y="172453"/>
                  </a:lnTo>
                  <a:lnTo>
                    <a:pt x="3894937" y="178295"/>
                  </a:lnTo>
                  <a:lnTo>
                    <a:pt x="3944975" y="183286"/>
                  </a:lnTo>
                  <a:lnTo>
                    <a:pt x="3995128" y="187490"/>
                  </a:lnTo>
                  <a:lnTo>
                    <a:pt x="4045343" y="190906"/>
                  </a:lnTo>
                  <a:lnTo>
                    <a:pt x="4095610" y="193586"/>
                  </a:lnTo>
                  <a:lnTo>
                    <a:pt x="4145902" y="195554"/>
                  </a:lnTo>
                  <a:lnTo>
                    <a:pt x="4196207" y="196850"/>
                  </a:lnTo>
                  <a:lnTo>
                    <a:pt x="4246499" y="197523"/>
                  </a:lnTo>
                  <a:lnTo>
                    <a:pt x="4296753" y="197586"/>
                  </a:lnTo>
                  <a:lnTo>
                    <a:pt x="4346956" y="197078"/>
                  </a:lnTo>
                  <a:lnTo>
                    <a:pt x="4397070" y="196049"/>
                  </a:lnTo>
                  <a:lnTo>
                    <a:pt x="4447083" y="194513"/>
                  </a:lnTo>
                  <a:lnTo>
                    <a:pt x="4474032" y="193446"/>
                  </a:lnTo>
                  <a:lnTo>
                    <a:pt x="4473664" y="210896"/>
                  </a:lnTo>
                  <a:lnTo>
                    <a:pt x="4474413" y="259715"/>
                  </a:lnTo>
                  <a:lnTo>
                    <a:pt x="4476712" y="308597"/>
                  </a:lnTo>
                  <a:lnTo>
                    <a:pt x="4480369" y="357517"/>
                  </a:lnTo>
                  <a:lnTo>
                    <a:pt x="4485157" y="406463"/>
                  </a:lnTo>
                  <a:lnTo>
                    <a:pt x="4490872" y="455422"/>
                  </a:lnTo>
                  <a:lnTo>
                    <a:pt x="4497311" y="504367"/>
                  </a:lnTo>
                  <a:lnTo>
                    <a:pt x="4504271" y="553300"/>
                  </a:lnTo>
                  <a:lnTo>
                    <a:pt x="4526102" y="699782"/>
                  </a:lnTo>
                  <a:lnTo>
                    <a:pt x="4532998" y="748449"/>
                  </a:lnTo>
                  <a:lnTo>
                    <a:pt x="4539361" y="797013"/>
                  </a:lnTo>
                  <a:lnTo>
                    <a:pt x="4544987" y="845451"/>
                  </a:lnTo>
                  <a:lnTo>
                    <a:pt x="4550143" y="899502"/>
                  </a:lnTo>
                  <a:lnTo>
                    <a:pt x="4558970" y="897902"/>
                  </a:lnTo>
                  <a:lnTo>
                    <a:pt x="4553826" y="843267"/>
                  </a:lnTo>
                  <a:lnTo>
                    <a:pt x="4548365" y="794346"/>
                  </a:lnTo>
                  <a:lnTo>
                    <a:pt x="4542256" y="745426"/>
                  </a:lnTo>
                  <a:lnTo>
                    <a:pt x="4535690" y="696506"/>
                  </a:lnTo>
                  <a:lnTo>
                    <a:pt x="4515040" y="549694"/>
                  </a:lnTo>
                  <a:lnTo>
                    <a:pt x="4508436" y="500710"/>
                  </a:lnTo>
                  <a:lnTo>
                    <a:pt x="4502277" y="451713"/>
                  </a:lnTo>
                  <a:lnTo>
                    <a:pt x="4496727" y="402678"/>
                  </a:lnTo>
                  <a:lnTo>
                    <a:pt x="4491990" y="353606"/>
                  </a:lnTo>
                  <a:lnTo>
                    <a:pt x="4488218" y="304495"/>
                  </a:lnTo>
                  <a:lnTo>
                    <a:pt x="4485614" y="255333"/>
                  </a:lnTo>
                  <a:lnTo>
                    <a:pt x="4484357" y="206108"/>
                  </a:lnTo>
                  <a:lnTo>
                    <a:pt x="4484421" y="193027"/>
                  </a:lnTo>
                  <a:lnTo>
                    <a:pt x="4496968" y="192519"/>
                  </a:lnTo>
                  <a:lnTo>
                    <a:pt x="4547730" y="190017"/>
                  </a:lnTo>
                  <a:lnTo>
                    <a:pt x="4598467" y="187045"/>
                  </a:lnTo>
                  <a:lnTo>
                    <a:pt x="4649190" y="183603"/>
                  </a:lnTo>
                  <a:lnTo>
                    <a:pt x="4699889" y="179692"/>
                  </a:lnTo>
                  <a:lnTo>
                    <a:pt x="4750549" y="175336"/>
                  </a:lnTo>
                  <a:lnTo>
                    <a:pt x="4801184" y="170522"/>
                  </a:lnTo>
                  <a:lnTo>
                    <a:pt x="4851781" y="165265"/>
                  </a:lnTo>
                  <a:lnTo>
                    <a:pt x="4902327" y="159575"/>
                  </a:lnTo>
                  <a:lnTo>
                    <a:pt x="4952835" y="153441"/>
                  </a:lnTo>
                  <a:lnTo>
                    <a:pt x="5003279" y="146888"/>
                  </a:lnTo>
                  <a:lnTo>
                    <a:pt x="5053685" y="139915"/>
                  </a:lnTo>
                  <a:lnTo>
                    <a:pt x="5104015" y="132511"/>
                  </a:lnTo>
                  <a:lnTo>
                    <a:pt x="5154282" y="124714"/>
                  </a:lnTo>
                  <a:lnTo>
                    <a:pt x="5204485" y="116509"/>
                  </a:lnTo>
                  <a:lnTo>
                    <a:pt x="5219090" y="114007"/>
                  </a:lnTo>
                  <a:lnTo>
                    <a:pt x="5228780" y="117817"/>
                  </a:lnTo>
                  <a:lnTo>
                    <a:pt x="5274919" y="134658"/>
                  </a:lnTo>
                  <a:lnTo>
                    <a:pt x="5321503" y="150406"/>
                  </a:lnTo>
                  <a:lnTo>
                    <a:pt x="5368417" y="165188"/>
                  </a:lnTo>
                  <a:lnTo>
                    <a:pt x="5415559" y="179070"/>
                  </a:lnTo>
                  <a:lnTo>
                    <a:pt x="5462816" y="192151"/>
                  </a:lnTo>
                  <a:lnTo>
                    <a:pt x="5510060" y="204520"/>
                  </a:lnTo>
                  <a:lnTo>
                    <a:pt x="5557215" y="216281"/>
                  </a:lnTo>
                  <a:lnTo>
                    <a:pt x="5605246" y="227596"/>
                  </a:lnTo>
                  <a:lnTo>
                    <a:pt x="5653456" y="238150"/>
                  </a:lnTo>
                  <a:lnTo>
                    <a:pt x="5701843" y="247942"/>
                  </a:lnTo>
                  <a:lnTo>
                    <a:pt x="5750395" y="256959"/>
                  </a:lnTo>
                  <a:lnTo>
                    <a:pt x="5799086" y="265201"/>
                  </a:lnTo>
                  <a:lnTo>
                    <a:pt x="5847905" y="272656"/>
                  </a:lnTo>
                  <a:lnTo>
                    <a:pt x="5896851" y="279311"/>
                  </a:lnTo>
                  <a:lnTo>
                    <a:pt x="5945886" y="285153"/>
                  </a:lnTo>
                  <a:lnTo>
                    <a:pt x="5995009" y="290195"/>
                  </a:lnTo>
                  <a:lnTo>
                    <a:pt x="6044222" y="294424"/>
                  </a:lnTo>
                  <a:lnTo>
                    <a:pt x="6093485" y="297815"/>
                  </a:lnTo>
                  <a:lnTo>
                    <a:pt x="6142787" y="300367"/>
                  </a:lnTo>
                  <a:lnTo>
                    <a:pt x="6192139" y="302082"/>
                  </a:lnTo>
                  <a:lnTo>
                    <a:pt x="6241491" y="302945"/>
                  </a:lnTo>
                  <a:lnTo>
                    <a:pt x="6290856" y="302958"/>
                  </a:lnTo>
                  <a:lnTo>
                    <a:pt x="6340208" y="302094"/>
                  </a:lnTo>
                  <a:lnTo>
                    <a:pt x="6389535" y="300355"/>
                  </a:lnTo>
                  <a:lnTo>
                    <a:pt x="6438836" y="297738"/>
                  </a:lnTo>
                  <a:lnTo>
                    <a:pt x="6488074" y="294233"/>
                  </a:lnTo>
                  <a:lnTo>
                    <a:pt x="6537249" y="289826"/>
                  </a:lnTo>
                  <a:lnTo>
                    <a:pt x="6586347" y="284505"/>
                  </a:lnTo>
                  <a:lnTo>
                    <a:pt x="6635343" y="278282"/>
                  </a:lnTo>
                  <a:lnTo>
                    <a:pt x="6686575" y="270738"/>
                  </a:lnTo>
                  <a:lnTo>
                    <a:pt x="6737578" y="262166"/>
                  </a:lnTo>
                  <a:lnTo>
                    <a:pt x="6788366" y="252564"/>
                  </a:lnTo>
                  <a:lnTo>
                    <a:pt x="6829666" y="243878"/>
                  </a:lnTo>
                  <a:lnTo>
                    <a:pt x="6842150" y="242938"/>
                  </a:lnTo>
                  <a:lnTo>
                    <a:pt x="6893090" y="238518"/>
                  </a:lnTo>
                  <a:lnTo>
                    <a:pt x="6943992" y="233540"/>
                  </a:lnTo>
                  <a:lnTo>
                    <a:pt x="6994842" y="227990"/>
                  </a:lnTo>
                  <a:lnTo>
                    <a:pt x="7045642" y="221881"/>
                  </a:lnTo>
                  <a:lnTo>
                    <a:pt x="7096379" y="215226"/>
                  </a:lnTo>
                  <a:lnTo>
                    <a:pt x="7147039" y="208038"/>
                  </a:lnTo>
                  <a:lnTo>
                    <a:pt x="7197649" y="200329"/>
                  </a:lnTo>
                  <a:lnTo>
                    <a:pt x="7248169" y="192100"/>
                  </a:lnTo>
                  <a:lnTo>
                    <a:pt x="7298601" y="183349"/>
                  </a:lnTo>
                  <a:lnTo>
                    <a:pt x="7348956" y="174104"/>
                  </a:lnTo>
                  <a:lnTo>
                    <a:pt x="7399210" y="164376"/>
                  </a:lnTo>
                  <a:lnTo>
                    <a:pt x="7449363" y="154152"/>
                  </a:lnTo>
                  <a:lnTo>
                    <a:pt x="7499413" y="143459"/>
                  </a:lnTo>
                  <a:lnTo>
                    <a:pt x="7549350" y="132308"/>
                  </a:lnTo>
                  <a:lnTo>
                    <a:pt x="7589456" y="122961"/>
                  </a:lnTo>
                  <a:lnTo>
                    <a:pt x="7633386" y="139001"/>
                  </a:lnTo>
                  <a:lnTo>
                    <a:pt x="7681823" y="155117"/>
                  </a:lnTo>
                  <a:lnTo>
                    <a:pt x="7730680" y="169875"/>
                  </a:lnTo>
                  <a:lnTo>
                    <a:pt x="7772400" y="181254"/>
                  </a:lnTo>
                  <a:lnTo>
                    <a:pt x="7772400" y="171589"/>
                  </a:lnTo>
                  <a:lnTo>
                    <a:pt x="7726058" y="158826"/>
                  </a:lnTo>
                  <a:lnTo>
                    <a:pt x="7678496" y="144360"/>
                  </a:lnTo>
                  <a:lnTo>
                    <a:pt x="7631354" y="128600"/>
                  </a:lnTo>
                  <a:lnTo>
                    <a:pt x="7605535" y="119151"/>
                  </a:lnTo>
                  <a:lnTo>
                    <a:pt x="7648854" y="108635"/>
                  </a:lnTo>
                  <a:lnTo>
                    <a:pt x="7698422" y="96139"/>
                  </a:lnTo>
                  <a:lnTo>
                    <a:pt x="7772400" y="76593"/>
                  </a:lnTo>
                  <a:lnTo>
                    <a:pt x="7772400" y="68630"/>
                  </a:lnTo>
                  <a:close/>
                </a:path>
              </a:pathLst>
            </a:custGeom>
            <a:solidFill>
              <a:srgbClr val="2C2C2C"/>
            </a:solidFill>
          </p:spPr>
          <p:txBody>
            <a:bodyPr wrap="square" lIns="0" tIns="0" rIns="0" bIns="0" rtlCol="0"/>
            <a:lstStyle/>
            <a:p>
              <a:endParaRPr sz="1227"/>
            </a:p>
          </p:txBody>
        </p:sp>
        <p:sp>
          <p:nvSpPr>
            <p:cNvPr id="446" name="object 446"/>
            <p:cNvSpPr/>
            <p:nvPr/>
          </p:nvSpPr>
          <p:spPr>
            <a:xfrm>
              <a:off x="5048628" y="2384172"/>
              <a:ext cx="662305" cy="67945"/>
            </a:xfrm>
            <a:custGeom>
              <a:avLst/>
              <a:gdLst/>
              <a:ahLst/>
              <a:cxnLst/>
              <a:rect l="l" t="t" r="r" b="b"/>
              <a:pathLst>
                <a:path w="662304" h="67944">
                  <a:moveTo>
                    <a:pt x="634301" y="0"/>
                  </a:moveTo>
                  <a:lnTo>
                    <a:pt x="50266" y="0"/>
                  </a:lnTo>
                  <a:lnTo>
                    <a:pt x="0" y="55308"/>
                  </a:lnTo>
                  <a:lnTo>
                    <a:pt x="25590" y="67411"/>
                  </a:lnTo>
                  <a:lnTo>
                    <a:pt x="661708" y="67411"/>
                  </a:lnTo>
                  <a:lnTo>
                    <a:pt x="661708" y="10375"/>
                  </a:lnTo>
                  <a:lnTo>
                    <a:pt x="634301" y="0"/>
                  </a:lnTo>
                  <a:close/>
                </a:path>
              </a:pathLst>
            </a:custGeom>
            <a:solidFill>
              <a:srgbClr val="372F42"/>
            </a:solidFill>
          </p:spPr>
          <p:txBody>
            <a:bodyPr wrap="square" lIns="0" tIns="0" rIns="0" bIns="0" rtlCol="0"/>
            <a:lstStyle/>
            <a:p>
              <a:endParaRPr sz="1227"/>
            </a:p>
          </p:txBody>
        </p:sp>
        <p:sp>
          <p:nvSpPr>
            <p:cNvPr id="447" name="object 447"/>
            <p:cNvSpPr/>
            <p:nvPr/>
          </p:nvSpPr>
          <p:spPr>
            <a:xfrm>
              <a:off x="5048631" y="2382443"/>
              <a:ext cx="636270" cy="57150"/>
            </a:xfrm>
            <a:custGeom>
              <a:avLst/>
              <a:gdLst/>
              <a:ahLst/>
              <a:cxnLst/>
              <a:rect l="l" t="t" r="r" b="b"/>
              <a:pathLst>
                <a:path w="636270" h="57150">
                  <a:moveTo>
                    <a:pt x="636117" y="0"/>
                  </a:moveTo>
                  <a:lnTo>
                    <a:pt x="0" y="0"/>
                  </a:lnTo>
                  <a:lnTo>
                    <a:pt x="0" y="57035"/>
                  </a:lnTo>
                  <a:lnTo>
                    <a:pt x="636117" y="57035"/>
                  </a:lnTo>
                  <a:lnTo>
                    <a:pt x="636117" y="0"/>
                  </a:lnTo>
                  <a:close/>
                </a:path>
              </a:pathLst>
            </a:custGeom>
            <a:solidFill>
              <a:srgbClr val="714D33"/>
            </a:solidFill>
          </p:spPr>
          <p:txBody>
            <a:bodyPr wrap="square" lIns="0" tIns="0" rIns="0" bIns="0" rtlCol="0"/>
            <a:lstStyle/>
            <a:p>
              <a:endParaRPr sz="1227"/>
            </a:p>
          </p:txBody>
        </p:sp>
        <p:sp>
          <p:nvSpPr>
            <p:cNvPr id="448" name="object 448"/>
            <p:cNvSpPr/>
            <p:nvPr/>
          </p:nvSpPr>
          <p:spPr>
            <a:xfrm>
              <a:off x="5048618" y="2374874"/>
              <a:ext cx="662305" cy="334010"/>
            </a:xfrm>
            <a:custGeom>
              <a:avLst/>
              <a:gdLst/>
              <a:ahLst/>
              <a:cxnLst/>
              <a:rect l="l" t="t" r="r" b="b"/>
              <a:pathLst>
                <a:path w="662304" h="334010">
                  <a:moveTo>
                    <a:pt x="522516" y="64617"/>
                  </a:moveTo>
                  <a:lnTo>
                    <a:pt x="361391" y="1701"/>
                  </a:lnTo>
                  <a:lnTo>
                    <a:pt x="356501" y="0"/>
                  </a:lnTo>
                  <a:lnTo>
                    <a:pt x="361315" y="68808"/>
                  </a:lnTo>
                  <a:lnTo>
                    <a:pt x="487146" y="68808"/>
                  </a:lnTo>
                  <a:lnTo>
                    <a:pt x="522516" y="64617"/>
                  </a:lnTo>
                  <a:close/>
                </a:path>
                <a:path w="662304" h="334010">
                  <a:moveTo>
                    <a:pt x="661708" y="276910"/>
                  </a:moveTo>
                  <a:lnTo>
                    <a:pt x="634301" y="266534"/>
                  </a:lnTo>
                  <a:lnTo>
                    <a:pt x="50266" y="266534"/>
                  </a:lnTo>
                  <a:lnTo>
                    <a:pt x="0" y="321843"/>
                  </a:lnTo>
                  <a:lnTo>
                    <a:pt x="25590" y="333946"/>
                  </a:lnTo>
                  <a:lnTo>
                    <a:pt x="661708" y="333946"/>
                  </a:lnTo>
                  <a:lnTo>
                    <a:pt x="661708" y="276910"/>
                  </a:lnTo>
                  <a:close/>
                </a:path>
              </a:pathLst>
            </a:custGeom>
            <a:solidFill>
              <a:srgbClr val="372F42"/>
            </a:solidFill>
          </p:spPr>
          <p:txBody>
            <a:bodyPr wrap="square" lIns="0" tIns="0" rIns="0" bIns="0" rtlCol="0"/>
            <a:lstStyle/>
            <a:p>
              <a:endParaRPr sz="1227"/>
            </a:p>
          </p:txBody>
        </p:sp>
        <p:sp>
          <p:nvSpPr>
            <p:cNvPr id="449" name="object 449"/>
            <p:cNvSpPr/>
            <p:nvPr/>
          </p:nvSpPr>
          <p:spPr>
            <a:xfrm>
              <a:off x="5048631" y="2639682"/>
              <a:ext cx="636270" cy="57150"/>
            </a:xfrm>
            <a:custGeom>
              <a:avLst/>
              <a:gdLst/>
              <a:ahLst/>
              <a:cxnLst/>
              <a:rect l="l" t="t" r="r" b="b"/>
              <a:pathLst>
                <a:path w="636270" h="57150">
                  <a:moveTo>
                    <a:pt x="636117" y="0"/>
                  </a:moveTo>
                  <a:lnTo>
                    <a:pt x="0" y="0"/>
                  </a:lnTo>
                  <a:lnTo>
                    <a:pt x="0" y="57035"/>
                  </a:lnTo>
                  <a:lnTo>
                    <a:pt x="636117" y="57035"/>
                  </a:lnTo>
                  <a:lnTo>
                    <a:pt x="636117" y="0"/>
                  </a:lnTo>
                  <a:close/>
                </a:path>
              </a:pathLst>
            </a:custGeom>
            <a:solidFill>
              <a:srgbClr val="714D33"/>
            </a:solidFill>
          </p:spPr>
          <p:txBody>
            <a:bodyPr wrap="square" lIns="0" tIns="0" rIns="0" bIns="0" rtlCol="0"/>
            <a:lstStyle/>
            <a:p>
              <a:endParaRPr sz="1227"/>
            </a:p>
          </p:txBody>
        </p:sp>
        <p:sp>
          <p:nvSpPr>
            <p:cNvPr id="450" name="object 450"/>
            <p:cNvSpPr/>
            <p:nvPr/>
          </p:nvSpPr>
          <p:spPr>
            <a:xfrm>
              <a:off x="5405127" y="2632105"/>
              <a:ext cx="183515" cy="73025"/>
            </a:xfrm>
            <a:custGeom>
              <a:avLst/>
              <a:gdLst/>
              <a:ahLst/>
              <a:cxnLst/>
              <a:rect l="l" t="t" r="r" b="b"/>
              <a:pathLst>
                <a:path w="183514" h="73025">
                  <a:moveTo>
                    <a:pt x="0" y="0"/>
                  </a:moveTo>
                  <a:lnTo>
                    <a:pt x="4813" y="68821"/>
                  </a:lnTo>
                  <a:lnTo>
                    <a:pt x="129628" y="72542"/>
                  </a:lnTo>
                  <a:lnTo>
                    <a:pt x="183121" y="68821"/>
                  </a:lnTo>
                  <a:lnTo>
                    <a:pt x="4889" y="1701"/>
                  </a:lnTo>
                  <a:lnTo>
                    <a:pt x="0" y="0"/>
                  </a:lnTo>
                  <a:close/>
                </a:path>
              </a:pathLst>
            </a:custGeom>
            <a:solidFill>
              <a:srgbClr val="372F42"/>
            </a:solidFill>
          </p:spPr>
          <p:txBody>
            <a:bodyPr wrap="square" lIns="0" tIns="0" rIns="0" bIns="0" rtlCol="0"/>
            <a:lstStyle/>
            <a:p>
              <a:endParaRPr sz="1227"/>
            </a:p>
          </p:txBody>
        </p:sp>
        <p:sp>
          <p:nvSpPr>
            <p:cNvPr id="451" name="object 451"/>
            <p:cNvSpPr/>
            <p:nvPr/>
          </p:nvSpPr>
          <p:spPr>
            <a:xfrm>
              <a:off x="5316639" y="2326753"/>
              <a:ext cx="100330" cy="1910080"/>
            </a:xfrm>
            <a:custGeom>
              <a:avLst/>
              <a:gdLst/>
              <a:ahLst/>
              <a:cxnLst/>
              <a:rect l="l" t="t" r="r" b="b"/>
              <a:pathLst>
                <a:path w="100329" h="1910079">
                  <a:moveTo>
                    <a:pt x="100114" y="1533728"/>
                  </a:moveTo>
                  <a:lnTo>
                    <a:pt x="0" y="1533728"/>
                  </a:lnTo>
                  <a:lnTo>
                    <a:pt x="0" y="1910080"/>
                  </a:lnTo>
                  <a:lnTo>
                    <a:pt x="100114" y="1910080"/>
                  </a:lnTo>
                  <a:lnTo>
                    <a:pt x="100114" y="1533728"/>
                  </a:lnTo>
                  <a:close/>
                </a:path>
                <a:path w="100329" h="1910079">
                  <a:moveTo>
                    <a:pt x="100114" y="0"/>
                  </a:moveTo>
                  <a:lnTo>
                    <a:pt x="0" y="0"/>
                  </a:lnTo>
                  <a:lnTo>
                    <a:pt x="0" y="1444828"/>
                  </a:lnTo>
                  <a:lnTo>
                    <a:pt x="100114" y="1444828"/>
                  </a:lnTo>
                  <a:lnTo>
                    <a:pt x="100114" y="0"/>
                  </a:lnTo>
                  <a:close/>
                </a:path>
              </a:pathLst>
            </a:custGeom>
            <a:solidFill>
              <a:srgbClr val="714D33"/>
            </a:solidFill>
          </p:spPr>
          <p:txBody>
            <a:bodyPr wrap="square" lIns="0" tIns="0" rIns="0" bIns="0" rtlCol="0"/>
            <a:lstStyle/>
            <a:p>
              <a:endParaRPr sz="1227"/>
            </a:p>
          </p:txBody>
        </p:sp>
        <p:sp>
          <p:nvSpPr>
            <p:cNvPr id="452" name="object 452"/>
            <p:cNvSpPr/>
            <p:nvPr/>
          </p:nvSpPr>
          <p:spPr>
            <a:xfrm>
              <a:off x="5378209" y="2335097"/>
              <a:ext cx="2394585" cy="1882775"/>
            </a:xfrm>
            <a:custGeom>
              <a:avLst/>
              <a:gdLst/>
              <a:ahLst/>
              <a:cxnLst/>
              <a:rect l="l" t="t" r="r" b="b"/>
              <a:pathLst>
                <a:path w="2394584" h="1882775">
                  <a:moveTo>
                    <a:pt x="38531" y="1525384"/>
                  </a:moveTo>
                  <a:lnTo>
                    <a:pt x="0" y="1525384"/>
                  </a:lnTo>
                  <a:lnTo>
                    <a:pt x="0" y="1882317"/>
                  </a:lnTo>
                  <a:lnTo>
                    <a:pt x="38531" y="1882317"/>
                  </a:lnTo>
                  <a:lnTo>
                    <a:pt x="38531" y="1525384"/>
                  </a:lnTo>
                  <a:close/>
                </a:path>
                <a:path w="2394584" h="1882775">
                  <a:moveTo>
                    <a:pt x="38531" y="0"/>
                  </a:moveTo>
                  <a:lnTo>
                    <a:pt x="0" y="0"/>
                  </a:lnTo>
                  <a:lnTo>
                    <a:pt x="0" y="1436484"/>
                  </a:lnTo>
                  <a:lnTo>
                    <a:pt x="38531" y="1436484"/>
                  </a:lnTo>
                  <a:lnTo>
                    <a:pt x="38531" y="0"/>
                  </a:lnTo>
                  <a:close/>
                </a:path>
                <a:path w="2394584" h="1882775">
                  <a:moveTo>
                    <a:pt x="2394191" y="49085"/>
                  </a:moveTo>
                  <a:lnTo>
                    <a:pt x="1956917" y="49085"/>
                  </a:lnTo>
                  <a:lnTo>
                    <a:pt x="1906651" y="104394"/>
                  </a:lnTo>
                  <a:lnTo>
                    <a:pt x="1932241" y="116497"/>
                  </a:lnTo>
                  <a:lnTo>
                    <a:pt x="2394191" y="116497"/>
                  </a:lnTo>
                  <a:lnTo>
                    <a:pt x="2394191" y="49085"/>
                  </a:lnTo>
                  <a:close/>
                </a:path>
              </a:pathLst>
            </a:custGeom>
            <a:solidFill>
              <a:srgbClr val="372F42"/>
            </a:solidFill>
          </p:spPr>
          <p:txBody>
            <a:bodyPr wrap="square" lIns="0" tIns="0" rIns="0" bIns="0" rtlCol="0"/>
            <a:lstStyle/>
            <a:p>
              <a:endParaRPr sz="1227"/>
            </a:p>
          </p:txBody>
        </p:sp>
        <p:sp>
          <p:nvSpPr>
            <p:cNvPr id="453" name="object 453"/>
            <p:cNvSpPr/>
            <p:nvPr/>
          </p:nvSpPr>
          <p:spPr>
            <a:xfrm>
              <a:off x="7284872" y="2382443"/>
              <a:ext cx="487680" cy="57150"/>
            </a:xfrm>
            <a:custGeom>
              <a:avLst/>
              <a:gdLst/>
              <a:ahLst/>
              <a:cxnLst/>
              <a:rect l="l" t="t" r="r" b="b"/>
              <a:pathLst>
                <a:path w="487679" h="57150">
                  <a:moveTo>
                    <a:pt x="487527" y="0"/>
                  </a:moveTo>
                  <a:lnTo>
                    <a:pt x="487527" y="57035"/>
                  </a:lnTo>
                  <a:lnTo>
                    <a:pt x="0" y="57035"/>
                  </a:lnTo>
                  <a:lnTo>
                    <a:pt x="0" y="0"/>
                  </a:lnTo>
                  <a:lnTo>
                    <a:pt x="487527" y="0"/>
                  </a:lnTo>
                  <a:close/>
                </a:path>
              </a:pathLst>
            </a:custGeom>
            <a:solidFill>
              <a:srgbClr val="714D33"/>
            </a:solidFill>
          </p:spPr>
          <p:txBody>
            <a:bodyPr wrap="square" lIns="0" tIns="0" rIns="0" bIns="0" rtlCol="0"/>
            <a:lstStyle/>
            <a:p>
              <a:endParaRPr sz="1227"/>
            </a:p>
          </p:txBody>
        </p:sp>
        <p:pic>
          <p:nvPicPr>
            <p:cNvPr id="454" name="object 454"/>
            <p:cNvPicPr/>
            <p:nvPr/>
          </p:nvPicPr>
          <p:blipFill>
            <a:blip r:embed="rId212" cstate="print"/>
            <a:stretch>
              <a:fillRect/>
            </a:stretch>
          </p:blipFill>
          <p:spPr>
            <a:xfrm>
              <a:off x="7641369" y="2374869"/>
              <a:ext cx="131030" cy="68808"/>
            </a:xfrm>
            <a:prstGeom prst="rect">
              <a:avLst/>
            </a:prstGeom>
          </p:spPr>
        </p:pic>
        <p:sp>
          <p:nvSpPr>
            <p:cNvPr id="455" name="object 455"/>
            <p:cNvSpPr/>
            <p:nvPr/>
          </p:nvSpPr>
          <p:spPr>
            <a:xfrm>
              <a:off x="7284869" y="2641409"/>
              <a:ext cx="487680" cy="67945"/>
            </a:xfrm>
            <a:custGeom>
              <a:avLst/>
              <a:gdLst/>
              <a:ahLst/>
              <a:cxnLst/>
              <a:rect l="l" t="t" r="r" b="b"/>
              <a:pathLst>
                <a:path w="487679" h="67944">
                  <a:moveTo>
                    <a:pt x="487530" y="0"/>
                  </a:moveTo>
                  <a:lnTo>
                    <a:pt x="50266" y="0"/>
                  </a:lnTo>
                  <a:lnTo>
                    <a:pt x="0" y="55308"/>
                  </a:lnTo>
                  <a:lnTo>
                    <a:pt x="25590" y="67411"/>
                  </a:lnTo>
                  <a:lnTo>
                    <a:pt x="487530" y="67411"/>
                  </a:lnTo>
                  <a:lnTo>
                    <a:pt x="487530" y="0"/>
                  </a:lnTo>
                  <a:close/>
                </a:path>
              </a:pathLst>
            </a:custGeom>
            <a:solidFill>
              <a:srgbClr val="372F42"/>
            </a:solidFill>
          </p:spPr>
          <p:txBody>
            <a:bodyPr wrap="square" lIns="0" tIns="0" rIns="0" bIns="0" rtlCol="0"/>
            <a:lstStyle/>
            <a:p>
              <a:endParaRPr sz="1227"/>
            </a:p>
          </p:txBody>
        </p:sp>
        <p:sp>
          <p:nvSpPr>
            <p:cNvPr id="456" name="object 456"/>
            <p:cNvSpPr/>
            <p:nvPr/>
          </p:nvSpPr>
          <p:spPr>
            <a:xfrm>
              <a:off x="7284872" y="2639682"/>
              <a:ext cx="487680" cy="57150"/>
            </a:xfrm>
            <a:custGeom>
              <a:avLst/>
              <a:gdLst/>
              <a:ahLst/>
              <a:cxnLst/>
              <a:rect l="l" t="t" r="r" b="b"/>
              <a:pathLst>
                <a:path w="487679" h="57150">
                  <a:moveTo>
                    <a:pt x="487527" y="0"/>
                  </a:moveTo>
                  <a:lnTo>
                    <a:pt x="487527" y="57035"/>
                  </a:lnTo>
                  <a:lnTo>
                    <a:pt x="0" y="57035"/>
                  </a:lnTo>
                  <a:lnTo>
                    <a:pt x="0" y="0"/>
                  </a:lnTo>
                  <a:lnTo>
                    <a:pt x="487527" y="0"/>
                  </a:lnTo>
                  <a:close/>
                </a:path>
              </a:pathLst>
            </a:custGeom>
            <a:solidFill>
              <a:srgbClr val="714D33"/>
            </a:solidFill>
          </p:spPr>
          <p:txBody>
            <a:bodyPr wrap="square" lIns="0" tIns="0" rIns="0" bIns="0" rtlCol="0"/>
            <a:lstStyle/>
            <a:p>
              <a:endParaRPr sz="1227"/>
            </a:p>
          </p:txBody>
        </p:sp>
        <p:pic>
          <p:nvPicPr>
            <p:cNvPr id="457" name="object 457"/>
            <p:cNvPicPr/>
            <p:nvPr/>
          </p:nvPicPr>
          <p:blipFill>
            <a:blip r:embed="rId213" cstate="print"/>
            <a:stretch>
              <a:fillRect/>
            </a:stretch>
          </p:blipFill>
          <p:spPr>
            <a:xfrm>
              <a:off x="7641369" y="2632105"/>
              <a:ext cx="131030" cy="72542"/>
            </a:xfrm>
            <a:prstGeom prst="rect">
              <a:avLst/>
            </a:prstGeom>
          </p:spPr>
        </p:pic>
        <p:sp>
          <p:nvSpPr>
            <p:cNvPr id="458" name="object 458"/>
            <p:cNvSpPr/>
            <p:nvPr/>
          </p:nvSpPr>
          <p:spPr>
            <a:xfrm>
              <a:off x="7552880" y="2326741"/>
              <a:ext cx="100330" cy="1910714"/>
            </a:xfrm>
            <a:custGeom>
              <a:avLst/>
              <a:gdLst/>
              <a:ahLst/>
              <a:cxnLst/>
              <a:rect l="l" t="t" r="r" b="b"/>
              <a:pathLst>
                <a:path w="100329" h="1910714">
                  <a:moveTo>
                    <a:pt x="0" y="1910092"/>
                  </a:moveTo>
                  <a:lnTo>
                    <a:pt x="100114" y="1910092"/>
                  </a:lnTo>
                  <a:lnTo>
                    <a:pt x="100114" y="0"/>
                  </a:lnTo>
                  <a:lnTo>
                    <a:pt x="0" y="0"/>
                  </a:lnTo>
                  <a:lnTo>
                    <a:pt x="0" y="1910092"/>
                  </a:lnTo>
                  <a:close/>
                </a:path>
              </a:pathLst>
            </a:custGeom>
            <a:solidFill>
              <a:srgbClr val="714D33"/>
            </a:solidFill>
          </p:spPr>
          <p:txBody>
            <a:bodyPr wrap="square" lIns="0" tIns="0" rIns="0" bIns="0" rtlCol="0"/>
            <a:lstStyle/>
            <a:p>
              <a:endParaRPr sz="1227"/>
            </a:p>
          </p:txBody>
        </p:sp>
        <p:sp>
          <p:nvSpPr>
            <p:cNvPr id="459" name="object 459"/>
            <p:cNvSpPr/>
            <p:nvPr/>
          </p:nvSpPr>
          <p:spPr>
            <a:xfrm>
              <a:off x="627824" y="2335097"/>
              <a:ext cx="7025640" cy="1882775"/>
            </a:xfrm>
            <a:custGeom>
              <a:avLst/>
              <a:gdLst/>
              <a:ahLst/>
              <a:cxnLst/>
              <a:rect l="l" t="t" r="r" b="b"/>
              <a:pathLst>
                <a:path w="7025640" h="1882775">
                  <a:moveTo>
                    <a:pt x="661720" y="59461"/>
                  </a:moveTo>
                  <a:lnTo>
                    <a:pt x="634301" y="49085"/>
                  </a:lnTo>
                  <a:lnTo>
                    <a:pt x="50279" y="49085"/>
                  </a:lnTo>
                  <a:lnTo>
                    <a:pt x="0" y="104394"/>
                  </a:lnTo>
                  <a:lnTo>
                    <a:pt x="25603" y="116497"/>
                  </a:lnTo>
                  <a:lnTo>
                    <a:pt x="661720" y="116497"/>
                  </a:lnTo>
                  <a:lnTo>
                    <a:pt x="661720" y="59461"/>
                  </a:lnTo>
                  <a:close/>
                </a:path>
                <a:path w="7025640" h="1882775">
                  <a:moveTo>
                    <a:pt x="7025157" y="0"/>
                  </a:moveTo>
                  <a:lnTo>
                    <a:pt x="6986625" y="0"/>
                  </a:lnTo>
                  <a:lnTo>
                    <a:pt x="6986625" y="1882317"/>
                  </a:lnTo>
                  <a:lnTo>
                    <a:pt x="7025157" y="1882317"/>
                  </a:lnTo>
                  <a:lnTo>
                    <a:pt x="7025157" y="0"/>
                  </a:lnTo>
                  <a:close/>
                </a:path>
              </a:pathLst>
            </a:custGeom>
            <a:solidFill>
              <a:srgbClr val="372F42"/>
            </a:solidFill>
          </p:spPr>
          <p:txBody>
            <a:bodyPr wrap="square" lIns="0" tIns="0" rIns="0" bIns="0" rtlCol="0"/>
            <a:lstStyle/>
            <a:p>
              <a:endParaRPr sz="1227"/>
            </a:p>
          </p:txBody>
        </p:sp>
        <p:sp>
          <p:nvSpPr>
            <p:cNvPr id="460" name="object 460"/>
            <p:cNvSpPr/>
            <p:nvPr/>
          </p:nvSpPr>
          <p:spPr>
            <a:xfrm>
              <a:off x="627837" y="2382443"/>
              <a:ext cx="636270" cy="57150"/>
            </a:xfrm>
            <a:custGeom>
              <a:avLst/>
              <a:gdLst/>
              <a:ahLst/>
              <a:cxnLst/>
              <a:rect l="l" t="t" r="r" b="b"/>
              <a:pathLst>
                <a:path w="636269" h="57150">
                  <a:moveTo>
                    <a:pt x="636117" y="0"/>
                  </a:moveTo>
                  <a:lnTo>
                    <a:pt x="0" y="0"/>
                  </a:lnTo>
                  <a:lnTo>
                    <a:pt x="0" y="57035"/>
                  </a:lnTo>
                  <a:lnTo>
                    <a:pt x="636117" y="57035"/>
                  </a:lnTo>
                  <a:lnTo>
                    <a:pt x="636117" y="0"/>
                  </a:lnTo>
                  <a:close/>
                </a:path>
              </a:pathLst>
            </a:custGeom>
            <a:solidFill>
              <a:srgbClr val="714D33"/>
            </a:solidFill>
          </p:spPr>
          <p:txBody>
            <a:bodyPr wrap="square" lIns="0" tIns="0" rIns="0" bIns="0" rtlCol="0"/>
            <a:lstStyle/>
            <a:p>
              <a:endParaRPr sz="1227"/>
            </a:p>
          </p:txBody>
        </p:sp>
        <p:sp>
          <p:nvSpPr>
            <p:cNvPr id="461" name="object 461"/>
            <p:cNvSpPr/>
            <p:nvPr/>
          </p:nvSpPr>
          <p:spPr>
            <a:xfrm>
              <a:off x="627824" y="2374874"/>
              <a:ext cx="662305" cy="334010"/>
            </a:xfrm>
            <a:custGeom>
              <a:avLst/>
              <a:gdLst/>
              <a:ahLst/>
              <a:cxnLst/>
              <a:rect l="l" t="t" r="r" b="b"/>
              <a:pathLst>
                <a:path w="662305" h="334010">
                  <a:moveTo>
                    <a:pt x="522516" y="64617"/>
                  </a:moveTo>
                  <a:lnTo>
                    <a:pt x="361378" y="1701"/>
                  </a:lnTo>
                  <a:lnTo>
                    <a:pt x="356501" y="0"/>
                  </a:lnTo>
                  <a:lnTo>
                    <a:pt x="361302" y="68808"/>
                  </a:lnTo>
                  <a:lnTo>
                    <a:pt x="487146" y="68808"/>
                  </a:lnTo>
                  <a:lnTo>
                    <a:pt x="522516" y="64617"/>
                  </a:lnTo>
                  <a:close/>
                </a:path>
                <a:path w="662305" h="334010">
                  <a:moveTo>
                    <a:pt x="661720" y="276910"/>
                  </a:moveTo>
                  <a:lnTo>
                    <a:pt x="634301" y="266534"/>
                  </a:lnTo>
                  <a:lnTo>
                    <a:pt x="50279" y="266534"/>
                  </a:lnTo>
                  <a:lnTo>
                    <a:pt x="0" y="321843"/>
                  </a:lnTo>
                  <a:lnTo>
                    <a:pt x="25603" y="333946"/>
                  </a:lnTo>
                  <a:lnTo>
                    <a:pt x="661720" y="333946"/>
                  </a:lnTo>
                  <a:lnTo>
                    <a:pt x="661720" y="276910"/>
                  </a:lnTo>
                  <a:close/>
                </a:path>
              </a:pathLst>
            </a:custGeom>
            <a:solidFill>
              <a:srgbClr val="372F42"/>
            </a:solidFill>
          </p:spPr>
          <p:txBody>
            <a:bodyPr wrap="square" lIns="0" tIns="0" rIns="0" bIns="0" rtlCol="0"/>
            <a:lstStyle/>
            <a:p>
              <a:endParaRPr sz="1227"/>
            </a:p>
          </p:txBody>
        </p:sp>
        <p:sp>
          <p:nvSpPr>
            <p:cNvPr id="462" name="object 462"/>
            <p:cNvSpPr/>
            <p:nvPr/>
          </p:nvSpPr>
          <p:spPr>
            <a:xfrm>
              <a:off x="627837" y="2639682"/>
              <a:ext cx="636270" cy="57150"/>
            </a:xfrm>
            <a:custGeom>
              <a:avLst/>
              <a:gdLst/>
              <a:ahLst/>
              <a:cxnLst/>
              <a:rect l="l" t="t" r="r" b="b"/>
              <a:pathLst>
                <a:path w="636269" h="57150">
                  <a:moveTo>
                    <a:pt x="636117" y="0"/>
                  </a:moveTo>
                  <a:lnTo>
                    <a:pt x="0" y="0"/>
                  </a:lnTo>
                  <a:lnTo>
                    <a:pt x="0" y="57035"/>
                  </a:lnTo>
                  <a:lnTo>
                    <a:pt x="636117" y="57035"/>
                  </a:lnTo>
                  <a:lnTo>
                    <a:pt x="636117" y="0"/>
                  </a:lnTo>
                  <a:close/>
                </a:path>
              </a:pathLst>
            </a:custGeom>
            <a:solidFill>
              <a:srgbClr val="714D33"/>
            </a:solidFill>
          </p:spPr>
          <p:txBody>
            <a:bodyPr wrap="square" lIns="0" tIns="0" rIns="0" bIns="0" rtlCol="0"/>
            <a:lstStyle/>
            <a:p>
              <a:endParaRPr sz="1227"/>
            </a:p>
          </p:txBody>
        </p:sp>
        <p:sp>
          <p:nvSpPr>
            <p:cNvPr id="463" name="object 463"/>
            <p:cNvSpPr/>
            <p:nvPr/>
          </p:nvSpPr>
          <p:spPr>
            <a:xfrm>
              <a:off x="984330" y="2632105"/>
              <a:ext cx="183515" cy="73025"/>
            </a:xfrm>
            <a:custGeom>
              <a:avLst/>
              <a:gdLst/>
              <a:ahLst/>
              <a:cxnLst/>
              <a:rect l="l" t="t" r="r" b="b"/>
              <a:pathLst>
                <a:path w="183515" h="73025">
                  <a:moveTo>
                    <a:pt x="0" y="0"/>
                  </a:moveTo>
                  <a:lnTo>
                    <a:pt x="4800" y="68821"/>
                  </a:lnTo>
                  <a:lnTo>
                    <a:pt x="129628" y="72542"/>
                  </a:lnTo>
                  <a:lnTo>
                    <a:pt x="183121" y="68821"/>
                  </a:lnTo>
                  <a:lnTo>
                    <a:pt x="0" y="0"/>
                  </a:lnTo>
                  <a:close/>
                </a:path>
              </a:pathLst>
            </a:custGeom>
            <a:solidFill>
              <a:srgbClr val="372F42"/>
            </a:solidFill>
          </p:spPr>
          <p:txBody>
            <a:bodyPr wrap="square" lIns="0" tIns="0" rIns="0" bIns="0" rtlCol="0"/>
            <a:lstStyle/>
            <a:p>
              <a:endParaRPr sz="1227"/>
            </a:p>
          </p:txBody>
        </p:sp>
        <p:sp>
          <p:nvSpPr>
            <p:cNvPr id="464" name="object 464"/>
            <p:cNvSpPr/>
            <p:nvPr/>
          </p:nvSpPr>
          <p:spPr>
            <a:xfrm>
              <a:off x="895845" y="2326741"/>
              <a:ext cx="100330" cy="1910714"/>
            </a:xfrm>
            <a:custGeom>
              <a:avLst/>
              <a:gdLst/>
              <a:ahLst/>
              <a:cxnLst/>
              <a:rect l="l" t="t" r="r" b="b"/>
              <a:pathLst>
                <a:path w="100330" h="1910714">
                  <a:moveTo>
                    <a:pt x="0" y="1910092"/>
                  </a:moveTo>
                  <a:lnTo>
                    <a:pt x="100101" y="1910092"/>
                  </a:lnTo>
                  <a:lnTo>
                    <a:pt x="100101" y="0"/>
                  </a:lnTo>
                  <a:lnTo>
                    <a:pt x="0" y="0"/>
                  </a:lnTo>
                  <a:lnTo>
                    <a:pt x="0" y="1910092"/>
                  </a:lnTo>
                  <a:close/>
                </a:path>
              </a:pathLst>
            </a:custGeom>
            <a:solidFill>
              <a:srgbClr val="714D33"/>
            </a:solidFill>
          </p:spPr>
          <p:txBody>
            <a:bodyPr wrap="square" lIns="0" tIns="0" rIns="0" bIns="0" rtlCol="0"/>
            <a:lstStyle/>
            <a:p>
              <a:endParaRPr sz="1227"/>
            </a:p>
          </p:txBody>
        </p:sp>
        <p:sp>
          <p:nvSpPr>
            <p:cNvPr id="465" name="object 465"/>
            <p:cNvSpPr/>
            <p:nvPr/>
          </p:nvSpPr>
          <p:spPr>
            <a:xfrm>
              <a:off x="957414" y="2335097"/>
              <a:ext cx="2616835" cy="1901825"/>
            </a:xfrm>
            <a:custGeom>
              <a:avLst/>
              <a:gdLst/>
              <a:ahLst/>
              <a:cxnLst/>
              <a:rect l="l" t="t" r="r" b="b"/>
              <a:pathLst>
                <a:path w="2616835" h="1901825">
                  <a:moveTo>
                    <a:pt x="38531" y="0"/>
                  </a:moveTo>
                  <a:lnTo>
                    <a:pt x="0" y="0"/>
                  </a:lnTo>
                  <a:lnTo>
                    <a:pt x="0" y="1901736"/>
                  </a:lnTo>
                  <a:lnTo>
                    <a:pt x="38531" y="1901736"/>
                  </a:lnTo>
                  <a:lnTo>
                    <a:pt x="38531" y="0"/>
                  </a:lnTo>
                  <a:close/>
                </a:path>
                <a:path w="2616835" h="1901825">
                  <a:moveTo>
                    <a:pt x="2616301" y="59461"/>
                  </a:moveTo>
                  <a:lnTo>
                    <a:pt x="2588882" y="49085"/>
                  </a:lnTo>
                  <a:lnTo>
                    <a:pt x="2004860" y="49085"/>
                  </a:lnTo>
                  <a:lnTo>
                    <a:pt x="1954593" y="104394"/>
                  </a:lnTo>
                  <a:lnTo>
                    <a:pt x="1980184" y="116497"/>
                  </a:lnTo>
                  <a:lnTo>
                    <a:pt x="2616301" y="116497"/>
                  </a:lnTo>
                  <a:lnTo>
                    <a:pt x="2616301" y="59461"/>
                  </a:lnTo>
                  <a:close/>
                </a:path>
              </a:pathLst>
            </a:custGeom>
            <a:solidFill>
              <a:srgbClr val="372F42"/>
            </a:solidFill>
          </p:spPr>
          <p:txBody>
            <a:bodyPr wrap="square" lIns="0" tIns="0" rIns="0" bIns="0" rtlCol="0"/>
            <a:lstStyle/>
            <a:p>
              <a:endParaRPr sz="1227"/>
            </a:p>
          </p:txBody>
        </p:sp>
        <p:sp>
          <p:nvSpPr>
            <p:cNvPr id="466" name="object 466"/>
            <p:cNvSpPr/>
            <p:nvPr/>
          </p:nvSpPr>
          <p:spPr>
            <a:xfrm>
              <a:off x="2912008" y="2382443"/>
              <a:ext cx="636270" cy="57150"/>
            </a:xfrm>
            <a:custGeom>
              <a:avLst/>
              <a:gdLst/>
              <a:ahLst/>
              <a:cxnLst/>
              <a:rect l="l" t="t" r="r" b="b"/>
              <a:pathLst>
                <a:path w="636270" h="57150">
                  <a:moveTo>
                    <a:pt x="636117" y="0"/>
                  </a:moveTo>
                  <a:lnTo>
                    <a:pt x="0" y="0"/>
                  </a:lnTo>
                  <a:lnTo>
                    <a:pt x="0" y="57035"/>
                  </a:lnTo>
                  <a:lnTo>
                    <a:pt x="636117" y="57035"/>
                  </a:lnTo>
                  <a:lnTo>
                    <a:pt x="636117" y="0"/>
                  </a:lnTo>
                  <a:close/>
                </a:path>
              </a:pathLst>
            </a:custGeom>
            <a:solidFill>
              <a:srgbClr val="714D33"/>
            </a:solidFill>
          </p:spPr>
          <p:txBody>
            <a:bodyPr wrap="square" lIns="0" tIns="0" rIns="0" bIns="0" rtlCol="0"/>
            <a:lstStyle/>
            <a:p>
              <a:endParaRPr sz="1227"/>
            </a:p>
          </p:txBody>
        </p:sp>
        <p:sp>
          <p:nvSpPr>
            <p:cNvPr id="467" name="object 467"/>
            <p:cNvSpPr/>
            <p:nvPr/>
          </p:nvSpPr>
          <p:spPr>
            <a:xfrm>
              <a:off x="2912008" y="2374874"/>
              <a:ext cx="662305" cy="334010"/>
            </a:xfrm>
            <a:custGeom>
              <a:avLst/>
              <a:gdLst/>
              <a:ahLst/>
              <a:cxnLst/>
              <a:rect l="l" t="t" r="r" b="b"/>
              <a:pathLst>
                <a:path w="662304" h="334010">
                  <a:moveTo>
                    <a:pt x="522503" y="64617"/>
                  </a:moveTo>
                  <a:lnTo>
                    <a:pt x="361378" y="1701"/>
                  </a:lnTo>
                  <a:lnTo>
                    <a:pt x="356489" y="0"/>
                  </a:lnTo>
                  <a:lnTo>
                    <a:pt x="361302" y="68808"/>
                  </a:lnTo>
                  <a:lnTo>
                    <a:pt x="487133" y="68808"/>
                  </a:lnTo>
                  <a:lnTo>
                    <a:pt x="522503" y="64617"/>
                  </a:lnTo>
                  <a:close/>
                </a:path>
                <a:path w="662304" h="334010">
                  <a:moveTo>
                    <a:pt x="661708" y="276910"/>
                  </a:moveTo>
                  <a:lnTo>
                    <a:pt x="634288" y="266534"/>
                  </a:lnTo>
                  <a:lnTo>
                    <a:pt x="50266" y="266534"/>
                  </a:lnTo>
                  <a:lnTo>
                    <a:pt x="0" y="321843"/>
                  </a:lnTo>
                  <a:lnTo>
                    <a:pt x="25590" y="333946"/>
                  </a:lnTo>
                  <a:lnTo>
                    <a:pt x="661708" y="333946"/>
                  </a:lnTo>
                  <a:lnTo>
                    <a:pt x="661708" y="276910"/>
                  </a:lnTo>
                  <a:close/>
                </a:path>
              </a:pathLst>
            </a:custGeom>
            <a:solidFill>
              <a:srgbClr val="372F42"/>
            </a:solidFill>
          </p:spPr>
          <p:txBody>
            <a:bodyPr wrap="square" lIns="0" tIns="0" rIns="0" bIns="0" rtlCol="0"/>
            <a:lstStyle/>
            <a:p>
              <a:endParaRPr sz="1227"/>
            </a:p>
          </p:txBody>
        </p:sp>
        <p:sp>
          <p:nvSpPr>
            <p:cNvPr id="468" name="object 468"/>
            <p:cNvSpPr/>
            <p:nvPr/>
          </p:nvSpPr>
          <p:spPr>
            <a:xfrm>
              <a:off x="2912008" y="2639682"/>
              <a:ext cx="636270" cy="57150"/>
            </a:xfrm>
            <a:custGeom>
              <a:avLst/>
              <a:gdLst/>
              <a:ahLst/>
              <a:cxnLst/>
              <a:rect l="l" t="t" r="r" b="b"/>
              <a:pathLst>
                <a:path w="636270" h="57150">
                  <a:moveTo>
                    <a:pt x="636117" y="0"/>
                  </a:moveTo>
                  <a:lnTo>
                    <a:pt x="0" y="0"/>
                  </a:lnTo>
                  <a:lnTo>
                    <a:pt x="0" y="57035"/>
                  </a:lnTo>
                  <a:lnTo>
                    <a:pt x="636117" y="57035"/>
                  </a:lnTo>
                  <a:lnTo>
                    <a:pt x="636117" y="0"/>
                  </a:lnTo>
                  <a:close/>
                </a:path>
              </a:pathLst>
            </a:custGeom>
            <a:solidFill>
              <a:srgbClr val="714D33"/>
            </a:solidFill>
          </p:spPr>
          <p:txBody>
            <a:bodyPr wrap="square" lIns="0" tIns="0" rIns="0" bIns="0" rtlCol="0"/>
            <a:lstStyle/>
            <a:p>
              <a:endParaRPr sz="1227"/>
            </a:p>
          </p:txBody>
        </p:sp>
        <p:sp>
          <p:nvSpPr>
            <p:cNvPr id="469" name="object 469"/>
            <p:cNvSpPr/>
            <p:nvPr/>
          </p:nvSpPr>
          <p:spPr>
            <a:xfrm>
              <a:off x="3268501" y="2632105"/>
              <a:ext cx="183515" cy="73025"/>
            </a:xfrm>
            <a:custGeom>
              <a:avLst/>
              <a:gdLst/>
              <a:ahLst/>
              <a:cxnLst/>
              <a:rect l="l" t="t" r="r" b="b"/>
              <a:pathLst>
                <a:path w="183514" h="73025">
                  <a:moveTo>
                    <a:pt x="0" y="0"/>
                  </a:moveTo>
                  <a:lnTo>
                    <a:pt x="4813" y="68821"/>
                  </a:lnTo>
                  <a:lnTo>
                    <a:pt x="129641" y="72542"/>
                  </a:lnTo>
                  <a:lnTo>
                    <a:pt x="183121" y="68821"/>
                  </a:lnTo>
                  <a:lnTo>
                    <a:pt x="4889" y="1701"/>
                  </a:lnTo>
                  <a:lnTo>
                    <a:pt x="0" y="0"/>
                  </a:lnTo>
                  <a:close/>
                </a:path>
              </a:pathLst>
            </a:custGeom>
            <a:solidFill>
              <a:srgbClr val="372F42"/>
            </a:solidFill>
          </p:spPr>
          <p:txBody>
            <a:bodyPr wrap="square" lIns="0" tIns="0" rIns="0" bIns="0" rtlCol="0"/>
            <a:lstStyle/>
            <a:p>
              <a:endParaRPr sz="1227"/>
            </a:p>
          </p:txBody>
        </p:sp>
        <p:sp>
          <p:nvSpPr>
            <p:cNvPr id="470" name="object 470"/>
            <p:cNvSpPr/>
            <p:nvPr/>
          </p:nvSpPr>
          <p:spPr>
            <a:xfrm>
              <a:off x="3180016" y="2326741"/>
              <a:ext cx="100330" cy="1910714"/>
            </a:xfrm>
            <a:custGeom>
              <a:avLst/>
              <a:gdLst/>
              <a:ahLst/>
              <a:cxnLst/>
              <a:rect l="l" t="t" r="r" b="b"/>
              <a:pathLst>
                <a:path w="100329" h="1910714">
                  <a:moveTo>
                    <a:pt x="0" y="1910092"/>
                  </a:moveTo>
                  <a:lnTo>
                    <a:pt x="100101" y="1910092"/>
                  </a:lnTo>
                  <a:lnTo>
                    <a:pt x="100101" y="0"/>
                  </a:lnTo>
                  <a:lnTo>
                    <a:pt x="0" y="0"/>
                  </a:lnTo>
                  <a:lnTo>
                    <a:pt x="0" y="1910092"/>
                  </a:lnTo>
                  <a:close/>
                </a:path>
              </a:pathLst>
            </a:custGeom>
            <a:solidFill>
              <a:srgbClr val="714D33"/>
            </a:solidFill>
          </p:spPr>
          <p:txBody>
            <a:bodyPr wrap="square" lIns="0" tIns="0" rIns="0" bIns="0" rtlCol="0"/>
            <a:lstStyle/>
            <a:p>
              <a:endParaRPr sz="1227"/>
            </a:p>
          </p:txBody>
        </p:sp>
        <p:sp>
          <p:nvSpPr>
            <p:cNvPr id="471" name="object 471"/>
            <p:cNvSpPr/>
            <p:nvPr/>
          </p:nvSpPr>
          <p:spPr>
            <a:xfrm>
              <a:off x="3241598" y="2335098"/>
              <a:ext cx="38735" cy="1901825"/>
            </a:xfrm>
            <a:custGeom>
              <a:avLst/>
              <a:gdLst/>
              <a:ahLst/>
              <a:cxnLst/>
              <a:rect l="l" t="t" r="r" b="b"/>
              <a:pathLst>
                <a:path w="38735" h="1901825">
                  <a:moveTo>
                    <a:pt x="0" y="1901736"/>
                  </a:moveTo>
                  <a:lnTo>
                    <a:pt x="38531" y="1901736"/>
                  </a:lnTo>
                  <a:lnTo>
                    <a:pt x="38531" y="0"/>
                  </a:lnTo>
                  <a:lnTo>
                    <a:pt x="0" y="0"/>
                  </a:lnTo>
                  <a:lnTo>
                    <a:pt x="0" y="1901736"/>
                  </a:lnTo>
                  <a:close/>
                </a:path>
              </a:pathLst>
            </a:custGeom>
            <a:solidFill>
              <a:srgbClr val="372F42"/>
            </a:solidFill>
          </p:spPr>
          <p:txBody>
            <a:bodyPr wrap="square" lIns="0" tIns="0" rIns="0" bIns="0" rtlCol="0"/>
            <a:lstStyle/>
            <a:p>
              <a:endParaRPr sz="1227"/>
            </a:p>
          </p:txBody>
        </p:sp>
        <p:sp>
          <p:nvSpPr>
            <p:cNvPr id="472" name="object 472"/>
            <p:cNvSpPr/>
            <p:nvPr/>
          </p:nvSpPr>
          <p:spPr>
            <a:xfrm>
              <a:off x="0" y="4236834"/>
              <a:ext cx="7772400" cy="97790"/>
            </a:xfrm>
            <a:custGeom>
              <a:avLst/>
              <a:gdLst/>
              <a:ahLst/>
              <a:cxnLst/>
              <a:rect l="l" t="t" r="r" b="b"/>
              <a:pathLst>
                <a:path w="7772400" h="97789">
                  <a:moveTo>
                    <a:pt x="0" y="97777"/>
                  </a:moveTo>
                  <a:lnTo>
                    <a:pt x="7772400" y="97777"/>
                  </a:lnTo>
                  <a:lnTo>
                    <a:pt x="7772400" y="0"/>
                  </a:lnTo>
                  <a:lnTo>
                    <a:pt x="0" y="0"/>
                  </a:lnTo>
                  <a:lnTo>
                    <a:pt x="0" y="97777"/>
                  </a:lnTo>
                  <a:close/>
                </a:path>
              </a:pathLst>
            </a:custGeom>
            <a:solidFill>
              <a:srgbClr val="E7D3CD"/>
            </a:solidFill>
          </p:spPr>
          <p:txBody>
            <a:bodyPr wrap="square" lIns="0" tIns="0" rIns="0" bIns="0" rtlCol="0"/>
            <a:lstStyle/>
            <a:p>
              <a:endParaRPr sz="1227"/>
            </a:p>
          </p:txBody>
        </p:sp>
        <p:sp>
          <p:nvSpPr>
            <p:cNvPr id="473" name="object 473"/>
            <p:cNvSpPr/>
            <p:nvPr/>
          </p:nvSpPr>
          <p:spPr>
            <a:xfrm>
              <a:off x="0" y="4334611"/>
              <a:ext cx="7772400" cy="170180"/>
            </a:xfrm>
            <a:custGeom>
              <a:avLst/>
              <a:gdLst/>
              <a:ahLst/>
              <a:cxnLst/>
              <a:rect l="l" t="t" r="r" b="b"/>
              <a:pathLst>
                <a:path w="7772400" h="170179">
                  <a:moveTo>
                    <a:pt x="7772399" y="169672"/>
                  </a:moveTo>
                  <a:lnTo>
                    <a:pt x="7772400" y="0"/>
                  </a:lnTo>
                  <a:lnTo>
                    <a:pt x="0" y="0"/>
                  </a:lnTo>
                  <a:lnTo>
                    <a:pt x="0" y="169672"/>
                  </a:lnTo>
                  <a:lnTo>
                    <a:pt x="7772399" y="169672"/>
                  </a:lnTo>
                  <a:close/>
                </a:path>
              </a:pathLst>
            </a:custGeom>
            <a:solidFill>
              <a:srgbClr val="99829A"/>
            </a:solidFill>
          </p:spPr>
          <p:txBody>
            <a:bodyPr wrap="square" lIns="0" tIns="0" rIns="0" bIns="0" rtlCol="0"/>
            <a:lstStyle/>
            <a:p>
              <a:endParaRPr sz="1227"/>
            </a:p>
          </p:txBody>
        </p:sp>
        <p:sp>
          <p:nvSpPr>
            <p:cNvPr id="474" name="object 474"/>
            <p:cNvSpPr/>
            <p:nvPr/>
          </p:nvSpPr>
          <p:spPr>
            <a:xfrm>
              <a:off x="0" y="4304906"/>
              <a:ext cx="7772400" cy="29845"/>
            </a:xfrm>
            <a:custGeom>
              <a:avLst/>
              <a:gdLst/>
              <a:ahLst/>
              <a:cxnLst/>
              <a:rect l="l" t="t" r="r" b="b"/>
              <a:pathLst>
                <a:path w="7772400" h="29845">
                  <a:moveTo>
                    <a:pt x="7772399" y="29692"/>
                  </a:moveTo>
                  <a:lnTo>
                    <a:pt x="7772400" y="0"/>
                  </a:lnTo>
                  <a:lnTo>
                    <a:pt x="0" y="0"/>
                  </a:lnTo>
                  <a:lnTo>
                    <a:pt x="0" y="29692"/>
                  </a:lnTo>
                  <a:lnTo>
                    <a:pt x="7772399" y="29692"/>
                  </a:lnTo>
                  <a:close/>
                </a:path>
              </a:pathLst>
            </a:custGeom>
            <a:solidFill>
              <a:srgbClr val="C4A8A6"/>
            </a:solidFill>
          </p:spPr>
          <p:txBody>
            <a:bodyPr wrap="square" lIns="0" tIns="0" rIns="0" bIns="0" rtlCol="0"/>
            <a:lstStyle/>
            <a:p>
              <a:endParaRPr sz="1227"/>
            </a:p>
          </p:txBody>
        </p:sp>
        <p:sp>
          <p:nvSpPr>
            <p:cNvPr id="475" name="object 475"/>
            <p:cNvSpPr/>
            <p:nvPr/>
          </p:nvSpPr>
          <p:spPr>
            <a:xfrm>
              <a:off x="0" y="4489437"/>
              <a:ext cx="7772400" cy="2148205"/>
            </a:xfrm>
            <a:custGeom>
              <a:avLst/>
              <a:gdLst/>
              <a:ahLst/>
              <a:cxnLst/>
              <a:rect l="l" t="t" r="r" b="b"/>
              <a:pathLst>
                <a:path w="7772400" h="2148204">
                  <a:moveTo>
                    <a:pt x="7772400" y="2118093"/>
                  </a:moveTo>
                  <a:lnTo>
                    <a:pt x="0" y="2118093"/>
                  </a:lnTo>
                  <a:lnTo>
                    <a:pt x="0" y="2147798"/>
                  </a:lnTo>
                  <a:lnTo>
                    <a:pt x="7772400" y="2147798"/>
                  </a:lnTo>
                  <a:lnTo>
                    <a:pt x="7772400" y="2118093"/>
                  </a:lnTo>
                  <a:close/>
                </a:path>
                <a:path w="7772400" h="2148204">
                  <a:moveTo>
                    <a:pt x="7772400" y="0"/>
                  </a:moveTo>
                  <a:lnTo>
                    <a:pt x="0" y="0"/>
                  </a:lnTo>
                  <a:lnTo>
                    <a:pt x="0" y="29705"/>
                  </a:lnTo>
                  <a:lnTo>
                    <a:pt x="7772400" y="29705"/>
                  </a:lnTo>
                  <a:lnTo>
                    <a:pt x="7772400" y="0"/>
                  </a:lnTo>
                  <a:close/>
                </a:path>
              </a:pathLst>
            </a:custGeom>
            <a:solidFill>
              <a:srgbClr val="FFBD45"/>
            </a:solidFill>
          </p:spPr>
          <p:txBody>
            <a:bodyPr wrap="square" lIns="0" tIns="0" rIns="0" bIns="0" rtlCol="0"/>
            <a:lstStyle/>
            <a:p>
              <a:endParaRPr sz="1227"/>
            </a:p>
          </p:txBody>
        </p:sp>
        <p:pic>
          <p:nvPicPr>
            <p:cNvPr id="476" name="object 476"/>
            <p:cNvPicPr/>
            <p:nvPr/>
          </p:nvPicPr>
          <p:blipFill>
            <a:blip r:embed="rId214" cstate="print"/>
            <a:stretch>
              <a:fillRect/>
            </a:stretch>
          </p:blipFill>
          <p:spPr>
            <a:xfrm>
              <a:off x="1359560" y="4235094"/>
              <a:ext cx="432612" cy="5156"/>
            </a:xfrm>
            <a:prstGeom prst="rect">
              <a:avLst/>
            </a:prstGeom>
          </p:spPr>
        </p:pic>
        <p:sp>
          <p:nvSpPr>
            <p:cNvPr id="477" name="object 477"/>
            <p:cNvSpPr/>
            <p:nvPr/>
          </p:nvSpPr>
          <p:spPr>
            <a:xfrm>
              <a:off x="1525587" y="4001223"/>
              <a:ext cx="252729" cy="239395"/>
            </a:xfrm>
            <a:custGeom>
              <a:avLst/>
              <a:gdLst/>
              <a:ahLst/>
              <a:cxnLst/>
              <a:rect l="l" t="t" r="r" b="b"/>
              <a:pathLst>
                <a:path w="252730" h="239395">
                  <a:moveTo>
                    <a:pt x="16954" y="0"/>
                  </a:moveTo>
                  <a:lnTo>
                    <a:pt x="0" y="0"/>
                  </a:lnTo>
                  <a:lnTo>
                    <a:pt x="0" y="239039"/>
                  </a:lnTo>
                  <a:lnTo>
                    <a:pt x="16954" y="239039"/>
                  </a:lnTo>
                  <a:lnTo>
                    <a:pt x="16954" y="0"/>
                  </a:lnTo>
                  <a:close/>
                </a:path>
                <a:path w="252730" h="239395">
                  <a:moveTo>
                    <a:pt x="252399" y="0"/>
                  </a:moveTo>
                  <a:lnTo>
                    <a:pt x="235445" y="0"/>
                  </a:lnTo>
                  <a:lnTo>
                    <a:pt x="235445" y="239039"/>
                  </a:lnTo>
                  <a:lnTo>
                    <a:pt x="252399" y="239039"/>
                  </a:lnTo>
                  <a:lnTo>
                    <a:pt x="252399" y="0"/>
                  </a:lnTo>
                  <a:close/>
                </a:path>
              </a:pathLst>
            </a:custGeom>
            <a:solidFill>
              <a:srgbClr val="EDE6EA"/>
            </a:solidFill>
          </p:spPr>
          <p:txBody>
            <a:bodyPr wrap="square" lIns="0" tIns="0" rIns="0" bIns="0" rtlCol="0"/>
            <a:lstStyle/>
            <a:p>
              <a:endParaRPr sz="1227"/>
            </a:p>
          </p:txBody>
        </p:sp>
        <p:pic>
          <p:nvPicPr>
            <p:cNvPr id="478" name="object 478"/>
            <p:cNvPicPr/>
            <p:nvPr/>
          </p:nvPicPr>
          <p:blipFill>
            <a:blip r:embed="rId215" cstate="print"/>
            <a:stretch>
              <a:fillRect/>
            </a:stretch>
          </p:blipFill>
          <p:spPr>
            <a:xfrm>
              <a:off x="1501686" y="4001223"/>
              <a:ext cx="38099" cy="239026"/>
            </a:xfrm>
            <a:prstGeom prst="rect">
              <a:avLst/>
            </a:prstGeom>
          </p:spPr>
        </p:pic>
        <p:pic>
          <p:nvPicPr>
            <p:cNvPr id="479" name="object 479"/>
            <p:cNvPicPr/>
            <p:nvPr/>
          </p:nvPicPr>
          <p:blipFill>
            <a:blip r:embed="rId216" cstate="print"/>
            <a:stretch>
              <a:fillRect/>
            </a:stretch>
          </p:blipFill>
          <p:spPr>
            <a:xfrm>
              <a:off x="1737118" y="4001224"/>
              <a:ext cx="38099" cy="239026"/>
            </a:xfrm>
            <a:prstGeom prst="rect">
              <a:avLst/>
            </a:prstGeom>
          </p:spPr>
        </p:pic>
        <p:pic>
          <p:nvPicPr>
            <p:cNvPr id="480" name="object 480"/>
            <p:cNvPicPr/>
            <p:nvPr/>
          </p:nvPicPr>
          <p:blipFill>
            <a:blip r:embed="rId217" cstate="print"/>
            <a:stretch>
              <a:fillRect/>
            </a:stretch>
          </p:blipFill>
          <p:spPr>
            <a:xfrm>
              <a:off x="1489570" y="4072661"/>
              <a:ext cx="305015" cy="90259"/>
            </a:xfrm>
            <a:prstGeom prst="rect">
              <a:avLst/>
            </a:prstGeom>
          </p:spPr>
        </p:pic>
        <p:pic>
          <p:nvPicPr>
            <p:cNvPr id="481" name="object 481"/>
            <p:cNvPicPr/>
            <p:nvPr/>
          </p:nvPicPr>
          <p:blipFill>
            <a:blip r:embed="rId218" cstate="print"/>
            <a:stretch>
              <a:fillRect/>
            </a:stretch>
          </p:blipFill>
          <p:spPr>
            <a:xfrm>
              <a:off x="1483093" y="4103559"/>
              <a:ext cx="6464" cy="41922"/>
            </a:xfrm>
            <a:prstGeom prst="rect">
              <a:avLst/>
            </a:prstGeom>
          </p:spPr>
        </p:pic>
        <p:pic>
          <p:nvPicPr>
            <p:cNvPr id="482" name="object 482"/>
            <p:cNvPicPr/>
            <p:nvPr/>
          </p:nvPicPr>
          <p:blipFill>
            <a:blip r:embed="rId219" cstate="print"/>
            <a:stretch>
              <a:fillRect/>
            </a:stretch>
          </p:blipFill>
          <p:spPr>
            <a:xfrm>
              <a:off x="1483093" y="4030751"/>
              <a:ext cx="311492" cy="41910"/>
            </a:xfrm>
            <a:prstGeom prst="rect">
              <a:avLst/>
            </a:prstGeom>
          </p:spPr>
        </p:pic>
        <p:sp>
          <p:nvSpPr>
            <p:cNvPr id="483" name="object 483"/>
            <p:cNvSpPr/>
            <p:nvPr/>
          </p:nvSpPr>
          <p:spPr>
            <a:xfrm>
              <a:off x="1505750" y="4030738"/>
              <a:ext cx="305435" cy="114935"/>
            </a:xfrm>
            <a:custGeom>
              <a:avLst/>
              <a:gdLst/>
              <a:ahLst/>
              <a:cxnLst/>
              <a:rect l="l" t="t" r="r" b="b"/>
              <a:pathLst>
                <a:path w="305435" h="114935">
                  <a:moveTo>
                    <a:pt x="305015" y="72821"/>
                  </a:moveTo>
                  <a:lnTo>
                    <a:pt x="0" y="72821"/>
                  </a:lnTo>
                  <a:lnTo>
                    <a:pt x="0" y="114744"/>
                  </a:lnTo>
                  <a:lnTo>
                    <a:pt x="305015" y="114744"/>
                  </a:lnTo>
                  <a:lnTo>
                    <a:pt x="305015" y="72821"/>
                  </a:lnTo>
                  <a:close/>
                </a:path>
                <a:path w="305435" h="114935">
                  <a:moveTo>
                    <a:pt x="305015" y="0"/>
                  </a:moveTo>
                  <a:lnTo>
                    <a:pt x="0" y="0"/>
                  </a:lnTo>
                  <a:lnTo>
                    <a:pt x="0" y="41922"/>
                  </a:lnTo>
                  <a:lnTo>
                    <a:pt x="305015" y="41922"/>
                  </a:lnTo>
                  <a:lnTo>
                    <a:pt x="305015" y="0"/>
                  </a:lnTo>
                  <a:close/>
                </a:path>
              </a:pathLst>
            </a:custGeom>
            <a:solidFill>
              <a:srgbClr val="EDE6EA"/>
            </a:solidFill>
          </p:spPr>
          <p:txBody>
            <a:bodyPr wrap="square" lIns="0" tIns="0" rIns="0" bIns="0" rtlCol="0"/>
            <a:lstStyle/>
            <a:p>
              <a:endParaRPr sz="1227"/>
            </a:p>
          </p:txBody>
        </p:sp>
        <p:sp>
          <p:nvSpPr>
            <p:cNvPr id="484" name="object 484"/>
            <p:cNvSpPr/>
            <p:nvPr/>
          </p:nvSpPr>
          <p:spPr>
            <a:xfrm>
              <a:off x="1505737" y="4030751"/>
              <a:ext cx="305435" cy="114935"/>
            </a:xfrm>
            <a:custGeom>
              <a:avLst/>
              <a:gdLst/>
              <a:ahLst/>
              <a:cxnLst/>
              <a:rect l="l" t="t" r="r" b="b"/>
              <a:pathLst>
                <a:path w="305435" h="114935">
                  <a:moveTo>
                    <a:pt x="51866" y="72809"/>
                  </a:moveTo>
                  <a:lnTo>
                    <a:pt x="16929" y="72809"/>
                  </a:lnTo>
                  <a:lnTo>
                    <a:pt x="0" y="102108"/>
                  </a:lnTo>
                  <a:lnTo>
                    <a:pt x="0" y="114731"/>
                  </a:lnTo>
                  <a:lnTo>
                    <a:pt x="27660" y="114731"/>
                  </a:lnTo>
                  <a:lnTo>
                    <a:pt x="51866" y="72809"/>
                  </a:lnTo>
                  <a:close/>
                </a:path>
                <a:path w="305435" h="114935">
                  <a:moveTo>
                    <a:pt x="51866" y="0"/>
                  </a:moveTo>
                  <a:lnTo>
                    <a:pt x="16929" y="0"/>
                  </a:lnTo>
                  <a:lnTo>
                    <a:pt x="0" y="29298"/>
                  </a:lnTo>
                  <a:lnTo>
                    <a:pt x="0" y="41922"/>
                  </a:lnTo>
                  <a:lnTo>
                    <a:pt x="27660" y="41922"/>
                  </a:lnTo>
                  <a:lnTo>
                    <a:pt x="51866" y="0"/>
                  </a:lnTo>
                  <a:close/>
                </a:path>
                <a:path w="305435" h="114935">
                  <a:moveTo>
                    <a:pt x="116979" y="72809"/>
                  </a:moveTo>
                  <a:lnTo>
                    <a:pt x="82029" y="72809"/>
                  </a:lnTo>
                  <a:lnTo>
                    <a:pt x="57823" y="114731"/>
                  </a:lnTo>
                  <a:lnTo>
                    <a:pt x="92773" y="114731"/>
                  </a:lnTo>
                  <a:lnTo>
                    <a:pt x="116979" y="72809"/>
                  </a:lnTo>
                  <a:close/>
                </a:path>
                <a:path w="305435" h="114935">
                  <a:moveTo>
                    <a:pt x="116979" y="0"/>
                  </a:moveTo>
                  <a:lnTo>
                    <a:pt x="82029" y="0"/>
                  </a:lnTo>
                  <a:lnTo>
                    <a:pt x="57823" y="41922"/>
                  </a:lnTo>
                  <a:lnTo>
                    <a:pt x="92773" y="41922"/>
                  </a:lnTo>
                  <a:lnTo>
                    <a:pt x="116979" y="0"/>
                  </a:lnTo>
                  <a:close/>
                </a:path>
                <a:path w="305435" h="114935">
                  <a:moveTo>
                    <a:pt x="182092" y="72809"/>
                  </a:moveTo>
                  <a:lnTo>
                    <a:pt x="147142" y="72809"/>
                  </a:lnTo>
                  <a:lnTo>
                    <a:pt x="122923" y="114731"/>
                  </a:lnTo>
                  <a:lnTo>
                    <a:pt x="157873" y="114731"/>
                  </a:lnTo>
                  <a:lnTo>
                    <a:pt x="182092" y="72809"/>
                  </a:lnTo>
                  <a:close/>
                </a:path>
                <a:path w="305435" h="114935">
                  <a:moveTo>
                    <a:pt x="182092" y="0"/>
                  </a:moveTo>
                  <a:lnTo>
                    <a:pt x="147142" y="0"/>
                  </a:lnTo>
                  <a:lnTo>
                    <a:pt x="122923" y="41922"/>
                  </a:lnTo>
                  <a:lnTo>
                    <a:pt x="157873" y="41922"/>
                  </a:lnTo>
                  <a:lnTo>
                    <a:pt x="182092" y="0"/>
                  </a:lnTo>
                  <a:close/>
                </a:path>
                <a:path w="305435" h="114935">
                  <a:moveTo>
                    <a:pt x="247192" y="72809"/>
                  </a:moveTo>
                  <a:lnTo>
                    <a:pt x="212255" y="72809"/>
                  </a:lnTo>
                  <a:lnTo>
                    <a:pt x="188036" y="114731"/>
                  </a:lnTo>
                  <a:lnTo>
                    <a:pt x="222986" y="114731"/>
                  </a:lnTo>
                  <a:lnTo>
                    <a:pt x="247192" y="72809"/>
                  </a:lnTo>
                  <a:close/>
                </a:path>
                <a:path w="305435" h="114935">
                  <a:moveTo>
                    <a:pt x="247192" y="0"/>
                  </a:moveTo>
                  <a:lnTo>
                    <a:pt x="212255" y="0"/>
                  </a:lnTo>
                  <a:lnTo>
                    <a:pt x="188036" y="41922"/>
                  </a:lnTo>
                  <a:lnTo>
                    <a:pt x="222986" y="41922"/>
                  </a:lnTo>
                  <a:lnTo>
                    <a:pt x="247192" y="0"/>
                  </a:lnTo>
                  <a:close/>
                </a:path>
                <a:path w="305435" h="114935">
                  <a:moveTo>
                    <a:pt x="305015" y="72809"/>
                  </a:moveTo>
                  <a:lnTo>
                    <a:pt x="277355" y="72809"/>
                  </a:lnTo>
                  <a:lnTo>
                    <a:pt x="253149" y="114731"/>
                  </a:lnTo>
                  <a:lnTo>
                    <a:pt x="288099" y="114731"/>
                  </a:lnTo>
                  <a:lnTo>
                    <a:pt x="305015" y="85420"/>
                  </a:lnTo>
                  <a:lnTo>
                    <a:pt x="305015" y="72809"/>
                  </a:lnTo>
                  <a:close/>
                </a:path>
                <a:path w="305435" h="114935">
                  <a:moveTo>
                    <a:pt x="305015" y="0"/>
                  </a:moveTo>
                  <a:lnTo>
                    <a:pt x="277355" y="0"/>
                  </a:lnTo>
                  <a:lnTo>
                    <a:pt x="253149" y="41922"/>
                  </a:lnTo>
                  <a:lnTo>
                    <a:pt x="288099" y="41922"/>
                  </a:lnTo>
                  <a:lnTo>
                    <a:pt x="305015" y="12611"/>
                  </a:lnTo>
                  <a:lnTo>
                    <a:pt x="305015" y="0"/>
                  </a:lnTo>
                  <a:close/>
                </a:path>
              </a:pathLst>
            </a:custGeom>
            <a:solidFill>
              <a:srgbClr val="EB7A61"/>
            </a:solidFill>
          </p:spPr>
          <p:txBody>
            <a:bodyPr wrap="square" lIns="0" tIns="0" rIns="0" bIns="0" rtlCol="0"/>
            <a:lstStyle/>
            <a:p>
              <a:endParaRPr sz="1227"/>
            </a:p>
          </p:txBody>
        </p:sp>
        <p:pic>
          <p:nvPicPr>
            <p:cNvPr id="485" name="object 485"/>
            <p:cNvPicPr/>
            <p:nvPr/>
          </p:nvPicPr>
          <p:blipFill>
            <a:blip r:embed="rId220" cstate="print"/>
            <a:stretch>
              <a:fillRect/>
            </a:stretch>
          </p:blipFill>
          <p:spPr>
            <a:xfrm>
              <a:off x="1499285" y="4103560"/>
              <a:ext cx="6464" cy="41922"/>
            </a:xfrm>
            <a:prstGeom prst="rect">
              <a:avLst/>
            </a:prstGeom>
          </p:spPr>
        </p:pic>
        <p:pic>
          <p:nvPicPr>
            <p:cNvPr id="486" name="object 486"/>
            <p:cNvPicPr/>
            <p:nvPr/>
          </p:nvPicPr>
          <p:blipFill>
            <a:blip r:embed="rId221" cstate="print"/>
            <a:stretch>
              <a:fillRect/>
            </a:stretch>
          </p:blipFill>
          <p:spPr>
            <a:xfrm>
              <a:off x="1499285" y="4030751"/>
              <a:ext cx="6464" cy="41910"/>
            </a:xfrm>
            <a:prstGeom prst="rect">
              <a:avLst/>
            </a:prstGeom>
          </p:spPr>
        </p:pic>
        <p:sp>
          <p:nvSpPr>
            <p:cNvPr id="487" name="object 487"/>
            <p:cNvSpPr/>
            <p:nvPr/>
          </p:nvSpPr>
          <p:spPr>
            <a:xfrm>
              <a:off x="1539786" y="4230433"/>
              <a:ext cx="252729" cy="10160"/>
            </a:xfrm>
            <a:custGeom>
              <a:avLst/>
              <a:gdLst/>
              <a:ahLst/>
              <a:cxnLst/>
              <a:rect l="l" t="t" r="r" b="b"/>
              <a:pathLst>
                <a:path w="252730" h="10160">
                  <a:moveTo>
                    <a:pt x="16954" y="0"/>
                  </a:moveTo>
                  <a:lnTo>
                    <a:pt x="0" y="0"/>
                  </a:lnTo>
                  <a:lnTo>
                    <a:pt x="0" y="9817"/>
                  </a:lnTo>
                  <a:lnTo>
                    <a:pt x="16954" y="9817"/>
                  </a:lnTo>
                  <a:lnTo>
                    <a:pt x="16954" y="0"/>
                  </a:lnTo>
                  <a:close/>
                </a:path>
                <a:path w="252730" h="10160">
                  <a:moveTo>
                    <a:pt x="252399" y="0"/>
                  </a:moveTo>
                  <a:lnTo>
                    <a:pt x="235432" y="0"/>
                  </a:lnTo>
                  <a:lnTo>
                    <a:pt x="235432" y="9817"/>
                  </a:lnTo>
                  <a:lnTo>
                    <a:pt x="252399" y="9817"/>
                  </a:lnTo>
                  <a:lnTo>
                    <a:pt x="252399" y="0"/>
                  </a:lnTo>
                  <a:close/>
                </a:path>
              </a:pathLst>
            </a:custGeom>
            <a:solidFill>
              <a:srgbClr val="EDE6EA"/>
            </a:solidFill>
          </p:spPr>
          <p:txBody>
            <a:bodyPr wrap="square" lIns="0" tIns="0" rIns="0" bIns="0" rtlCol="0"/>
            <a:lstStyle/>
            <a:p>
              <a:endParaRPr sz="1227"/>
            </a:p>
          </p:txBody>
        </p:sp>
        <p:pic>
          <p:nvPicPr>
            <p:cNvPr id="488" name="object 488"/>
            <p:cNvPicPr/>
            <p:nvPr/>
          </p:nvPicPr>
          <p:blipFill>
            <a:blip r:embed="rId222" cstate="print"/>
            <a:stretch>
              <a:fillRect/>
            </a:stretch>
          </p:blipFill>
          <p:spPr>
            <a:xfrm>
              <a:off x="1741627" y="3974413"/>
              <a:ext cx="36360" cy="33693"/>
            </a:xfrm>
            <a:prstGeom prst="rect">
              <a:avLst/>
            </a:prstGeom>
          </p:spPr>
        </p:pic>
        <p:sp>
          <p:nvSpPr>
            <p:cNvPr id="489" name="object 489"/>
            <p:cNvSpPr/>
            <p:nvPr/>
          </p:nvSpPr>
          <p:spPr>
            <a:xfrm>
              <a:off x="1755368" y="3974426"/>
              <a:ext cx="34290" cy="27305"/>
            </a:xfrm>
            <a:custGeom>
              <a:avLst/>
              <a:gdLst/>
              <a:ahLst/>
              <a:cxnLst/>
              <a:rect l="l" t="t" r="r" b="b"/>
              <a:pathLst>
                <a:path w="34289" h="27304">
                  <a:moveTo>
                    <a:pt x="33807" y="0"/>
                  </a:moveTo>
                  <a:lnTo>
                    <a:pt x="0" y="0"/>
                  </a:lnTo>
                  <a:lnTo>
                    <a:pt x="0" y="26809"/>
                  </a:lnTo>
                  <a:lnTo>
                    <a:pt x="33807" y="26809"/>
                  </a:lnTo>
                  <a:lnTo>
                    <a:pt x="33807" y="0"/>
                  </a:lnTo>
                  <a:close/>
                </a:path>
              </a:pathLst>
            </a:custGeom>
            <a:solidFill>
              <a:srgbClr val="F3C867"/>
            </a:solidFill>
          </p:spPr>
          <p:txBody>
            <a:bodyPr wrap="square" lIns="0" tIns="0" rIns="0" bIns="0" rtlCol="0"/>
            <a:lstStyle/>
            <a:p>
              <a:endParaRPr sz="1227"/>
            </a:p>
          </p:txBody>
        </p:sp>
        <p:pic>
          <p:nvPicPr>
            <p:cNvPr id="490" name="object 490"/>
            <p:cNvPicPr/>
            <p:nvPr/>
          </p:nvPicPr>
          <p:blipFill>
            <a:blip r:embed="rId223" cstate="print"/>
            <a:stretch>
              <a:fillRect/>
            </a:stretch>
          </p:blipFill>
          <p:spPr>
            <a:xfrm>
              <a:off x="1506182" y="3974413"/>
              <a:ext cx="36372" cy="33692"/>
            </a:xfrm>
            <a:prstGeom prst="rect">
              <a:avLst/>
            </a:prstGeom>
          </p:spPr>
        </p:pic>
        <p:sp>
          <p:nvSpPr>
            <p:cNvPr id="491" name="object 491"/>
            <p:cNvSpPr/>
            <p:nvPr/>
          </p:nvSpPr>
          <p:spPr>
            <a:xfrm>
              <a:off x="1519923" y="3974426"/>
              <a:ext cx="34290" cy="27305"/>
            </a:xfrm>
            <a:custGeom>
              <a:avLst/>
              <a:gdLst/>
              <a:ahLst/>
              <a:cxnLst/>
              <a:rect l="l" t="t" r="r" b="b"/>
              <a:pathLst>
                <a:path w="34290" h="27304">
                  <a:moveTo>
                    <a:pt x="33807" y="0"/>
                  </a:moveTo>
                  <a:lnTo>
                    <a:pt x="0" y="0"/>
                  </a:lnTo>
                  <a:lnTo>
                    <a:pt x="0" y="26809"/>
                  </a:lnTo>
                  <a:lnTo>
                    <a:pt x="33807" y="26809"/>
                  </a:lnTo>
                  <a:lnTo>
                    <a:pt x="33807" y="0"/>
                  </a:lnTo>
                  <a:close/>
                </a:path>
              </a:pathLst>
            </a:custGeom>
            <a:solidFill>
              <a:srgbClr val="F3C867"/>
            </a:solidFill>
          </p:spPr>
          <p:txBody>
            <a:bodyPr wrap="square" lIns="0" tIns="0" rIns="0" bIns="0" rtlCol="0"/>
            <a:lstStyle/>
            <a:p>
              <a:endParaRPr sz="1227"/>
            </a:p>
          </p:txBody>
        </p:sp>
        <p:pic>
          <p:nvPicPr>
            <p:cNvPr id="492" name="object 492"/>
            <p:cNvPicPr/>
            <p:nvPr/>
          </p:nvPicPr>
          <p:blipFill>
            <a:blip r:embed="rId224" cstate="print"/>
            <a:stretch>
              <a:fillRect/>
            </a:stretch>
          </p:blipFill>
          <p:spPr>
            <a:xfrm>
              <a:off x="300659" y="4235094"/>
              <a:ext cx="432612" cy="5156"/>
            </a:xfrm>
            <a:prstGeom prst="rect">
              <a:avLst/>
            </a:prstGeom>
          </p:spPr>
        </p:pic>
        <p:sp>
          <p:nvSpPr>
            <p:cNvPr id="493" name="object 493"/>
            <p:cNvSpPr/>
            <p:nvPr/>
          </p:nvSpPr>
          <p:spPr>
            <a:xfrm>
              <a:off x="466686" y="4001223"/>
              <a:ext cx="252729" cy="239395"/>
            </a:xfrm>
            <a:custGeom>
              <a:avLst/>
              <a:gdLst/>
              <a:ahLst/>
              <a:cxnLst/>
              <a:rect l="l" t="t" r="r" b="b"/>
              <a:pathLst>
                <a:path w="252729" h="239395">
                  <a:moveTo>
                    <a:pt x="16954" y="0"/>
                  </a:moveTo>
                  <a:lnTo>
                    <a:pt x="0" y="0"/>
                  </a:lnTo>
                  <a:lnTo>
                    <a:pt x="0" y="239039"/>
                  </a:lnTo>
                  <a:lnTo>
                    <a:pt x="16954" y="239039"/>
                  </a:lnTo>
                  <a:lnTo>
                    <a:pt x="16954" y="0"/>
                  </a:lnTo>
                  <a:close/>
                </a:path>
                <a:path w="252729" h="239395">
                  <a:moveTo>
                    <a:pt x="252399" y="0"/>
                  </a:moveTo>
                  <a:lnTo>
                    <a:pt x="235445" y="0"/>
                  </a:lnTo>
                  <a:lnTo>
                    <a:pt x="235445" y="239039"/>
                  </a:lnTo>
                  <a:lnTo>
                    <a:pt x="252399" y="239039"/>
                  </a:lnTo>
                  <a:lnTo>
                    <a:pt x="252399" y="0"/>
                  </a:lnTo>
                  <a:close/>
                </a:path>
              </a:pathLst>
            </a:custGeom>
            <a:solidFill>
              <a:srgbClr val="EDE6EA"/>
            </a:solidFill>
          </p:spPr>
          <p:txBody>
            <a:bodyPr wrap="square" lIns="0" tIns="0" rIns="0" bIns="0" rtlCol="0"/>
            <a:lstStyle/>
            <a:p>
              <a:endParaRPr sz="1227"/>
            </a:p>
          </p:txBody>
        </p:sp>
        <p:pic>
          <p:nvPicPr>
            <p:cNvPr id="494" name="object 494"/>
            <p:cNvPicPr/>
            <p:nvPr/>
          </p:nvPicPr>
          <p:blipFill>
            <a:blip r:embed="rId215" cstate="print"/>
            <a:stretch>
              <a:fillRect/>
            </a:stretch>
          </p:blipFill>
          <p:spPr>
            <a:xfrm>
              <a:off x="442772" y="4001224"/>
              <a:ext cx="38099" cy="239026"/>
            </a:xfrm>
            <a:prstGeom prst="rect">
              <a:avLst/>
            </a:prstGeom>
          </p:spPr>
        </p:pic>
        <p:pic>
          <p:nvPicPr>
            <p:cNvPr id="495" name="object 495"/>
            <p:cNvPicPr/>
            <p:nvPr/>
          </p:nvPicPr>
          <p:blipFill>
            <a:blip r:embed="rId216" cstate="print"/>
            <a:stretch>
              <a:fillRect/>
            </a:stretch>
          </p:blipFill>
          <p:spPr>
            <a:xfrm>
              <a:off x="678205" y="4001224"/>
              <a:ext cx="38099" cy="239026"/>
            </a:xfrm>
            <a:prstGeom prst="rect">
              <a:avLst/>
            </a:prstGeom>
          </p:spPr>
        </p:pic>
        <p:pic>
          <p:nvPicPr>
            <p:cNvPr id="496" name="object 496"/>
            <p:cNvPicPr/>
            <p:nvPr/>
          </p:nvPicPr>
          <p:blipFill>
            <a:blip r:embed="rId217" cstate="print"/>
            <a:stretch>
              <a:fillRect/>
            </a:stretch>
          </p:blipFill>
          <p:spPr>
            <a:xfrm>
              <a:off x="430657" y="4072661"/>
              <a:ext cx="305015" cy="90259"/>
            </a:xfrm>
            <a:prstGeom prst="rect">
              <a:avLst/>
            </a:prstGeom>
          </p:spPr>
        </p:pic>
        <p:pic>
          <p:nvPicPr>
            <p:cNvPr id="497" name="object 497"/>
            <p:cNvPicPr/>
            <p:nvPr/>
          </p:nvPicPr>
          <p:blipFill>
            <a:blip r:embed="rId220" cstate="print"/>
            <a:stretch>
              <a:fillRect/>
            </a:stretch>
          </p:blipFill>
          <p:spPr>
            <a:xfrm>
              <a:off x="424192" y="4103560"/>
              <a:ext cx="6464" cy="41922"/>
            </a:xfrm>
            <a:prstGeom prst="rect">
              <a:avLst/>
            </a:prstGeom>
          </p:spPr>
        </p:pic>
        <p:pic>
          <p:nvPicPr>
            <p:cNvPr id="498" name="object 498"/>
            <p:cNvPicPr/>
            <p:nvPr/>
          </p:nvPicPr>
          <p:blipFill>
            <a:blip r:embed="rId225" cstate="print"/>
            <a:stretch>
              <a:fillRect/>
            </a:stretch>
          </p:blipFill>
          <p:spPr>
            <a:xfrm>
              <a:off x="424192" y="4030751"/>
              <a:ext cx="311480" cy="41910"/>
            </a:xfrm>
            <a:prstGeom prst="rect">
              <a:avLst/>
            </a:prstGeom>
          </p:spPr>
        </p:pic>
        <p:sp>
          <p:nvSpPr>
            <p:cNvPr id="499" name="object 499"/>
            <p:cNvSpPr/>
            <p:nvPr/>
          </p:nvSpPr>
          <p:spPr>
            <a:xfrm>
              <a:off x="446836" y="4030738"/>
              <a:ext cx="305435" cy="114935"/>
            </a:xfrm>
            <a:custGeom>
              <a:avLst/>
              <a:gdLst/>
              <a:ahLst/>
              <a:cxnLst/>
              <a:rect l="l" t="t" r="r" b="b"/>
              <a:pathLst>
                <a:path w="305434" h="114935">
                  <a:moveTo>
                    <a:pt x="305028" y="72821"/>
                  </a:moveTo>
                  <a:lnTo>
                    <a:pt x="0" y="72821"/>
                  </a:lnTo>
                  <a:lnTo>
                    <a:pt x="0" y="114744"/>
                  </a:lnTo>
                  <a:lnTo>
                    <a:pt x="305028" y="114744"/>
                  </a:lnTo>
                  <a:lnTo>
                    <a:pt x="305028" y="72821"/>
                  </a:lnTo>
                  <a:close/>
                </a:path>
                <a:path w="305434" h="114935">
                  <a:moveTo>
                    <a:pt x="305028" y="0"/>
                  </a:moveTo>
                  <a:lnTo>
                    <a:pt x="0" y="0"/>
                  </a:lnTo>
                  <a:lnTo>
                    <a:pt x="0" y="41922"/>
                  </a:lnTo>
                  <a:lnTo>
                    <a:pt x="305028" y="41922"/>
                  </a:lnTo>
                  <a:lnTo>
                    <a:pt x="305028" y="0"/>
                  </a:lnTo>
                  <a:close/>
                </a:path>
              </a:pathLst>
            </a:custGeom>
            <a:solidFill>
              <a:srgbClr val="EDE6EA"/>
            </a:solidFill>
          </p:spPr>
          <p:txBody>
            <a:bodyPr wrap="square" lIns="0" tIns="0" rIns="0" bIns="0" rtlCol="0"/>
            <a:lstStyle/>
            <a:p>
              <a:endParaRPr sz="1227"/>
            </a:p>
          </p:txBody>
        </p:sp>
        <p:sp>
          <p:nvSpPr>
            <p:cNvPr id="500" name="object 500"/>
            <p:cNvSpPr/>
            <p:nvPr/>
          </p:nvSpPr>
          <p:spPr>
            <a:xfrm>
              <a:off x="446836" y="4030751"/>
              <a:ext cx="305435" cy="114935"/>
            </a:xfrm>
            <a:custGeom>
              <a:avLst/>
              <a:gdLst/>
              <a:ahLst/>
              <a:cxnLst/>
              <a:rect l="l" t="t" r="r" b="b"/>
              <a:pathLst>
                <a:path w="305434" h="114935">
                  <a:moveTo>
                    <a:pt x="51866" y="72809"/>
                  </a:moveTo>
                  <a:lnTo>
                    <a:pt x="16916" y="72809"/>
                  </a:lnTo>
                  <a:lnTo>
                    <a:pt x="0" y="102108"/>
                  </a:lnTo>
                  <a:lnTo>
                    <a:pt x="0" y="114731"/>
                  </a:lnTo>
                  <a:lnTo>
                    <a:pt x="27660" y="114731"/>
                  </a:lnTo>
                  <a:lnTo>
                    <a:pt x="51866" y="72809"/>
                  </a:lnTo>
                  <a:close/>
                </a:path>
                <a:path w="305434" h="114935">
                  <a:moveTo>
                    <a:pt x="51866" y="0"/>
                  </a:moveTo>
                  <a:lnTo>
                    <a:pt x="16916" y="0"/>
                  </a:lnTo>
                  <a:lnTo>
                    <a:pt x="0" y="29298"/>
                  </a:lnTo>
                  <a:lnTo>
                    <a:pt x="0" y="41922"/>
                  </a:lnTo>
                  <a:lnTo>
                    <a:pt x="27660" y="41922"/>
                  </a:lnTo>
                  <a:lnTo>
                    <a:pt x="51866" y="0"/>
                  </a:lnTo>
                  <a:close/>
                </a:path>
                <a:path w="305434" h="114935">
                  <a:moveTo>
                    <a:pt x="116979" y="72809"/>
                  </a:moveTo>
                  <a:lnTo>
                    <a:pt x="82029" y="72809"/>
                  </a:lnTo>
                  <a:lnTo>
                    <a:pt x="57823" y="114731"/>
                  </a:lnTo>
                  <a:lnTo>
                    <a:pt x="92760" y="114731"/>
                  </a:lnTo>
                  <a:lnTo>
                    <a:pt x="116979" y="72809"/>
                  </a:lnTo>
                  <a:close/>
                </a:path>
                <a:path w="305434" h="114935">
                  <a:moveTo>
                    <a:pt x="116979" y="0"/>
                  </a:moveTo>
                  <a:lnTo>
                    <a:pt x="82029" y="0"/>
                  </a:lnTo>
                  <a:lnTo>
                    <a:pt x="57823" y="41922"/>
                  </a:lnTo>
                  <a:lnTo>
                    <a:pt x="92760" y="41922"/>
                  </a:lnTo>
                  <a:lnTo>
                    <a:pt x="116979" y="0"/>
                  </a:lnTo>
                  <a:close/>
                </a:path>
                <a:path w="305434" h="114935">
                  <a:moveTo>
                    <a:pt x="182079" y="72809"/>
                  </a:moveTo>
                  <a:lnTo>
                    <a:pt x="147142" y="72809"/>
                  </a:lnTo>
                  <a:lnTo>
                    <a:pt x="122923" y="114731"/>
                  </a:lnTo>
                  <a:lnTo>
                    <a:pt x="157873" y="114731"/>
                  </a:lnTo>
                  <a:lnTo>
                    <a:pt x="182079" y="72809"/>
                  </a:lnTo>
                  <a:close/>
                </a:path>
                <a:path w="305434" h="114935">
                  <a:moveTo>
                    <a:pt x="182079" y="0"/>
                  </a:moveTo>
                  <a:lnTo>
                    <a:pt x="147142" y="0"/>
                  </a:lnTo>
                  <a:lnTo>
                    <a:pt x="122923" y="41922"/>
                  </a:lnTo>
                  <a:lnTo>
                    <a:pt x="157873" y="41922"/>
                  </a:lnTo>
                  <a:lnTo>
                    <a:pt x="182079" y="0"/>
                  </a:lnTo>
                  <a:close/>
                </a:path>
                <a:path w="305434" h="114935">
                  <a:moveTo>
                    <a:pt x="247192" y="72809"/>
                  </a:moveTo>
                  <a:lnTo>
                    <a:pt x="212242" y="72809"/>
                  </a:lnTo>
                  <a:lnTo>
                    <a:pt x="188036" y="114731"/>
                  </a:lnTo>
                  <a:lnTo>
                    <a:pt x="222986" y="114731"/>
                  </a:lnTo>
                  <a:lnTo>
                    <a:pt x="247192" y="72809"/>
                  </a:lnTo>
                  <a:close/>
                </a:path>
                <a:path w="305434" h="114935">
                  <a:moveTo>
                    <a:pt x="247192" y="0"/>
                  </a:moveTo>
                  <a:lnTo>
                    <a:pt x="212242" y="0"/>
                  </a:lnTo>
                  <a:lnTo>
                    <a:pt x="188036" y="41922"/>
                  </a:lnTo>
                  <a:lnTo>
                    <a:pt x="222986" y="41922"/>
                  </a:lnTo>
                  <a:lnTo>
                    <a:pt x="247192" y="0"/>
                  </a:lnTo>
                  <a:close/>
                </a:path>
                <a:path w="305434" h="114935">
                  <a:moveTo>
                    <a:pt x="305015" y="72809"/>
                  </a:moveTo>
                  <a:lnTo>
                    <a:pt x="277355" y="72809"/>
                  </a:lnTo>
                  <a:lnTo>
                    <a:pt x="253149" y="114731"/>
                  </a:lnTo>
                  <a:lnTo>
                    <a:pt x="288086" y="114731"/>
                  </a:lnTo>
                  <a:lnTo>
                    <a:pt x="305015" y="85420"/>
                  </a:lnTo>
                  <a:lnTo>
                    <a:pt x="305015" y="72809"/>
                  </a:lnTo>
                  <a:close/>
                </a:path>
                <a:path w="305434" h="114935">
                  <a:moveTo>
                    <a:pt x="305015" y="0"/>
                  </a:moveTo>
                  <a:lnTo>
                    <a:pt x="277355" y="0"/>
                  </a:lnTo>
                  <a:lnTo>
                    <a:pt x="253149" y="41922"/>
                  </a:lnTo>
                  <a:lnTo>
                    <a:pt x="288086" y="41922"/>
                  </a:lnTo>
                  <a:lnTo>
                    <a:pt x="305015" y="12611"/>
                  </a:lnTo>
                  <a:lnTo>
                    <a:pt x="305015" y="0"/>
                  </a:lnTo>
                  <a:close/>
                </a:path>
              </a:pathLst>
            </a:custGeom>
            <a:solidFill>
              <a:srgbClr val="EB7A61"/>
            </a:solidFill>
          </p:spPr>
          <p:txBody>
            <a:bodyPr wrap="square" lIns="0" tIns="0" rIns="0" bIns="0" rtlCol="0"/>
            <a:lstStyle/>
            <a:p>
              <a:endParaRPr sz="1227"/>
            </a:p>
          </p:txBody>
        </p:sp>
        <p:pic>
          <p:nvPicPr>
            <p:cNvPr id="501" name="object 501"/>
            <p:cNvPicPr/>
            <p:nvPr/>
          </p:nvPicPr>
          <p:blipFill>
            <a:blip r:embed="rId218" cstate="print"/>
            <a:stretch>
              <a:fillRect/>
            </a:stretch>
          </p:blipFill>
          <p:spPr>
            <a:xfrm>
              <a:off x="440372" y="4103560"/>
              <a:ext cx="6451" cy="41922"/>
            </a:xfrm>
            <a:prstGeom prst="rect">
              <a:avLst/>
            </a:prstGeom>
          </p:spPr>
        </p:pic>
        <p:pic>
          <p:nvPicPr>
            <p:cNvPr id="502" name="object 502"/>
            <p:cNvPicPr/>
            <p:nvPr/>
          </p:nvPicPr>
          <p:blipFill>
            <a:blip r:embed="rId226" cstate="print"/>
            <a:stretch>
              <a:fillRect/>
            </a:stretch>
          </p:blipFill>
          <p:spPr>
            <a:xfrm>
              <a:off x="440372" y="4030751"/>
              <a:ext cx="6451" cy="41910"/>
            </a:xfrm>
            <a:prstGeom prst="rect">
              <a:avLst/>
            </a:prstGeom>
          </p:spPr>
        </p:pic>
        <p:sp>
          <p:nvSpPr>
            <p:cNvPr id="503" name="object 503"/>
            <p:cNvSpPr/>
            <p:nvPr/>
          </p:nvSpPr>
          <p:spPr>
            <a:xfrm>
              <a:off x="480872" y="4230433"/>
              <a:ext cx="252729" cy="10160"/>
            </a:xfrm>
            <a:custGeom>
              <a:avLst/>
              <a:gdLst/>
              <a:ahLst/>
              <a:cxnLst/>
              <a:rect l="l" t="t" r="r" b="b"/>
              <a:pathLst>
                <a:path w="252729" h="10160">
                  <a:moveTo>
                    <a:pt x="16954" y="0"/>
                  </a:moveTo>
                  <a:lnTo>
                    <a:pt x="0" y="0"/>
                  </a:lnTo>
                  <a:lnTo>
                    <a:pt x="0" y="9817"/>
                  </a:lnTo>
                  <a:lnTo>
                    <a:pt x="16954" y="9817"/>
                  </a:lnTo>
                  <a:lnTo>
                    <a:pt x="16954" y="0"/>
                  </a:lnTo>
                  <a:close/>
                </a:path>
                <a:path w="252729" h="10160">
                  <a:moveTo>
                    <a:pt x="252399" y="0"/>
                  </a:moveTo>
                  <a:lnTo>
                    <a:pt x="235445" y="0"/>
                  </a:lnTo>
                  <a:lnTo>
                    <a:pt x="235445" y="9817"/>
                  </a:lnTo>
                  <a:lnTo>
                    <a:pt x="252399" y="9817"/>
                  </a:lnTo>
                  <a:lnTo>
                    <a:pt x="252399" y="0"/>
                  </a:lnTo>
                  <a:close/>
                </a:path>
              </a:pathLst>
            </a:custGeom>
            <a:solidFill>
              <a:srgbClr val="EDE6EA"/>
            </a:solidFill>
          </p:spPr>
          <p:txBody>
            <a:bodyPr wrap="square" lIns="0" tIns="0" rIns="0" bIns="0" rtlCol="0"/>
            <a:lstStyle/>
            <a:p>
              <a:endParaRPr sz="1227"/>
            </a:p>
          </p:txBody>
        </p:sp>
        <p:pic>
          <p:nvPicPr>
            <p:cNvPr id="504" name="object 504"/>
            <p:cNvPicPr/>
            <p:nvPr/>
          </p:nvPicPr>
          <p:blipFill>
            <a:blip r:embed="rId223" cstate="print"/>
            <a:stretch>
              <a:fillRect/>
            </a:stretch>
          </p:blipFill>
          <p:spPr>
            <a:xfrm>
              <a:off x="682701" y="3974413"/>
              <a:ext cx="36385" cy="33692"/>
            </a:xfrm>
            <a:prstGeom prst="rect">
              <a:avLst/>
            </a:prstGeom>
          </p:spPr>
        </p:pic>
        <p:sp>
          <p:nvSpPr>
            <p:cNvPr id="505" name="object 505"/>
            <p:cNvSpPr/>
            <p:nvPr/>
          </p:nvSpPr>
          <p:spPr>
            <a:xfrm>
              <a:off x="696455" y="3974426"/>
              <a:ext cx="34290" cy="27305"/>
            </a:xfrm>
            <a:custGeom>
              <a:avLst/>
              <a:gdLst/>
              <a:ahLst/>
              <a:cxnLst/>
              <a:rect l="l" t="t" r="r" b="b"/>
              <a:pathLst>
                <a:path w="34290" h="27304">
                  <a:moveTo>
                    <a:pt x="33807" y="0"/>
                  </a:moveTo>
                  <a:lnTo>
                    <a:pt x="0" y="0"/>
                  </a:lnTo>
                  <a:lnTo>
                    <a:pt x="0" y="26809"/>
                  </a:lnTo>
                  <a:lnTo>
                    <a:pt x="33807" y="26809"/>
                  </a:lnTo>
                  <a:lnTo>
                    <a:pt x="33807" y="0"/>
                  </a:lnTo>
                  <a:close/>
                </a:path>
              </a:pathLst>
            </a:custGeom>
            <a:solidFill>
              <a:srgbClr val="F3C867"/>
            </a:solidFill>
          </p:spPr>
          <p:txBody>
            <a:bodyPr wrap="square" lIns="0" tIns="0" rIns="0" bIns="0" rtlCol="0"/>
            <a:lstStyle/>
            <a:p>
              <a:endParaRPr sz="1227"/>
            </a:p>
          </p:txBody>
        </p:sp>
        <p:pic>
          <p:nvPicPr>
            <p:cNvPr id="506" name="object 506"/>
            <p:cNvPicPr/>
            <p:nvPr/>
          </p:nvPicPr>
          <p:blipFill>
            <a:blip r:embed="rId223" cstate="print"/>
            <a:stretch>
              <a:fillRect/>
            </a:stretch>
          </p:blipFill>
          <p:spPr>
            <a:xfrm>
              <a:off x="447268" y="3974413"/>
              <a:ext cx="36372" cy="33692"/>
            </a:xfrm>
            <a:prstGeom prst="rect">
              <a:avLst/>
            </a:prstGeom>
          </p:spPr>
        </p:pic>
        <p:sp>
          <p:nvSpPr>
            <p:cNvPr id="507" name="object 507"/>
            <p:cNvSpPr/>
            <p:nvPr/>
          </p:nvSpPr>
          <p:spPr>
            <a:xfrm>
              <a:off x="461022" y="3974426"/>
              <a:ext cx="34290" cy="27305"/>
            </a:xfrm>
            <a:custGeom>
              <a:avLst/>
              <a:gdLst/>
              <a:ahLst/>
              <a:cxnLst/>
              <a:rect l="l" t="t" r="r" b="b"/>
              <a:pathLst>
                <a:path w="34290" h="27304">
                  <a:moveTo>
                    <a:pt x="33794" y="0"/>
                  </a:moveTo>
                  <a:lnTo>
                    <a:pt x="0" y="0"/>
                  </a:lnTo>
                  <a:lnTo>
                    <a:pt x="0" y="26809"/>
                  </a:lnTo>
                  <a:lnTo>
                    <a:pt x="33794" y="26809"/>
                  </a:lnTo>
                  <a:lnTo>
                    <a:pt x="33794" y="0"/>
                  </a:lnTo>
                  <a:close/>
                </a:path>
              </a:pathLst>
            </a:custGeom>
            <a:solidFill>
              <a:srgbClr val="F3C867"/>
            </a:solidFill>
          </p:spPr>
          <p:txBody>
            <a:bodyPr wrap="square" lIns="0" tIns="0" rIns="0" bIns="0" rtlCol="0"/>
            <a:lstStyle/>
            <a:p>
              <a:endParaRPr sz="1227"/>
            </a:p>
          </p:txBody>
        </p:sp>
        <p:pic>
          <p:nvPicPr>
            <p:cNvPr id="508" name="object 508"/>
            <p:cNvPicPr/>
            <p:nvPr/>
          </p:nvPicPr>
          <p:blipFill>
            <a:blip r:embed="rId227" cstate="print"/>
            <a:stretch>
              <a:fillRect/>
            </a:stretch>
          </p:blipFill>
          <p:spPr>
            <a:xfrm>
              <a:off x="0" y="4235094"/>
              <a:ext cx="354634" cy="5156"/>
            </a:xfrm>
            <a:prstGeom prst="rect">
              <a:avLst/>
            </a:prstGeom>
          </p:spPr>
        </p:pic>
        <p:sp>
          <p:nvSpPr>
            <p:cNvPr id="509" name="object 509"/>
            <p:cNvSpPr/>
            <p:nvPr/>
          </p:nvSpPr>
          <p:spPr>
            <a:xfrm>
              <a:off x="88049" y="4001223"/>
              <a:ext cx="252729" cy="239395"/>
            </a:xfrm>
            <a:custGeom>
              <a:avLst/>
              <a:gdLst/>
              <a:ahLst/>
              <a:cxnLst/>
              <a:rect l="l" t="t" r="r" b="b"/>
              <a:pathLst>
                <a:path w="252729" h="239395">
                  <a:moveTo>
                    <a:pt x="16954" y="0"/>
                  </a:moveTo>
                  <a:lnTo>
                    <a:pt x="0" y="0"/>
                  </a:lnTo>
                  <a:lnTo>
                    <a:pt x="0" y="239039"/>
                  </a:lnTo>
                  <a:lnTo>
                    <a:pt x="16954" y="239039"/>
                  </a:lnTo>
                  <a:lnTo>
                    <a:pt x="16954" y="0"/>
                  </a:lnTo>
                  <a:close/>
                </a:path>
                <a:path w="252729" h="239395">
                  <a:moveTo>
                    <a:pt x="252399" y="0"/>
                  </a:moveTo>
                  <a:lnTo>
                    <a:pt x="235432" y="0"/>
                  </a:lnTo>
                  <a:lnTo>
                    <a:pt x="235432" y="239039"/>
                  </a:lnTo>
                  <a:lnTo>
                    <a:pt x="252399" y="239039"/>
                  </a:lnTo>
                  <a:lnTo>
                    <a:pt x="252399" y="0"/>
                  </a:lnTo>
                  <a:close/>
                </a:path>
              </a:pathLst>
            </a:custGeom>
            <a:solidFill>
              <a:srgbClr val="EDE6EA"/>
            </a:solidFill>
          </p:spPr>
          <p:txBody>
            <a:bodyPr wrap="square" lIns="0" tIns="0" rIns="0" bIns="0" rtlCol="0"/>
            <a:lstStyle/>
            <a:p>
              <a:endParaRPr sz="1227"/>
            </a:p>
          </p:txBody>
        </p:sp>
        <p:pic>
          <p:nvPicPr>
            <p:cNvPr id="510" name="object 510"/>
            <p:cNvPicPr/>
            <p:nvPr/>
          </p:nvPicPr>
          <p:blipFill>
            <a:blip r:embed="rId215" cstate="print"/>
            <a:stretch>
              <a:fillRect/>
            </a:stretch>
          </p:blipFill>
          <p:spPr>
            <a:xfrm>
              <a:off x="64147" y="4001223"/>
              <a:ext cx="38099" cy="239026"/>
            </a:xfrm>
            <a:prstGeom prst="rect">
              <a:avLst/>
            </a:prstGeom>
          </p:spPr>
        </p:pic>
        <p:pic>
          <p:nvPicPr>
            <p:cNvPr id="511" name="object 511"/>
            <p:cNvPicPr/>
            <p:nvPr/>
          </p:nvPicPr>
          <p:blipFill>
            <a:blip r:embed="rId216" cstate="print"/>
            <a:stretch>
              <a:fillRect/>
            </a:stretch>
          </p:blipFill>
          <p:spPr>
            <a:xfrm>
              <a:off x="299580" y="4001224"/>
              <a:ext cx="38099" cy="239026"/>
            </a:xfrm>
            <a:prstGeom prst="rect">
              <a:avLst/>
            </a:prstGeom>
          </p:spPr>
        </p:pic>
        <p:pic>
          <p:nvPicPr>
            <p:cNvPr id="512" name="object 512"/>
            <p:cNvPicPr/>
            <p:nvPr/>
          </p:nvPicPr>
          <p:blipFill>
            <a:blip r:embed="rId217" cstate="print"/>
            <a:stretch>
              <a:fillRect/>
            </a:stretch>
          </p:blipFill>
          <p:spPr>
            <a:xfrm>
              <a:off x="52031" y="4072661"/>
              <a:ext cx="305015" cy="90259"/>
            </a:xfrm>
            <a:prstGeom prst="rect">
              <a:avLst/>
            </a:prstGeom>
          </p:spPr>
        </p:pic>
        <p:pic>
          <p:nvPicPr>
            <p:cNvPr id="513" name="object 513"/>
            <p:cNvPicPr/>
            <p:nvPr/>
          </p:nvPicPr>
          <p:blipFill>
            <a:blip r:embed="rId220" cstate="print"/>
            <a:stretch>
              <a:fillRect/>
            </a:stretch>
          </p:blipFill>
          <p:spPr>
            <a:xfrm>
              <a:off x="45554" y="4103560"/>
              <a:ext cx="6464" cy="41922"/>
            </a:xfrm>
            <a:prstGeom prst="rect">
              <a:avLst/>
            </a:prstGeom>
          </p:spPr>
        </p:pic>
        <p:pic>
          <p:nvPicPr>
            <p:cNvPr id="514" name="object 514"/>
            <p:cNvPicPr/>
            <p:nvPr/>
          </p:nvPicPr>
          <p:blipFill>
            <a:blip r:embed="rId225" cstate="print"/>
            <a:stretch>
              <a:fillRect/>
            </a:stretch>
          </p:blipFill>
          <p:spPr>
            <a:xfrm>
              <a:off x="45554" y="4030751"/>
              <a:ext cx="311492" cy="41910"/>
            </a:xfrm>
            <a:prstGeom prst="rect">
              <a:avLst/>
            </a:prstGeom>
          </p:spPr>
        </p:pic>
        <p:sp>
          <p:nvSpPr>
            <p:cNvPr id="515" name="object 515"/>
            <p:cNvSpPr/>
            <p:nvPr/>
          </p:nvSpPr>
          <p:spPr>
            <a:xfrm>
              <a:off x="68211" y="4030738"/>
              <a:ext cx="305435" cy="114935"/>
            </a:xfrm>
            <a:custGeom>
              <a:avLst/>
              <a:gdLst/>
              <a:ahLst/>
              <a:cxnLst/>
              <a:rect l="l" t="t" r="r" b="b"/>
              <a:pathLst>
                <a:path w="305435" h="114935">
                  <a:moveTo>
                    <a:pt x="305015" y="72821"/>
                  </a:moveTo>
                  <a:lnTo>
                    <a:pt x="0" y="72821"/>
                  </a:lnTo>
                  <a:lnTo>
                    <a:pt x="0" y="114744"/>
                  </a:lnTo>
                  <a:lnTo>
                    <a:pt x="305015" y="114744"/>
                  </a:lnTo>
                  <a:lnTo>
                    <a:pt x="305015" y="72821"/>
                  </a:lnTo>
                  <a:close/>
                </a:path>
                <a:path w="305435" h="114935">
                  <a:moveTo>
                    <a:pt x="305015" y="0"/>
                  </a:moveTo>
                  <a:lnTo>
                    <a:pt x="0" y="0"/>
                  </a:lnTo>
                  <a:lnTo>
                    <a:pt x="0" y="41922"/>
                  </a:lnTo>
                  <a:lnTo>
                    <a:pt x="305015" y="41922"/>
                  </a:lnTo>
                  <a:lnTo>
                    <a:pt x="305015" y="0"/>
                  </a:lnTo>
                  <a:close/>
                </a:path>
              </a:pathLst>
            </a:custGeom>
            <a:solidFill>
              <a:srgbClr val="EDE6EA"/>
            </a:solidFill>
          </p:spPr>
          <p:txBody>
            <a:bodyPr wrap="square" lIns="0" tIns="0" rIns="0" bIns="0" rtlCol="0"/>
            <a:lstStyle/>
            <a:p>
              <a:endParaRPr sz="1227"/>
            </a:p>
          </p:txBody>
        </p:sp>
        <p:sp>
          <p:nvSpPr>
            <p:cNvPr id="516" name="object 516"/>
            <p:cNvSpPr/>
            <p:nvPr/>
          </p:nvSpPr>
          <p:spPr>
            <a:xfrm>
              <a:off x="68199" y="4030751"/>
              <a:ext cx="305435" cy="114935"/>
            </a:xfrm>
            <a:custGeom>
              <a:avLst/>
              <a:gdLst/>
              <a:ahLst/>
              <a:cxnLst/>
              <a:rect l="l" t="t" r="r" b="b"/>
              <a:pathLst>
                <a:path w="305435" h="114935">
                  <a:moveTo>
                    <a:pt x="51866" y="72809"/>
                  </a:moveTo>
                  <a:lnTo>
                    <a:pt x="16929" y="72809"/>
                  </a:lnTo>
                  <a:lnTo>
                    <a:pt x="0" y="102108"/>
                  </a:lnTo>
                  <a:lnTo>
                    <a:pt x="0" y="114731"/>
                  </a:lnTo>
                  <a:lnTo>
                    <a:pt x="27660" y="114731"/>
                  </a:lnTo>
                  <a:lnTo>
                    <a:pt x="51866" y="72809"/>
                  </a:lnTo>
                  <a:close/>
                </a:path>
                <a:path w="305435" h="114935">
                  <a:moveTo>
                    <a:pt x="51866" y="0"/>
                  </a:moveTo>
                  <a:lnTo>
                    <a:pt x="16929" y="0"/>
                  </a:lnTo>
                  <a:lnTo>
                    <a:pt x="0" y="29298"/>
                  </a:lnTo>
                  <a:lnTo>
                    <a:pt x="0" y="41922"/>
                  </a:lnTo>
                  <a:lnTo>
                    <a:pt x="27660" y="41922"/>
                  </a:lnTo>
                  <a:lnTo>
                    <a:pt x="51866" y="0"/>
                  </a:lnTo>
                  <a:close/>
                </a:path>
                <a:path w="305435" h="114935">
                  <a:moveTo>
                    <a:pt x="116979" y="72809"/>
                  </a:moveTo>
                  <a:lnTo>
                    <a:pt x="82029" y="72809"/>
                  </a:lnTo>
                  <a:lnTo>
                    <a:pt x="57823" y="114731"/>
                  </a:lnTo>
                  <a:lnTo>
                    <a:pt x="92773" y="114731"/>
                  </a:lnTo>
                  <a:lnTo>
                    <a:pt x="116979" y="72809"/>
                  </a:lnTo>
                  <a:close/>
                </a:path>
                <a:path w="305435" h="114935">
                  <a:moveTo>
                    <a:pt x="116979" y="0"/>
                  </a:moveTo>
                  <a:lnTo>
                    <a:pt x="82029" y="0"/>
                  </a:lnTo>
                  <a:lnTo>
                    <a:pt x="57823" y="41922"/>
                  </a:lnTo>
                  <a:lnTo>
                    <a:pt x="92773" y="41922"/>
                  </a:lnTo>
                  <a:lnTo>
                    <a:pt x="116979" y="0"/>
                  </a:lnTo>
                  <a:close/>
                </a:path>
                <a:path w="305435" h="114935">
                  <a:moveTo>
                    <a:pt x="182092" y="72809"/>
                  </a:moveTo>
                  <a:lnTo>
                    <a:pt x="147142" y="72809"/>
                  </a:lnTo>
                  <a:lnTo>
                    <a:pt x="122936" y="114731"/>
                  </a:lnTo>
                  <a:lnTo>
                    <a:pt x="157886" y="114731"/>
                  </a:lnTo>
                  <a:lnTo>
                    <a:pt x="182092" y="72809"/>
                  </a:lnTo>
                  <a:close/>
                </a:path>
                <a:path w="305435" h="114935">
                  <a:moveTo>
                    <a:pt x="182092" y="0"/>
                  </a:moveTo>
                  <a:lnTo>
                    <a:pt x="147142" y="0"/>
                  </a:lnTo>
                  <a:lnTo>
                    <a:pt x="122936" y="41922"/>
                  </a:lnTo>
                  <a:lnTo>
                    <a:pt x="157886" y="41922"/>
                  </a:lnTo>
                  <a:lnTo>
                    <a:pt x="182092" y="0"/>
                  </a:lnTo>
                  <a:close/>
                </a:path>
                <a:path w="305435" h="114935">
                  <a:moveTo>
                    <a:pt x="247192" y="72809"/>
                  </a:moveTo>
                  <a:lnTo>
                    <a:pt x="212255" y="72809"/>
                  </a:lnTo>
                  <a:lnTo>
                    <a:pt x="188036" y="114731"/>
                  </a:lnTo>
                  <a:lnTo>
                    <a:pt x="222986" y="114731"/>
                  </a:lnTo>
                  <a:lnTo>
                    <a:pt x="247192" y="72809"/>
                  </a:lnTo>
                  <a:close/>
                </a:path>
                <a:path w="305435" h="114935">
                  <a:moveTo>
                    <a:pt x="247192" y="0"/>
                  </a:moveTo>
                  <a:lnTo>
                    <a:pt x="212255" y="0"/>
                  </a:lnTo>
                  <a:lnTo>
                    <a:pt x="188036" y="41922"/>
                  </a:lnTo>
                  <a:lnTo>
                    <a:pt x="222986" y="41922"/>
                  </a:lnTo>
                  <a:lnTo>
                    <a:pt x="247192" y="0"/>
                  </a:lnTo>
                  <a:close/>
                </a:path>
                <a:path w="305435" h="114935">
                  <a:moveTo>
                    <a:pt x="305015" y="72809"/>
                  </a:moveTo>
                  <a:lnTo>
                    <a:pt x="277355" y="72809"/>
                  </a:lnTo>
                  <a:lnTo>
                    <a:pt x="253149" y="114731"/>
                  </a:lnTo>
                  <a:lnTo>
                    <a:pt x="288099" y="114731"/>
                  </a:lnTo>
                  <a:lnTo>
                    <a:pt x="305015" y="85420"/>
                  </a:lnTo>
                  <a:lnTo>
                    <a:pt x="305015" y="72809"/>
                  </a:lnTo>
                  <a:close/>
                </a:path>
                <a:path w="305435" h="114935">
                  <a:moveTo>
                    <a:pt x="305015" y="0"/>
                  </a:moveTo>
                  <a:lnTo>
                    <a:pt x="277355" y="0"/>
                  </a:lnTo>
                  <a:lnTo>
                    <a:pt x="253149" y="41922"/>
                  </a:lnTo>
                  <a:lnTo>
                    <a:pt x="288099" y="41922"/>
                  </a:lnTo>
                  <a:lnTo>
                    <a:pt x="305015" y="12611"/>
                  </a:lnTo>
                  <a:lnTo>
                    <a:pt x="305015" y="0"/>
                  </a:lnTo>
                  <a:close/>
                </a:path>
              </a:pathLst>
            </a:custGeom>
            <a:solidFill>
              <a:srgbClr val="EB7A61"/>
            </a:solidFill>
          </p:spPr>
          <p:txBody>
            <a:bodyPr wrap="square" lIns="0" tIns="0" rIns="0" bIns="0" rtlCol="0"/>
            <a:lstStyle/>
            <a:p>
              <a:endParaRPr sz="1227"/>
            </a:p>
          </p:txBody>
        </p:sp>
        <p:pic>
          <p:nvPicPr>
            <p:cNvPr id="517" name="object 517"/>
            <p:cNvPicPr/>
            <p:nvPr/>
          </p:nvPicPr>
          <p:blipFill>
            <a:blip r:embed="rId220" cstate="print"/>
            <a:stretch>
              <a:fillRect/>
            </a:stretch>
          </p:blipFill>
          <p:spPr>
            <a:xfrm>
              <a:off x="61734" y="4103560"/>
              <a:ext cx="6464" cy="41922"/>
            </a:xfrm>
            <a:prstGeom prst="rect">
              <a:avLst/>
            </a:prstGeom>
          </p:spPr>
        </p:pic>
        <p:pic>
          <p:nvPicPr>
            <p:cNvPr id="518" name="object 518"/>
            <p:cNvPicPr/>
            <p:nvPr/>
          </p:nvPicPr>
          <p:blipFill>
            <a:blip r:embed="rId221" cstate="print"/>
            <a:stretch>
              <a:fillRect/>
            </a:stretch>
          </p:blipFill>
          <p:spPr>
            <a:xfrm>
              <a:off x="61734" y="4030751"/>
              <a:ext cx="6464" cy="41910"/>
            </a:xfrm>
            <a:prstGeom prst="rect">
              <a:avLst/>
            </a:prstGeom>
          </p:spPr>
        </p:pic>
        <p:sp>
          <p:nvSpPr>
            <p:cNvPr id="519" name="object 519"/>
            <p:cNvSpPr/>
            <p:nvPr/>
          </p:nvSpPr>
          <p:spPr>
            <a:xfrm>
              <a:off x="102235" y="4230433"/>
              <a:ext cx="252729" cy="10160"/>
            </a:xfrm>
            <a:custGeom>
              <a:avLst/>
              <a:gdLst/>
              <a:ahLst/>
              <a:cxnLst/>
              <a:rect l="l" t="t" r="r" b="b"/>
              <a:pathLst>
                <a:path w="252729" h="10160">
                  <a:moveTo>
                    <a:pt x="16954" y="0"/>
                  </a:moveTo>
                  <a:lnTo>
                    <a:pt x="0" y="0"/>
                  </a:lnTo>
                  <a:lnTo>
                    <a:pt x="0" y="9817"/>
                  </a:lnTo>
                  <a:lnTo>
                    <a:pt x="16954" y="9817"/>
                  </a:lnTo>
                  <a:lnTo>
                    <a:pt x="16954" y="0"/>
                  </a:lnTo>
                  <a:close/>
                </a:path>
                <a:path w="252729" h="10160">
                  <a:moveTo>
                    <a:pt x="252399" y="0"/>
                  </a:moveTo>
                  <a:lnTo>
                    <a:pt x="235445" y="0"/>
                  </a:lnTo>
                  <a:lnTo>
                    <a:pt x="235445" y="9817"/>
                  </a:lnTo>
                  <a:lnTo>
                    <a:pt x="252399" y="9817"/>
                  </a:lnTo>
                  <a:lnTo>
                    <a:pt x="252399" y="0"/>
                  </a:lnTo>
                  <a:close/>
                </a:path>
              </a:pathLst>
            </a:custGeom>
            <a:solidFill>
              <a:srgbClr val="EDE6EA"/>
            </a:solidFill>
          </p:spPr>
          <p:txBody>
            <a:bodyPr wrap="square" lIns="0" tIns="0" rIns="0" bIns="0" rtlCol="0"/>
            <a:lstStyle/>
            <a:p>
              <a:endParaRPr sz="1227"/>
            </a:p>
          </p:txBody>
        </p:sp>
        <p:pic>
          <p:nvPicPr>
            <p:cNvPr id="520" name="object 520"/>
            <p:cNvPicPr/>
            <p:nvPr/>
          </p:nvPicPr>
          <p:blipFill>
            <a:blip r:embed="rId222" cstate="print"/>
            <a:stretch>
              <a:fillRect/>
            </a:stretch>
          </p:blipFill>
          <p:spPr>
            <a:xfrm>
              <a:off x="304076" y="3974413"/>
              <a:ext cx="36385" cy="33692"/>
            </a:xfrm>
            <a:prstGeom prst="rect">
              <a:avLst/>
            </a:prstGeom>
          </p:spPr>
        </p:pic>
        <p:sp>
          <p:nvSpPr>
            <p:cNvPr id="521" name="object 521"/>
            <p:cNvSpPr/>
            <p:nvPr/>
          </p:nvSpPr>
          <p:spPr>
            <a:xfrm>
              <a:off x="317830" y="3974426"/>
              <a:ext cx="34290" cy="27305"/>
            </a:xfrm>
            <a:custGeom>
              <a:avLst/>
              <a:gdLst/>
              <a:ahLst/>
              <a:cxnLst/>
              <a:rect l="l" t="t" r="r" b="b"/>
              <a:pathLst>
                <a:path w="34289" h="27304">
                  <a:moveTo>
                    <a:pt x="33807" y="0"/>
                  </a:moveTo>
                  <a:lnTo>
                    <a:pt x="0" y="0"/>
                  </a:lnTo>
                  <a:lnTo>
                    <a:pt x="0" y="26809"/>
                  </a:lnTo>
                  <a:lnTo>
                    <a:pt x="33807" y="26809"/>
                  </a:lnTo>
                  <a:lnTo>
                    <a:pt x="33807" y="0"/>
                  </a:lnTo>
                  <a:close/>
                </a:path>
              </a:pathLst>
            </a:custGeom>
            <a:solidFill>
              <a:srgbClr val="F3C867"/>
            </a:solidFill>
          </p:spPr>
          <p:txBody>
            <a:bodyPr wrap="square" lIns="0" tIns="0" rIns="0" bIns="0" rtlCol="0"/>
            <a:lstStyle/>
            <a:p>
              <a:endParaRPr sz="1227"/>
            </a:p>
          </p:txBody>
        </p:sp>
        <p:pic>
          <p:nvPicPr>
            <p:cNvPr id="522" name="object 522"/>
            <p:cNvPicPr/>
            <p:nvPr/>
          </p:nvPicPr>
          <p:blipFill>
            <a:blip r:embed="rId223" cstate="print"/>
            <a:stretch>
              <a:fillRect/>
            </a:stretch>
          </p:blipFill>
          <p:spPr>
            <a:xfrm>
              <a:off x="68630" y="3974413"/>
              <a:ext cx="36385" cy="33692"/>
            </a:xfrm>
            <a:prstGeom prst="rect">
              <a:avLst/>
            </a:prstGeom>
          </p:spPr>
        </p:pic>
        <p:sp>
          <p:nvSpPr>
            <p:cNvPr id="523" name="object 523"/>
            <p:cNvSpPr/>
            <p:nvPr/>
          </p:nvSpPr>
          <p:spPr>
            <a:xfrm>
              <a:off x="82384" y="3974426"/>
              <a:ext cx="34290" cy="27305"/>
            </a:xfrm>
            <a:custGeom>
              <a:avLst/>
              <a:gdLst/>
              <a:ahLst/>
              <a:cxnLst/>
              <a:rect l="l" t="t" r="r" b="b"/>
              <a:pathLst>
                <a:path w="34289" h="27304">
                  <a:moveTo>
                    <a:pt x="33794" y="0"/>
                  </a:moveTo>
                  <a:lnTo>
                    <a:pt x="0" y="0"/>
                  </a:lnTo>
                  <a:lnTo>
                    <a:pt x="0" y="26809"/>
                  </a:lnTo>
                  <a:lnTo>
                    <a:pt x="33794" y="26809"/>
                  </a:lnTo>
                  <a:lnTo>
                    <a:pt x="33794" y="0"/>
                  </a:lnTo>
                  <a:close/>
                </a:path>
              </a:pathLst>
            </a:custGeom>
            <a:solidFill>
              <a:srgbClr val="F3C867"/>
            </a:solidFill>
          </p:spPr>
          <p:txBody>
            <a:bodyPr wrap="square" lIns="0" tIns="0" rIns="0" bIns="0" rtlCol="0"/>
            <a:lstStyle/>
            <a:p>
              <a:endParaRPr sz="1227"/>
            </a:p>
          </p:txBody>
        </p:sp>
        <p:pic>
          <p:nvPicPr>
            <p:cNvPr id="524" name="object 524"/>
            <p:cNvPicPr/>
            <p:nvPr/>
          </p:nvPicPr>
          <p:blipFill>
            <a:blip r:embed="rId228" cstate="print"/>
            <a:stretch>
              <a:fillRect/>
            </a:stretch>
          </p:blipFill>
          <p:spPr>
            <a:xfrm>
              <a:off x="4024325" y="4182452"/>
              <a:ext cx="502119" cy="35356"/>
            </a:xfrm>
            <a:prstGeom prst="rect">
              <a:avLst/>
            </a:prstGeom>
          </p:spPr>
        </p:pic>
        <p:sp>
          <p:nvSpPr>
            <p:cNvPr id="525" name="object 525"/>
            <p:cNvSpPr/>
            <p:nvPr/>
          </p:nvSpPr>
          <p:spPr>
            <a:xfrm>
              <a:off x="3099143" y="4412068"/>
              <a:ext cx="4564380" cy="15240"/>
            </a:xfrm>
            <a:custGeom>
              <a:avLst/>
              <a:gdLst/>
              <a:ahLst/>
              <a:cxnLst/>
              <a:rect l="l" t="t" r="r" b="b"/>
              <a:pathLst>
                <a:path w="4564380" h="15239">
                  <a:moveTo>
                    <a:pt x="74815" y="0"/>
                  </a:moveTo>
                  <a:lnTo>
                    <a:pt x="0" y="0"/>
                  </a:lnTo>
                  <a:lnTo>
                    <a:pt x="0" y="14744"/>
                  </a:lnTo>
                  <a:lnTo>
                    <a:pt x="74815" y="14744"/>
                  </a:lnTo>
                  <a:lnTo>
                    <a:pt x="74815" y="0"/>
                  </a:lnTo>
                  <a:close/>
                </a:path>
                <a:path w="4564380" h="15239">
                  <a:moveTo>
                    <a:pt x="261899" y="0"/>
                  </a:moveTo>
                  <a:lnTo>
                    <a:pt x="187071" y="0"/>
                  </a:lnTo>
                  <a:lnTo>
                    <a:pt x="187071" y="14744"/>
                  </a:lnTo>
                  <a:lnTo>
                    <a:pt x="261899" y="14744"/>
                  </a:lnTo>
                  <a:lnTo>
                    <a:pt x="261899" y="0"/>
                  </a:lnTo>
                  <a:close/>
                </a:path>
                <a:path w="4564380" h="15239">
                  <a:moveTo>
                    <a:pt x="448957" y="0"/>
                  </a:moveTo>
                  <a:lnTo>
                    <a:pt x="374129" y="0"/>
                  </a:lnTo>
                  <a:lnTo>
                    <a:pt x="374129" y="14744"/>
                  </a:lnTo>
                  <a:lnTo>
                    <a:pt x="448957" y="14744"/>
                  </a:lnTo>
                  <a:lnTo>
                    <a:pt x="448957" y="0"/>
                  </a:lnTo>
                  <a:close/>
                </a:path>
                <a:path w="4564380" h="15239">
                  <a:moveTo>
                    <a:pt x="636016" y="0"/>
                  </a:moveTo>
                  <a:lnTo>
                    <a:pt x="561187" y="0"/>
                  </a:lnTo>
                  <a:lnTo>
                    <a:pt x="561187" y="14744"/>
                  </a:lnTo>
                  <a:lnTo>
                    <a:pt x="636016" y="14744"/>
                  </a:lnTo>
                  <a:lnTo>
                    <a:pt x="636016" y="0"/>
                  </a:lnTo>
                  <a:close/>
                </a:path>
                <a:path w="4564380" h="15239">
                  <a:moveTo>
                    <a:pt x="823087" y="0"/>
                  </a:moveTo>
                  <a:lnTo>
                    <a:pt x="748258" y="0"/>
                  </a:lnTo>
                  <a:lnTo>
                    <a:pt x="748258" y="14744"/>
                  </a:lnTo>
                  <a:lnTo>
                    <a:pt x="823087" y="14744"/>
                  </a:lnTo>
                  <a:lnTo>
                    <a:pt x="823087" y="0"/>
                  </a:lnTo>
                  <a:close/>
                </a:path>
                <a:path w="4564380" h="15239">
                  <a:moveTo>
                    <a:pt x="1010158" y="0"/>
                  </a:moveTo>
                  <a:lnTo>
                    <a:pt x="935329" y="0"/>
                  </a:lnTo>
                  <a:lnTo>
                    <a:pt x="935329" y="14744"/>
                  </a:lnTo>
                  <a:lnTo>
                    <a:pt x="1010158" y="14744"/>
                  </a:lnTo>
                  <a:lnTo>
                    <a:pt x="1010158" y="0"/>
                  </a:lnTo>
                  <a:close/>
                </a:path>
                <a:path w="4564380" h="15239">
                  <a:moveTo>
                    <a:pt x="1197216" y="0"/>
                  </a:moveTo>
                  <a:lnTo>
                    <a:pt x="1122387" y="0"/>
                  </a:lnTo>
                  <a:lnTo>
                    <a:pt x="1122387" y="14744"/>
                  </a:lnTo>
                  <a:lnTo>
                    <a:pt x="1197216" y="14744"/>
                  </a:lnTo>
                  <a:lnTo>
                    <a:pt x="1197216" y="0"/>
                  </a:lnTo>
                  <a:close/>
                </a:path>
                <a:path w="4564380" h="15239">
                  <a:moveTo>
                    <a:pt x="1384274" y="0"/>
                  </a:moveTo>
                  <a:lnTo>
                    <a:pt x="1309446" y="0"/>
                  </a:lnTo>
                  <a:lnTo>
                    <a:pt x="1309446" y="14744"/>
                  </a:lnTo>
                  <a:lnTo>
                    <a:pt x="1384274" y="14744"/>
                  </a:lnTo>
                  <a:lnTo>
                    <a:pt x="1384274" y="0"/>
                  </a:lnTo>
                  <a:close/>
                </a:path>
                <a:path w="4564380" h="15239">
                  <a:moveTo>
                    <a:pt x="1571345" y="0"/>
                  </a:moveTo>
                  <a:lnTo>
                    <a:pt x="1496517" y="0"/>
                  </a:lnTo>
                  <a:lnTo>
                    <a:pt x="1496517" y="14744"/>
                  </a:lnTo>
                  <a:lnTo>
                    <a:pt x="1571345" y="14744"/>
                  </a:lnTo>
                  <a:lnTo>
                    <a:pt x="1571345" y="0"/>
                  </a:lnTo>
                  <a:close/>
                </a:path>
                <a:path w="4564380" h="15239">
                  <a:moveTo>
                    <a:pt x="1758403" y="0"/>
                  </a:moveTo>
                  <a:lnTo>
                    <a:pt x="1683575" y="0"/>
                  </a:lnTo>
                  <a:lnTo>
                    <a:pt x="1683575" y="14744"/>
                  </a:lnTo>
                  <a:lnTo>
                    <a:pt x="1758403" y="14744"/>
                  </a:lnTo>
                  <a:lnTo>
                    <a:pt x="1758403" y="0"/>
                  </a:lnTo>
                  <a:close/>
                </a:path>
                <a:path w="4564380" h="15239">
                  <a:moveTo>
                    <a:pt x="1945474" y="0"/>
                  </a:moveTo>
                  <a:lnTo>
                    <a:pt x="1870633" y="0"/>
                  </a:lnTo>
                  <a:lnTo>
                    <a:pt x="1870633" y="14744"/>
                  </a:lnTo>
                  <a:lnTo>
                    <a:pt x="1945474" y="14744"/>
                  </a:lnTo>
                  <a:lnTo>
                    <a:pt x="1945474" y="0"/>
                  </a:lnTo>
                  <a:close/>
                </a:path>
                <a:path w="4564380" h="15239">
                  <a:moveTo>
                    <a:pt x="2132533" y="0"/>
                  </a:moveTo>
                  <a:lnTo>
                    <a:pt x="2057704" y="0"/>
                  </a:lnTo>
                  <a:lnTo>
                    <a:pt x="2057704" y="14744"/>
                  </a:lnTo>
                  <a:lnTo>
                    <a:pt x="2132533" y="14744"/>
                  </a:lnTo>
                  <a:lnTo>
                    <a:pt x="2132533" y="0"/>
                  </a:lnTo>
                  <a:close/>
                </a:path>
                <a:path w="4564380" h="15239">
                  <a:moveTo>
                    <a:pt x="2319591" y="0"/>
                  </a:moveTo>
                  <a:lnTo>
                    <a:pt x="2244763" y="0"/>
                  </a:lnTo>
                  <a:lnTo>
                    <a:pt x="2244763" y="14744"/>
                  </a:lnTo>
                  <a:lnTo>
                    <a:pt x="2319591" y="14744"/>
                  </a:lnTo>
                  <a:lnTo>
                    <a:pt x="2319591" y="0"/>
                  </a:lnTo>
                  <a:close/>
                </a:path>
                <a:path w="4564380" h="15239">
                  <a:moveTo>
                    <a:pt x="2506662" y="0"/>
                  </a:moveTo>
                  <a:lnTo>
                    <a:pt x="2431834" y="0"/>
                  </a:lnTo>
                  <a:lnTo>
                    <a:pt x="2431834" y="14744"/>
                  </a:lnTo>
                  <a:lnTo>
                    <a:pt x="2506662" y="14744"/>
                  </a:lnTo>
                  <a:lnTo>
                    <a:pt x="2506662" y="0"/>
                  </a:lnTo>
                  <a:close/>
                </a:path>
                <a:path w="4564380" h="15239">
                  <a:moveTo>
                    <a:pt x="2693720" y="0"/>
                  </a:moveTo>
                  <a:lnTo>
                    <a:pt x="2618892" y="0"/>
                  </a:lnTo>
                  <a:lnTo>
                    <a:pt x="2618892" y="14744"/>
                  </a:lnTo>
                  <a:lnTo>
                    <a:pt x="2693720" y="14744"/>
                  </a:lnTo>
                  <a:lnTo>
                    <a:pt x="2693720" y="0"/>
                  </a:lnTo>
                  <a:close/>
                </a:path>
                <a:path w="4564380" h="15239">
                  <a:moveTo>
                    <a:pt x="2880791" y="0"/>
                  </a:moveTo>
                  <a:lnTo>
                    <a:pt x="2805963" y="0"/>
                  </a:lnTo>
                  <a:lnTo>
                    <a:pt x="2805963" y="14744"/>
                  </a:lnTo>
                  <a:lnTo>
                    <a:pt x="2880791" y="14744"/>
                  </a:lnTo>
                  <a:lnTo>
                    <a:pt x="2880791" y="0"/>
                  </a:lnTo>
                  <a:close/>
                </a:path>
                <a:path w="4564380" h="15239">
                  <a:moveTo>
                    <a:pt x="3067850" y="0"/>
                  </a:moveTo>
                  <a:lnTo>
                    <a:pt x="2993021" y="0"/>
                  </a:lnTo>
                  <a:lnTo>
                    <a:pt x="2993021" y="14744"/>
                  </a:lnTo>
                  <a:lnTo>
                    <a:pt x="3067850" y="14744"/>
                  </a:lnTo>
                  <a:lnTo>
                    <a:pt x="3067850" y="0"/>
                  </a:lnTo>
                  <a:close/>
                </a:path>
                <a:path w="4564380" h="15239">
                  <a:moveTo>
                    <a:pt x="3254921" y="0"/>
                  </a:moveTo>
                  <a:lnTo>
                    <a:pt x="3180092" y="0"/>
                  </a:lnTo>
                  <a:lnTo>
                    <a:pt x="3180092" y="14744"/>
                  </a:lnTo>
                  <a:lnTo>
                    <a:pt x="3254921" y="14744"/>
                  </a:lnTo>
                  <a:lnTo>
                    <a:pt x="3254921" y="0"/>
                  </a:lnTo>
                  <a:close/>
                </a:path>
                <a:path w="4564380" h="15239">
                  <a:moveTo>
                    <a:pt x="3441979" y="0"/>
                  </a:moveTo>
                  <a:lnTo>
                    <a:pt x="3367151" y="0"/>
                  </a:lnTo>
                  <a:lnTo>
                    <a:pt x="3367151" y="14744"/>
                  </a:lnTo>
                  <a:lnTo>
                    <a:pt x="3441979" y="14744"/>
                  </a:lnTo>
                  <a:lnTo>
                    <a:pt x="3441979" y="0"/>
                  </a:lnTo>
                  <a:close/>
                </a:path>
                <a:path w="4564380" h="15239">
                  <a:moveTo>
                    <a:pt x="3629050" y="0"/>
                  </a:moveTo>
                  <a:lnTo>
                    <a:pt x="3554209" y="0"/>
                  </a:lnTo>
                  <a:lnTo>
                    <a:pt x="3554209" y="14744"/>
                  </a:lnTo>
                  <a:lnTo>
                    <a:pt x="3629050" y="14744"/>
                  </a:lnTo>
                  <a:lnTo>
                    <a:pt x="3629050" y="0"/>
                  </a:lnTo>
                  <a:close/>
                </a:path>
                <a:path w="4564380" h="15239">
                  <a:moveTo>
                    <a:pt x="3816108" y="0"/>
                  </a:moveTo>
                  <a:lnTo>
                    <a:pt x="3741280" y="0"/>
                  </a:lnTo>
                  <a:lnTo>
                    <a:pt x="3741280" y="14744"/>
                  </a:lnTo>
                  <a:lnTo>
                    <a:pt x="3816108" y="14744"/>
                  </a:lnTo>
                  <a:lnTo>
                    <a:pt x="3816108" y="0"/>
                  </a:lnTo>
                  <a:close/>
                </a:path>
                <a:path w="4564380" h="15239">
                  <a:moveTo>
                    <a:pt x="4003179" y="0"/>
                  </a:moveTo>
                  <a:lnTo>
                    <a:pt x="3928351" y="0"/>
                  </a:lnTo>
                  <a:lnTo>
                    <a:pt x="3928351" y="14744"/>
                  </a:lnTo>
                  <a:lnTo>
                    <a:pt x="4003179" y="14744"/>
                  </a:lnTo>
                  <a:lnTo>
                    <a:pt x="4003179" y="0"/>
                  </a:lnTo>
                  <a:close/>
                </a:path>
                <a:path w="4564380" h="15239">
                  <a:moveTo>
                    <a:pt x="4190238" y="0"/>
                  </a:moveTo>
                  <a:lnTo>
                    <a:pt x="4115409" y="0"/>
                  </a:lnTo>
                  <a:lnTo>
                    <a:pt x="4115409" y="14744"/>
                  </a:lnTo>
                  <a:lnTo>
                    <a:pt x="4190238" y="14744"/>
                  </a:lnTo>
                  <a:lnTo>
                    <a:pt x="4190238" y="0"/>
                  </a:lnTo>
                  <a:close/>
                </a:path>
                <a:path w="4564380" h="15239">
                  <a:moveTo>
                    <a:pt x="4377309" y="0"/>
                  </a:moveTo>
                  <a:lnTo>
                    <a:pt x="4302480" y="0"/>
                  </a:lnTo>
                  <a:lnTo>
                    <a:pt x="4302480" y="14744"/>
                  </a:lnTo>
                  <a:lnTo>
                    <a:pt x="4377309" y="14744"/>
                  </a:lnTo>
                  <a:lnTo>
                    <a:pt x="4377309" y="0"/>
                  </a:lnTo>
                  <a:close/>
                </a:path>
                <a:path w="4564380" h="15239">
                  <a:moveTo>
                    <a:pt x="4564367" y="0"/>
                  </a:moveTo>
                  <a:lnTo>
                    <a:pt x="4489539" y="0"/>
                  </a:lnTo>
                  <a:lnTo>
                    <a:pt x="4489539" y="14744"/>
                  </a:lnTo>
                  <a:lnTo>
                    <a:pt x="4564367" y="14744"/>
                  </a:lnTo>
                  <a:lnTo>
                    <a:pt x="4564367" y="0"/>
                  </a:lnTo>
                  <a:close/>
                </a:path>
              </a:pathLst>
            </a:custGeom>
            <a:solidFill>
              <a:srgbClr val="FFFFFF"/>
            </a:solidFill>
          </p:spPr>
          <p:txBody>
            <a:bodyPr wrap="square" lIns="0" tIns="0" rIns="0" bIns="0" rtlCol="0"/>
            <a:lstStyle/>
            <a:p>
              <a:endParaRPr sz="1227"/>
            </a:p>
          </p:txBody>
        </p:sp>
        <p:sp>
          <p:nvSpPr>
            <p:cNvPr id="526" name="object 526"/>
            <p:cNvSpPr/>
            <p:nvPr/>
          </p:nvSpPr>
          <p:spPr>
            <a:xfrm>
              <a:off x="1228509" y="4419441"/>
              <a:ext cx="1758950" cy="0"/>
            </a:xfrm>
            <a:custGeom>
              <a:avLst/>
              <a:gdLst/>
              <a:ahLst/>
              <a:cxnLst/>
              <a:rect l="l" t="t" r="r" b="b"/>
              <a:pathLst>
                <a:path w="1758950">
                  <a:moveTo>
                    <a:pt x="0" y="0"/>
                  </a:moveTo>
                  <a:lnTo>
                    <a:pt x="1758403" y="0"/>
                  </a:lnTo>
                </a:path>
              </a:pathLst>
            </a:custGeom>
            <a:ln w="14744">
              <a:solidFill>
                <a:srgbClr val="FFFFFF"/>
              </a:solidFill>
              <a:prstDash val="dash"/>
            </a:ln>
          </p:spPr>
          <p:txBody>
            <a:bodyPr wrap="square" lIns="0" tIns="0" rIns="0" bIns="0" rtlCol="0"/>
            <a:lstStyle/>
            <a:p>
              <a:endParaRPr sz="1227"/>
            </a:p>
          </p:txBody>
        </p:sp>
        <p:sp>
          <p:nvSpPr>
            <p:cNvPr id="527" name="object 527"/>
            <p:cNvSpPr/>
            <p:nvPr/>
          </p:nvSpPr>
          <p:spPr>
            <a:xfrm>
              <a:off x="106121" y="4412068"/>
              <a:ext cx="1010285" cy="15240"/>
            </a:xfrm>
            <a:custGeom>
              <a:avLst/>
              <a:gdLst/>
              <a:ahLst/>
              <a:cxnLst/>
              <a:rect l="l" t="t" r="r" b="b"/>
              <a:pathLst>
                <a:path w="1010285" h="15239">
                  <a:moveTo>
                    <a:pt x="74828" y="0"/>
                  </a:moveTo>
                  <a:lnTo>
                    <a:pt x="0" y="0"/>
                  </a:lnTo>
                  <a:lnTo>
                    <a:pt x="0" y="14744"/>
                  </a:lnTo>
                  <a:lnTo>
                    <a:pt x="74828" y="14744"/>
                  </a:lnTo>
                  <a:lnTo>
                    <a:pt x="74828" y="0"/>
                  </a:lnTo>
                  <a:close/>
                </a:path>
                <a:path w="1010285" h="15239">
                  <a:moveTo>
                    <a:pt x="261886" y="0"/>
                  </a:moveTo>
                  <a:lnTo>
                    <a:pt x="187058" y="0"/>
                  </a:lnTo>
                  <a:lnTo>
                    <a:pt x="187058" y="14744"/>
                  </a:lnTo>
                  <a:lnTo>
                    <a:pt x="261886" y="14744"/>
                  </a:lnTo>
                  <a:lnTo>
                    <a:pt x="261886" y="0"/>
                  </a:lnTo>
                  <a:close/>
                </a:path>
                <a:path w="1010285" h="15239">
                  <a:moveTo>
                    <a:pt x="448957" y="0"/>
                  </a:moveTo>
                  <a:lnTo>
                    <a:pt x="374129" y="0"/>
                  </a:lnTo>
                  <a:lnTo>
                    <a:pt x="374129" y="14744"/>
                  </a:lnTo>
                  <a:lnTo>
                    <a:pt x="448957" y="14744"/>
                  </a:lnTo>
                  <a:lnTo>
                    <a:pt x="448957" y="0"/>
                  </a:lnTo>
                  <a:close/>
                </a:path>
                <a:path w="1010285" h="15239">
                  <a:moveTo>
                    <a:pt x="636016" y="0"/>
                  </a:moveTo>
                  <a:lnTo>
                    <a:pt x="561187" y="0"/>
                  </a:lnTo>
                  <a:lnTo>
                    <a:pt x="561187" y="14744"/>
                  </a:lnTo>
                  <a:lnTo>
                    <a:pt x="636016" y="14744"/>
                  </a:lnTo>
                  <a:lnTo>
                    <a:pt x="636016" y="0"/>
                  </a:lnTo>
                  <a:close/>
                </a:path>
                <a:path w="1010285" h="15239">
                  <a:moveTo>
                    <a:pt x="823087" y="0"/>
                  </a:moveTo>
                  <a:lnTo>
                    <a:pt x="748258" y="0"/>
                  </a:lnTo>
                  <a:lnTo>
                    <a:pt x="748258" y="14744"/>
                  </a:lnTo>
                  <a:lnTo>
                    <a:pt x="823087" y="14744"/>
                  </a:lnTo>
                  <a:lnTo>
                    <a:pt x="823087" y="0"/>
                  </a:lnTo>
                  <a:close/>
                </a:path>
                <a:path w="1010285" h="15239">
                  <a:moveTo>
                    <a:pt x="1010145" y="0"/>
                  </a:moveTo>
                  <a:lnTo>
                    <a:pt x="935316" y="0"/>
                  </a:lnTo>
                  <a:lnTo>
                    <a:pt x="935316" y="14744"/>
                  </a:lnTo>
                  <a:lnTo>
                    <a:pt x="1010145" y="14744"/>
                  </a:lnTo>
                  <a:lnTo>
                    <a:pt x="1010145" y="0"/>
                  </a:lnTo>
                  <a:close/>
                </a:path>
              </a:pathLst>
            </a:custGeom>
            <a:solidFill>
              <a:srgbClr val="FFFFFF"/>
            </a:solidFill>
          </p:spPr>
          <p:txBody>
            <a:bodyPr wrap="square" lIns="0" tIns="0" rIns="0" bIns="0" rtlCol="0"/>
            <a:lstStyle/>
            <a:p>
              <a:endParaRPr sz="1227"/>
            </a:p>
          </p:txBody>
        </p:sp>
        <p:pic>
          <p:nvPicPr>
            <p:cNvPr id="528" name="object 528"/>
            <p:cNvPicPr/>
            <p:nvPr/>
          </p:nvPicPr>
          <p:blipFill>
            <a:blip r:embed="rId229" cstate="print"/>
            <a:stretch>
              <a:fillRect/>
            </a:stretch>
          </p:blipFill>
          <p:spPr>
            <a:xfrm>
              <a:off x="5023294" y="4241355"/>
              <a:ext cx="685050" cy="5156"/>
            </a:xfrm>
            <a:prstGeom prst="rect">
              <a:avLst/>
            </a:prstGeom>
          </p:spPr>
        </p:pic>
        <p:sp>
          <p:nvSpPr>
            <p:cNvPr id="529" name="object 529"/>
            <p:cNvSpPr/>
            <p:nvPr/>
          </p:nvSpPr>
          <p:spPr>
            <a:xfrm>
              <a:off x="5233886" y="3905198"/>
              <a:ext cx="460375" cy="341630"/>
            </a:xfrm>
            <a:custGeom>
              <a:avLst/>
              <a:gdLst/>
              <a:ahLst/>
              <a:cxnLst/>
              <a:rect l="l" t="t" r="r" b="b"/>
              <a:pathLst>
                <a:path w="460375" h="341629">
                  <a:moveTo>
                    <a:pt x="16954" y="0"/>
                  </a:moveTo>
                  <a:lnTo>
                    <a:pt x="0" y="0"/>
                  </a:lnTo>
                  <a:lnTo>
                    <a:pt x="0" y="341312"/>
                  </a:lnTo>
                  <a:lnTo>
                    <a:pt x="16954" y="341312"/>
                  </a:lnTo>
                  <a:lnTo>
                    <a:pt x="16954" y="0"/>
                  </a:lnTo>
                  <a:close/>
                </a:path>
                <a:path w="460375" h="341629">
                  <a:moveTo>
                    <a:pt x="460273" y="0"/>
                  </a:moveTo>
                  <a:lnTo>
                    <a:pt x="443318" y="0"/>
                  </a:lnTo>
                  <a:lnTo>
                    <a:pt x="443318" y="341312"/>
                  </a:lnTo>
                  <a:lnTo>
                    <a:pt x="460273" y="341312"/>
                  </a:lnTo>
                  <a:lnTo>
                    <a:pt x="460273" y="0"/>
                  </a:lnTo>
                  <a:close/>
                </a:path>
              </a:pathLst>
            </a:custGeom>
            <a:solidFill>
              <a:srgbClr val="EDE6EA"/>
            </a:solidFill>
          </p:spPr>
          <p:txBody>
            <a:bodyPr wrap="square" lIns="0" tIns="0" rIns="0" bIns="0" rtlCol="0"/>
            <a:lstStyle/>
            <a:p>
              <a:endParaRPr sz="1227"/>
            </a:p>
          </p:txBody>
        </p:sp>
        <p:pic>
          <p:nvPicPr>
            <p:cNvPr id="530" name="object 530"/>
            <p:cNvPicPr/>
            <p:nvPr/>
          </p:nvPicPr>
          <p:blipFill>
            <a:blip r:embed="rId230" cstate="print"/>
            <a:stretch>
              <a:fillRect/>
            </a:stretch>
          </p:blipFill>
          <p:spPr>
            <a:xfrm>
              <a:off x="5209984" y="3905198"/>
              <a:ext cx="38087" cy="341312"/>
            </a:xfrm>
            <a:prstGeom prst="rect">
              <a:avLst/>
            </a:prstGeom>
          </p:spPr>
        </p:pic>
        <p:pic>
          <p:nvPicPr>
            <p:cNvPr id="531" name="object 531"/>
            <p:cNvPicPr/>
            <p:nvPr/>
          </p:nvPicPr>
          <p:blipFill>
            <a:blip r:embed="rId231" cstate="print"/>
            <a:stretch>
              <a:fillRect/>
            </a:stretch>
          </p:blipFill>
          <p:spPr>
            <a:xfrm>
              <a:off x="5653303" y="3905199"/>
              <a:ext cx="38099" cy="341312"/>
            </a:xfrm>
            <a:prstGeom prst="rect">
              <a:avLst/>
            </a:prstGeom>
          </p:spPr>
        </p:pic>
        <p:sp>
          <p:nvSpPr>
            <p:cNvPr id="532" name="object 532"/>
            <p:cNvSpPr/>
            <p:nvPr/>
          </p:nvSpPr>
          <p:spPr>
            <a:xfrm>
              <a:off x="5238610" y="3921238"/>
              <a:ext cx="469900" cy="325755"/>
            </a:xfrm>
            <a:custGeom>
              <a:avLst/>
              <a:gdLst/>
              <a:ahLst/>
              <a:cxnLst/>
              <a:rect l="l" t="t" r="r" b="b"/>
              <a:pathLst>
                <a:path w="469900" h="325754">
                  <a:moveTo>
                    <a:pt x="26416" y="315455"/>
                  </a:moveTo>
                  <a:lnTo>
                    <a:pt x="9461" y="315455"/>
                  </a:lnTo>
                  <a:lnTo>
                    <a:pt x="9461" y="325285"/>
                  </a:lnTo>
                  <a:lnTo>
                    <a:pt x="26416" y="325285"/>
                  </a:lnTo>
                  <a:lnTo>
                    <a:pt x="26416" y="315455"/>
                  </a:lnTo>
                  <a:close/>
                </a:path>
                <a:path w="469900" h="325754">
                  <a:moveTo>
                    <a:pt x="438594" y="284594"/>
                  </a:moveTo>
                  <a:lnTo>
                    <a:pt x="0" y="284594"/>
                  </a:lnTo>
                  <a:lnTo>
                    <a:pt x="0" y="296151"/>
                  </a:lnTo>
                  <a:lnTo>
                    <a:pt x="438594" y="296151"/>
                  </a:lnTo>
                  <a:lnTo>
                    <a:pt x="438594" y="284594"/>
                  </a:lnTo>
                  <a:close/>
                </a:path>
                <a:path w="469900" h="325754">
                  <a:moveTo>
                    <a:pt x="438594" y="0"/>
                  </a:moveTo>
                  <a:lnTo>
                    <a:pt x="0" y="0"/>
                  </a:lnTo>
                  <a:lnTo>
                    <a:pt x="0" y="11557"/>
                  </a:lnTo>
                  <a:lnTo>
                    <a:pt x="438594" y="11557"/>
                  </a:lnTo>
                  <a:lnTo>
                    <a:pt x="438594" y="0"/>
                  </a:lnTo>
                  <a:close/>
                </a:path>
                <a:path w="469900" h="325754">
                  <a:moveTo>
                    <a:pt x="469747" y="315455"/>
                  </a:moveTo>
                  <a:lnTo>
                    <a:pt x="452767" y="315455"/>
                  </a:lnTo>
                  <a:lnTo>
                    <a:pt x="452767" y="325285"/>
                  </a:lnTo>
                  <a:lnTo>
                    <a:pt x="469747" y="325285"/>
                  </a:lnTo>
                  <a:lnTo>
                    <a:pt x="469747" y="315455"/>
                  </a:lnTo>
                  <a:close/>
                </a:path>
              </a:pathLst>
            </a:custGeom>
            <a:solidFill>
              <a:srgbClr val="EDE6EA"/>
            </a:solidFill>
          </p:spPr>
          <p:txBody>
            <a:bodyPr wrap="square" lIns="0" tIns="0" rIns="0" bIns="0" rtlCol="0"/>
            <a:lstStyle/>
            <a:p>
              <a:endParaRPr sz="1227"/>
            </a:p>
          </p:txBody>
        </p:sp>
        <p:sp>
          <p:nvSpPr>
            <p:cNvPr id="533" name="object 533"/>
            <p:cNvSpPr/>
            <p:nvPr/>
          </p:nvSpPr>
          <p:spPr>
            <a:xfrm>
              <a:off x="5250837" y="3934062"/>
              <a:ext cx="426720" cy="271780"/>
            </a:xfrm>
            <a:custGeom>
              <a:avLst/>
              <a:gdLst/>
              <a:ahLst/>
              <a:cxnLst/>
              <a:rect l="l" t="t" r="r" b="b"/>
              <a:pathLst>
                <a:path w="426720" h="271779">
                  <a:moveTo>
                    <a:pt x="0" y="222250"/>
                  </a:moveTo>
                  <a:lnTo>
                    <a:pt x="0" y="236220"/>
                  </a:lnTo>
                  <a:lnTo>
                    <a:pt x="9016" y="251460"/>
                  </a:lnTo>
                  <a:lnTo>
                    <a:pt x="0" y="266700"/>
                  </a:lnTo>
                  <a:lnTo>
                    <a:pt x="0" y="271780"/>
                  </a:lnTo>
                  <a:lnTo>
                    <a:pt x="4597" y="271780"/>
                  </a:lnTo>
                  <a:lnTo>
                    <a:pt x="12814" y="257810"/>
                  </a:lnTo>
                  <a:lnTo>
                    <a:pt x="20382" y="257810"/>
                  </a:lnTo>
                  <a:lnTo>
                    <a:pt x="16624" y="251460"/>
                  </a:lnTo>
                  <a:lnTo>
                    <a:pt x="20317" y="245110"/>
                  </a:lnTo>
                  <a:lnTo>
                    <a:pt x="12814" y="245110"/>
                  </a:lnTo>
                  <a:lnTo>
                    <a:pt x="0" y="222250"/>
                  </a:lnTo>
                  <a:close/>
                </a:path>
                <a:path w="426720" h="271779">
                  <a:moveTo>
                    <a:pt x="20382" y="257810"/>
                  </a:moveTo>
                  <a:lnTo>
                    <a:pt x="12814" y="257810"/>
                  </a:lnTo>
                  <a:lnTo>
                    <a:pt x="21056" y="271780"/>
                  </a:lnTo>
                  <a:lnTo>
                    <a:pt x="28651" y="271780"/>
                  </a:lnTo>
                  <a:lnTo>
                    <a:pt x="20382" y="257810"/>
                  </a:lnTo>
                  <a:close/>
                </a:path>
                <a:path w="426720" h="271779">
                  <a:moveTo>
                    <a:pt x="42580" y="219710"/>
                  </a:moveTo>
                  <a:lnTo>
                    <a:pt x="35090" y="219710"/>
                  </a:lnTo>
                  <a:lnTo>
                    <a:pt x="53543" y="251460"/>
                  </a:lnTo>
                  <a:lnTo>
                    <a:pt x="41516" y="271780"/>
                  </a:lnTo>
                  <a:lnTo>
                    <a:pt x="49110" y="271780"/>
                  </a:lnTo>
                  <a:lnTo>
                    <a:pt x="57353" y="257810"/>
                  </a:lnTo>
                  <a:lnTo>
                    <a:pt x="64908" y="257810"/>
                  </a:lnTo>
                  <a:lnTo>
                    <a:pt x="61150" y="251460"/>
                  </a:lnTo>
                  <a:lnTo>
                    <a:pt x="64843" y="245110"/>
                  </a:lnTo>
                  <a:lnTo>
                    <a:pt x="57353" y="245110"/>
                  </a:lnTo>
                  <a:lnTo>
                    <a:pt x="42580" y="219710"/>
                  </a:lnTo>
                  <a:close/>
                </a:path>
                <a:path w="426720" h="271779">
                  <a:moveTo>
                    <a:pt x="64908" y="257810"/>
                  </a:moveTo>
                  <a:lnTo>
                    <a:pt x="57353" y="257810"/>
                  </a:lnTo>
                  <a:lnTo>
                    <a:pt x="65570" y="271780"/>
                  </a:lnTo>
                  <a:lnTo>
                    <a:pt x="73177" y="271780"/>
                  </a:lnTo>
                  <a:lnTo>
                    <a:pt x="64908" y="257810"/>
                  </a:lnTo>
                  <a:close/>
                </a:path>
                <a:path w="426720" h="271779">
                  <a:moveTo>
                    <a:pt x="87106" y="219710"/>
                  </a:moveTo>
                  <a:lnTo>
                    <a:pt x="79616" y="219710"/>
                  </a:lnTo>
                  <a:lnTo>
                    <a:pt x="98082" y="251460"/>
                  </a:lnTo>
                  <a:lnTo>
                    <a:pt x="86042" y="271780"/>
                  </a:lnTo>
                  <a:lnTo>
                    <a:pt x="93637" y="271780"/>
                  </a:lnTo>
                  <a:lnTo>
                    <a:pt x="101879" y="257810"/>
                  </a:lnTo>
                  <a:lnTo>
                    <a:pt x="109435" y="257810"/>
                  </a:lnTo>
                  <a:lnTo>
                    <a:pt x="105676" y="251460"/>
                  </a:lnTo>
                  <a:lnTo>
                    <a:pt x="109369" y="245110"/>
                  </a:lnTo>
                  <a:lnTo>
                    <a:pt x="101879" y="245110"/>
                  </a:lnTo>
                  <a:lnTo>
                    <a:pt x="87106" y="219710"/>
                  </a:lnTo>
                  <a:close/>
                </a:path>
                <a:path w="426720" h="271779">
                  <a:moveTo>
                    <a:pt x="109435" y="257810"/>
                  </a:moveTo>
                  <a:lnTo>
                    <a:pt x="101879" y="257810"/>
                  </a:lnTo>
                  <a:lnTo>
                    <a:pt x="110108" y="271780"/>
                  </a:lnTo>
                  <a:lnTo>
                    <a:pt x="117703" y="271780"/>
                  </a:lnTo>
                  <a:lnTo>
                    <a:pt x="109435" y="257810"/>
                  </a:lnTo>
                  <a:close/>
                </a:path>
                <a:path w="426720" h="271779">
                  <a:moveTo>
                    <a:pt x="131632" y="219710"/>
                  </a:moveTo>
                  <a:lnTo>
                    <a:pt x="124142" y="219710"/>
                  </a:lnTo>
                  <a:lnTo>
                    <a:pt x="142595" y="251460"/>
                  </a:lnTo>
                  <a:lnTo>
                    <a:pt x="130568" y="271780"/>
                  </a:lnTo>
                  <a:lnTo>
                    <a:pt x="138163" y="271780"/>
                  </a:lnTo>
                  <a:lnTo>
                    <a:pt x="146405" y="257810"/>
                  </a:lnTo>
                  <a:lnTo>
                    <a:pt x="153952" y="257810"/>
                  </a:lnTo>
                  <a:lnTo>
                    <a:pt x="150190" y="251460"/>
                  </a:lnTo>
                  <a:lnTo>
                    <a:pt x="153885" y="245110"/>
                  </a:lnTo>
                  <a:lnTo>
                    <a:pt x="146405" y="245110"/>
                  </a:lnTo>
                  <a:lnTo>
                    <a:pt x="131632" y="219710"/>
                  </a:lnTo>
                  <a:close/>
                </a:path>
                <a:path w="426720" h="271779">
                  <a:moveTo>
                    <a:pt x="153952" y="257810"/>
                  </a:moveTo>
                  <a:lnTo>
                    <a:pt x="146405" y="257810"/>
                  </a:lnTo>
                  <a:lnTo>
                    <a:pt x="154622" y="271780"/>
                  </a:lnTo>
                  <a:lnTo>
                    <a:pt x="162229" y="271780"/>
                  </a:lnTo>
                  <a:lnTo>
                    <a:pt x="153952" y="257810"/>
                  </a:lnTo>
                  <a:close/>
                </a:path>
                <a:path w="426720" h="271779">
                  <a:moveTo>
                    <a:pt x="176148" y="219710"/>
                  </a:moveTo>
                  <a:lnTo>
                    <a:pt x="168668" y="219710"/>
                  </a:lnTo>
                  <a:lnTo>
                    <a:pt x="187121" y="251460"/>
                  </a:lnTo>
                  <a:lnTo>
                    <a:pt x="175082" y="271780"/>
                  </a:lnTo>
                  <a:lnTo>
                    <a:pt x="182689" y="271780"/>
                  </a:lnTo>
                  <a:lnTo>
                    <a:pt x="190931" y="257810"/>
                  </a:lnTo>
                  <a:lnTo>
                    <a:pt x="198478" y="257810"/>
                  </a:lnTo>
                  <a:lnTo>
                    <a:pt x="194716" y="251460"/>
                  </a:lnTo>
                  <a:lnTo>
                    <a:pt x="198409" y="245110"/>
                  </a:lnTo>
                  <a:lnTo>
                    <a:pt x="190931" y="245110"/>
                  </a:lnTo>
                  <a:lnTo>
                    <a:pt x="176148" y="219710"/>
                  </a:lnTo>
                  <a:close/>
                </a:path>
                <a:path w="426720" h="271779">
                  <a:moveTo>
                    <a:pt x="198478" y="257810"/>
                  </a:moveTo>
                  <a:lnTo>
                    <a:pt x="190931" y="257810"/>
                  </a:lnTo>
                  <a:lnTo>
                    <a:pt x="199148" y="271780"/>
                  </a:lnTo>
                  <a:lnTo>
                    <a:pt x="206755" y="271780"/>
                  </a:lnTo>
                  <a:lnTo>
                    <a:pt x="198478" y="257810"/>
                  </a:lnTo>
                  <a:close/>
                </a:path>
                <a:path w="426720" h="271779">
                  <a:moveTo>
                    <a:pt x="220672" y="219710"/>
                  </a:moveTo>
                  <a:lnTo>
                    <a:pt x="213182" y="219710"/>
                  </a:lnTo>
                  <a:lnTo>
                    <a:pt x="231660" y="251460"/>
                  </a:lnTo>
                  <a:lnTo>
                    <a:pt x="219608" y="271780"/>
                  </a:lnTo>
                  <a:lnTo>
                    <a:pt x="227215" y="271780"/>
                  </a:lnTo>
                  <a:lnTo>
                    <a:pt x="235445" y="257810"/>
                  </a:lnTo>
                  <a:lnTo>
                    <a:pt x="243001" y="257810"/>
                  </a:lnTo>
                  <a:lnTo>
                    <a:pt x="239242" y="251460"/>
                  </a:lnTo>
                  <a:lnTo>
                    <a:pt x="242935" y="245110"/>
                  </a:lnTo>
                  <a:lnTo>
                    <a:pt x="235445" y="245110"/>
                  </a:lnTo>
                  <a:lnTo>
                    <a:pt x="220672" y="219710"/>
                  </a:lnTo>
                  <a:close/>
                </a:path>
                <a:path w="426720" h="271779">
                  <a:moveTo>
                    <a:pt x="243001" y="257810"/>
                  </a:moveTo>
                  <a:lnTo>
                    <a:pt x="235445" y="257810"/>
                  </a:lnTo>
                  <a:lnTo>
                    <a:pt x="243674" y="271780"/>
                  </a:lnTo>
                  <a:lnTo>
                    <a:pt x="251269" y="271780"/>
                  </a:lnTo>
                  <a:lnTo>
                    <a:pt x="243001" y="257810"/>
                  </a:lnTo>
                  <a:close/>
                </a:path>
                <a:path w="426720" h="271779">
                  <a:moveTo>
                    <a:pt x="265198" y="219710"/>
                  </a:moveTo>
                  <a:lnTo>
                    <a:pt x="257708" y="219710"/>
                  </a:lnTo>
                  <a:lnTo>
                    <a:pt x="276174" y="251460"/>
                  </a:lnTo>
                  <a:lnTo>
                    <a:pt x="264134" y="271780"/>
                  </a:lnTo>
                  <a:lnTo>
                    <a:pt x="271741" y="271780"/>
                  </a:lnTo>
                  <a:lnTo>
                    <a:pt x="279971" y="257810"/>
                  </a:lnTo>
                  <a:lnTo>
                    <a:pt x="287527" y="257810"/>
                  </a:lnTo>
                  <a:lnTo>
                    <a:pt x="283768" y="251460"/>
                  </a:lnTo>
                  <a:lnTo>
                    <a:pt x="287461" y="245110"/>
                  </a:lnTo>
                  <a:lnTo>
                    <a:pt x="279971" y="245110"/>
                  </a:lnTo>
                  <a:lnTo>
                    <a:pt x="265198" y="219710"/>
                  </a:lnTo>
                  <a:close/>
                </a:path>
                <a:path w="426720" h="271779">
                  <a:moveTo>
                    <a:pt x="287527" y="257810"/>
                  </a:moveTo>
                  <a:lnTo>
                    <a:pt x="279971" y="257810"/>
                  </a:lnTo>
                  <a:lnTo>
                    <a:pt x="288201" y="271780"/>
                  </a:lnTo>
                  <a:lnTo>
                    <a:pt x="295795" y="271780"/>
                  </a:lnTo>
                  <a:lnTo>
                    <a:pt x="287527" y="257810"/>
                  </a:lnTo>
                  <a:close/>
                </a:path>
                <a:path w="426720" h="271779">
                  <a:moveTo>
                    <a:pt x="309725" y="219710"/>
                  </a:moveTo>
                  <a:lnTo>
                    <a:pt x="302234" y="219710"/>
                  </a:lnTo>
                  <a:lnTo>
                    <a:pt x="320700" y="251460"/>
                  </a:lnTo>
                  <a:lnTo>
                    <a:pt x="308673" y="271780"/>
                  </a:lnTo>
                  <a:lnTo>
                    <a:pt x="316268" y="271780"/>
                  </a:lnTo>
                  <a:lnTo>
                    <a:pt x="324497" y="257810"/>
                  </a:lnTo>
                  <a:lnTo>
                    <a:pt x="332053" y="257810"/>
                  </a:lnTo>
                  <a:lnTo>
                    <a:pt x="328294" y="251460"/>
                  </a:lnTo>
                  <a:lnTo>
                    <a:pt x="331988" y="245110"/>
                  </a:lnTo>
                  <a:lnTo>
                    <a:pt x="324497" y="245110"/>
                  </a:lnTo>
                  <a:lnTo>
                    <a:pt x="309725" y="219710"/>
                  </a:lnTo>
                  <a:close/>
                </a:path>
                <a:path w="426720" h="271779">
                  <a:moveTo>
                    <a:pt x="332053" y="257810"/>
                  </a:moveTo>
                  <a:lnTo>
                    <a:pt x="324497" y="257810"/>
                  </a:lnTo>
                  <a:lnTo>
                    <a:pt x="332739" y="271780"/>
                  </a:lnTo>
                  <a:lnTo>
                    <a:pt x="340321" y="271780"/>
                  </a:lnTo>
                  <a:lnTo>
                    <a:pt x="332053" y="257810"/>
                  </a:lnTo>
                  <a:close/>
                </a:path>
                <a:path w="426720" h="271779">
                  <a:moveTo>
                    <a:pt x="354251" y="219710"/>
                  </a:moveTo>
                  <a:lnTo>
                    <a:pt x="346760" y="219710"/>
                  </a:lnTo>
                  <a:lnTo>
                    <a:pt x="365226" y="251460"/>
                  </a:lnTo>
                  <a:lnTo>
                    <a:pt x="353199" y="271780"/>
                  </a:lnTo>
                  <a:lnTo>
                    <a:pt x="360794" y="271780"/>
                  </a:lnTo>
                  <a:lnTo>
                    <a:pt x="369023" y="257810"/>
                  </a:lnTo>
                  <a:lnTo>
                    <a:pt x="376579" y="257810"/>
                  </a:lnTo>
                  <a:lnTo>
                    <a:pt x="372821" y="251460"/>
                  </a:lnTo>
                  <a:lnTo>
                    <a:pt x="376514" y="245110"/>
                  </a:lnTo>
                  <a:lnTo>
                    <a:pt x="369023" y="245110"/>
                  </a:lnTo>
                  <a:lnTo>
                    <a:pt x="354251" y="219710"/>
                  </a:lnTo>
                  <a:close/>
                </a:path>
                <a:path w="426720" h="271779">
                  <a:moveTo>
                    <a:pt x="376579" y="257810"/>
                  </a:moveTo>
                  <a:lnTo>
                    <a:pt x="369023" y="257810"/>
                  </a:lnTo>
                  <a:lnTo>
                    <a:pt x="377253" y="271780"/>
                  </a:lnTo>
                  <a:lnTo>
                    <a:pt x="384848" y="271780"/>
                  </a:lnTo>
                  <a:lnTo>
                    <a:pt x="376579" y="257810"/>
                  </a:lnTo>
                  <a:close/>
                </a:path>
                <a:path w="426720" h="271779">
                  <a:moveTo>
                    <a:pt x="398787" y="219710"/>
                  </a:moveTo>
                  <a:lnTo>
                    <a:pt x="391286" y="219710"/>
                  </a:lnTo>
                  <a:lnTo>
                    <a:pt x="409752" y="251460"/>
                  </a:lnTo>
                  <a:lnTo>
                    <a:pt x="397725" y="271780"/>
                  </a:lnTo>
                  <a:lnTo>
                    <a:pt x="405307" y="271780"/>
                  </a:lnTo>
                  <a:lnTo>
                    <a:pt x="413550" y="257810"/>
                  </a:lnTo>
                  <a:lnTo>
                    <a:pt x="421109" y="257810"/>
                  </a:lnTo>
                  <a:lnTo>
                    <a:pt x="417347" y="251460"/>
                  </a:lnTo>
                  <a:lnTo>
                    <a:pt x="421109" y="245110"/>
                  </a:lnTo>
                  <a:lnTo>
                    <a:pt x="413550" y="245110"/>
                  </a:lnTo>
                  <a:lnTo>
                    <a:pt x="398787" y="219710"/>
                  </a:lnTo>
                  <a:close/>
                </a:path>
                <a:path w="426720" h="271779">
                  <a:moveTo>
                    <a:pt x="421109" y="257810"/>
                  </a:moveTo>
                  <a:lnTo>
                    <a:pt x="413550" y="257810"/>
                  </a:lnTo>
                  <a:lnTo>
                    <a:pt x="421779" y="271780"/>
                  </a:lnTo>
                  <a:lnTo>
                    <a:pt x="426377" y="271780"/>
                  </a:lnTo>
                  <a:lnTo>
                    <a:pt x="426377" y="266700"/>
                  </a:lnTo>
                  <a:lnTo>
                    <a:pt x="421109" y="257810"/>
                  </a:lnTo>
                  <a:close/>
                </a:path>
                <a:path w="426720" h="271779">
                  <a:moveTo>
                    <a:pt x="20885" y="181610"/>
                  </a:moveTo>
                  <a:lnTo>
                    <a:pt x="12814" y="181610"/>
                  </a:lnTo>
                  <a:lnTo>
                    <a:pt x="31280" y="213360"/>
                  </a:lnTo>
                  <a:lnTo>
                    <a:pt x="12814" y="245110"/>
                  </a:lnTo>
                  <a:lnTo>
                    <a:pt x="20317" y="245110"/>
                  </a:lnTo>
                  <a:lnTo>
                    <a:pt x="35090" y="219710"/>
                  </a:lnTo>
                  <a:lnTo>
                    <a:pt x="42580" y="219710"/>
                  </a:lnTo>
                  <a:lnTo>
                    <a:pt x="38887" y="213360"/>
                  </a:lnTo>
                  <a:lnTo>
                    <a:pt x="42580" y="207010"/>
                  </a:lnTo>
                  <a:lnTo>
                    <a:pt x="35090" y="207010"/>
                  </a:lnTo>
                  <a:lnTo>
                    <a:pt x="20885" y="181610"/>
                  </a:lnTo>
                  <a:close/>
                </a:path>
                <a:path w="426720" h="271779">
                  <a:moveTo>
                    <a:pt x="65408" y="181610"/>
                  </a:moveTo>
                  <a:lnTo>
                    <a:pt x="57353" y="181610"/>
                  </a:lnTo>
                  <a:lnTo>
                    <a:pt x="75818" y="213360"/>
                  </a:lnTo>
                  <a:lnTo>
                    <a:pt x="57353" y="245110"/>
                  </a:lnTo>
                  <a:lnTo>
                    <a:pt x="64843" y="245110"/>
                  </a:lnTo>
                  <a:lnTo>
                    <a:pt x="79616" y="219710"/>
                  </a:lnTo>
                  <a:lnTo>
                    <a:pt x="87106" y="219710"/>
                  </a:lnTo>
                  <a:lnTo>
                    <a:pt x="83413" y="213360"/>
                  </a:lnTo>
                  <a:lnTo>
                    <a:pt x="87106" y="207010"/>
                  </a:lnTo>
                  <a:lnTo>
                    <a:pt x="79603" y="207010"/>
                  </a:lnTo>
                  <a:lnTo>
                    <a:pt x="65408" y="181610"/>
                  </a:lnTo>
                  <a:close/>
                </a:path>
                <a:path w="426720" h="271779">
                  <a:moveTo>
                    <a:pt x="109938" y="181610"/>
                  </a:moveTo>
                  <a:lnTo>
                    <a:pt x="101879" y="181610"/>
                  </a:lnTo>
                  <a:lnTo>
                    <a:pt x="120332" y="213360"/>
                  </a:lnTo>
                  <a:lnTo>
                    <a:pt x="101879" y="245110"/>
                  </a:lnTo>
                  <a:lnTo>
                    <a:pt x="109369" y="245110"/>
                  </a:lnTo>
                  <a:lnTo>
                    <a:pt x="124142" y="219710"/>
                  </a:lnTo>
                  <a:lnTo>
                    <a:pt x="131632" y="219710"/>
                  </a:lnTo>
                  <a:lnTo>
                    <a:pt x="127939" y="213360"/>
                  </a:lnTo>
                  <a:lnTo>
                    <a:pt x="131632" y="207010"/>
                  </a:lnTo>
                  <a:lnTo>
                    <a:pt x="124142" y="207010"/>
                  </a:lnTo>
                  <a:lnTo>
                    <a:pt x="109938" y="181610"/>
                  </a:lnTo>
                  <a:close/>
                </a:path>
                <a:path w="426720" h="271779">
                  <a:moveTo>
                    <a:pt x="154454" y="181610"/>
                  </a:moveTo>
                  <a:lnTo>
                    <a:pt x="146405" y="181610"/>
                  </a:lnTo>
                  <a:lnTo>
                    <a:pt x="164858" y="213360"/>
                  </a:lnTo>
                  <a:lnTo>
                    <a:pt x="146405" y="245110"/>
                  </a:lnTo>
                  <a:lnTo>
                    <a:pt x="153885" y="245110"/>
                  </a:lnTo>
                  <a:lnTo>
                    <a:pt x="168668" y="219710"/>
                  </a:lnTo>
                  <a:lnTo>
                    <a:pt x="176148" y="219710"/>
                  </a:lnTo>
                  <a:lnTo>
                    <a:pt x="172453" y="213360"/>
                  </a:lnTo>
                  <a:lnTo>
                    <a:pt x="176148" y="207010"/>
                  </a:lnTo>
                  <a:lnTo>
                    <a:pt x="168668" y="207010"/>
                  </a:lnTo>
                  <a:lnTo>
                    <a:pt x="154454" y="181610"/>
                  </a:lnTo>
                  <a:close/>
                </a:path>
                <a:path w="426720" h="271779">
                  <a:moveTo>
                    <a:pt x="198977" y="181610"/>
                  </a:moveTo>
                  <a:lnTo>
                    <a:pt x="190931" y="181610"/>
                  </a:lnTo>
                  <a:lnTo>
                    <a:pt x="209384" y="213360"/>
                  </a:lnTo>
                  <a:lnTo>
                    <a:pt x="190931" y="245110"/>
                  </a:lnTo>
                  <a:lnTo>
                    <a:pt x="198409" y="245110"/>
                  </a:lnTo>
                  <a:lnTo>
                    <a:pt x="213182" y="219710"/>
                  </a:lnTo>
                  <a:lnTo>
                    <a:pt x="220672" y="219710"/>
                  </a:lnTo>
                  <a:lnTo>
                    <a:pt x="216979" y="213360"/>
                  </a:lnTo>
                  <a:lnTo>
                    <a:pt x="220672" y="207010"/>
                  </a:lnTo>
                  <a:lnTo>
                    <a:pt x="213182" y="207010"/>
                  </a:lnTo>
                  <a:lnTo>
                    <a:pt x="198977" y="181610"/>
                  </a:lnTo>
                  <a:close/>
                </a:path>
                <a:path w="426720" h="271779">
                  <a:moveTo>
                    <a:pt x="243503" y="181610"/>
                  </a:moveTo>
                  <a:lnTo>
                    <a:pt x="235445" y="181610"/>
                  </a:lnTo>
                  <a:lnTo>
                    <a:pt x="253898" y="213360"/>
                  </a:lnTo>
                  <a:lnTo>
                    <a:pt x="235445" y="245110"/>
                  </a:lnTo>
                  <a:lnTo>
                    <a:pt x="242935" y="245110"/>
                  </a:lnTo>
                  <a:lnTo>
                    <a:pt x="257708" y="219710"/>
                  </a:lnTo>
                  <a:lnTo>
                    <a:pt x="265198" y="219710"/>
                  </a:lnTo>
                  <a:lnTo>
                    <a:pt x="261505" y="213360"/>
                  </a:lnTo>
                  <a:lnTo>
                    <a:pt x="265198" y="207010"/>
                  </a:lnTo>
                  <a:lnTo>
                    <a:pt x="257708" y="207010"/>
                  </a:lnTo>
                  <a:lnTo>
                    <a:pt x="243503" y="181610"/>
                  </a:lnTo>
                  <a:close/>
                </a:path>
                <a:path w="426720" h="271779">
                  <a:moveTo>
                    <a:pt x="288030" y="181610"/>
                  </a:moveTo>
                  <a:lnTo>
                    <a:pt x="279971" y="181610"/>
                  </a:lnTo>
                  <a:lnTo>
                    <a:pt x="298424" y="213360"/>
                  </a:lnTo>
                  <a:lnTo>
                    <a:pt x="279971" y="245110"/>
                  </a:lnTo>
                  <a:lnTo>
                    <a:pt x="287461" y="245110"/>
                  </a:lnTo>
                  <a:lnTo>
                    <a:pt x="302234" y="219710"/>
                  </a:lnTo>
                  <a:lnTo>
                    <a:pt x="309725" y="219710"/>
                  </a:lnTo>
                  <a:lnTo>
                    <a:pt x="306031" y="213360"/>
                  </a:lnTo>
                  <a:lnTo>
                    <a:pt x="309725" y="207010"/>
                  </a:lnTo>
                  <a:lnTo>
                    <a:pt x="302234" y="207010"/>
                  </a:lnTo>
                  <a:lnTo>
                    <a:pt x="288030" y="181610"/>
                  </a:lnTo>
                  <a:close/>
                </a:path>
                <a:path w="426720" h="271779">
                  <a:moveTo>
                    <a:pt x="332556" y="181610"/>
                  </a:moveTo>
                  <a:lnTo>
                    <a:pt x="324497" y="181610"/>
                  </a:lnTo>
                  <a:lnTo>
                    <a:pt x="342963" y="213360"/>
                  </a:lnTo>
                  <a:lnTo>
                    <a:pt x="324497" y="245110"/>
                  </a:lnTo>
                  <a:lnTo>
                    <a:pt x="331988" y="245110"/>
                  </a:lnTo>
                  <a:lnTo>
                    <a:pt x="346760" y="219710"/>
                  </a:lnTo>
                  <a:lnTo>
                    <a:pt x="354251" y="219710"/>
                  </a:lnTo>
                  <a:lnTo>
                    <a:pt x="350558" y="213360"/>
                  </a:lnTo>
                  <a:lnTo>
                    <a:pt x="354251" y="207010"/>
                  </a:lnTo>
                  <a:lnTo>
                    <a:pt x="346760" y="207010"/>
                  </a:lnTo>
                  <a:lnTo>
                    <a:pt x="332556" y="181610"/>
                  </a:lnTo>
                  <a:close/>
                </a:path>
                <a:path w="426720" h="271779">
                  <a:moveTo>
                    <a:pt x="377082" y="181610"/>
                  </a:moveTo>
                  <a:lnTo>
                    <a:pt x="369023" y="181610"/>
                  </a:lnTo>
                  <a:lnTo>
                    <a:pt x="387489" y="213360"/>
                  </a:lnTo>
                  <a:lnTo>
                    <a:pt x="369023" y="245110"/>
                  </a:lnTo>
                  <a:lnTo>
                    <a:pt x="376514" y="245110"/>
                  </a:lnTo>
                  <a:lnTo>
                    <a:pt x="391286" y="219710"/>
                  </a:lnTo>
                  <a:lnTo>
                    <a:pt x="398787" y="219710"/>
                  </a:lnTo>
                  <a:lnTo>
                    <a:pt x="395096" y="213360"/>
                  </a:lnTo>
                  <a:lnTo>
                    <a:pt x="398787" y="207010"/>
                  </a:lnTo>
                  <a:lnTo>
                    <a:pt x="391286" y="207010"/>
                  </a:lnTo>
                  <a:lnTo>
                    <a:pt x="377082" y="181610"/>
                  </a:lnTo>
                  <a:close/>
                </a:path>
                <a:path w="426720" h="271779">
                  <a:moveTo>
                    <a:pt x="426377" y="222250"/>
                  </a:moveTo>
                  <a:lnTo>
                    <a:pt x="413550" y="245110"/>
                  </a:lnTo>
                  <a:lnTo>
                    <a:pt x="421109" y="245110"/>
                  </a:lnTo>
                  <a:lnTo>
                    <a:pt x="426377" y="236220"/>
                  </a:lnTo>
                  <a:lnTo>
                    <a:pt x="426377" y="222250"/>
                  </a:lnTo>
                  <a:close/>
                </a:path>
                <a:path w="426720" h="271779">
                  <a:moveTo>
                    <a:pt x="42580" y="142240"/>
                  </a:moveTo>
                  <a:lnTo>
                    <a:pt x="35090" y="142240"/>
                  </a:lnTo>
                  <a:lnTo>
                    <a:pt x="53555" y="173990"/>
                  </a:lnTo>
                  <a:lnTo>
                    <a:pt x="35090" y="207010"/>
                  </a:lnTo>
                  <a:lnTo>
                    <a:pt x="42580" y="207010"/>
                  </a:lnTo>
                  <a:lnTo>
                    <a:pt x="57353" y="181610"/>
                  </a:lnTo>
                  <a:lnTo>
                    <a:pt x="65408" y="181610"/>
                  </a:lnTo>
                  <a:lnTo>
                    <a:pt x="61150" y="173990"/>
                  </a:lnTo>
                  <a:lnTo>
                    <a:pt x="64843" y="167640"/>
                  </a:lnTo>
                  <a:lnTo>
                    <a:pt x="57353" y="167640"/>
                  </a:lnTo>
                  <a:lnTo>
                    <a:pt x="42580" y="142240"/>
                  </a:lnTo>
                  <a:close/>
                </a:path>
                <a:path w="426720" h="271779">
                  <a:moveTo>
                    <a:pt x="87106" y="142240"/>
                  </a:moveTo>
                  <a:lnTo>
                    <a:pt x="79616" y="142240"/>
                  </a:lnTo>
                  <a:lnTo>
                    <a:pt x="98069" y="173990"/>
                  </a:lnTo>
                  <a:lnTo>
                    <a:pt x="79603" y="207010"/>
                  </a:lnTo>
                  <a:lnTo>
                    <a:pt x="87106" y="207010"/>
                  </a:lnTo>
                  <a:lnTo>
                    <a:pt x="101879" y="181610"/>
                  </a:lnTo>
                  <a:lnTo>
                    <a:pt x="109938" y="181610"/>
                  </a:lnTo>
                  <a:lnTo>
                    <a:pt x="105676" y="173990"/>
                  </a:lnTo>
                  <a:lnTo>
                    <a:pt x="109369" y="167640"/>
                  </a:lnTo>
                  <a:lnTo>
                    <a:pt x="101879" y="167640"/>
                  </a:lnTo>
                  <a:lnTo>
                    <a:pt x="87106" y="142240"/>
                  </a:lnTo>
                  <a:close/>
                </a:path>
                <a:path w="426720" h="271779">
                  <a:moveTo>
                    <a:pt x="131632" y="142240"/>
                  </a:moveTo>
                  <a:lnTo>
                    <a:pt x="124142" y="142240"/>
                  </a:lnTo>
                  <a:lnTo>
                    <a:pt x="142595" y="173990"/>
                  </a:lnTo>
                  <a:lnTo>
                    <a:pt x="124142" y="207010"/>
                  </a:lnTo>
                  <a:lnTo>
                    <a:pt x="131632" y="207010"/>
                  </a:lnTo>
                  <a:lnTo>
                    <a:pt x="146405" y="181610"/>
                  </a:lnTo>
                  <a:lnTo>
                    <a:pt x="154454" y="181610"/>
                  </a:lnTo>
                  <a:lnTo>
                    <a:pt x="150190" y="173990"/>
                  </a:lnTo>
                  <a:lnTo>
                    <a:pt x="153885" y="167640"/>
                  </a:lnTo>
                  <a:lnTo>
                    <a:pt x="146405" y="167640"/>
                  </a:lnTo>
                  <a:lnTo>
                    <a:pt x="131632" y="142240"/>
                  </a:lnTo>
                  <a:close/>
                </a:path>
                <a:path w="426720" h="271779">
                  <a:moveTo>
                    <a:pt x="176148" y="142240"/>
                  </a:moveTo>
                  <a:lnTo>
                    <a:pt x="168668" y="142240"/>
                  </a:lnTo>
                  <a:lnTo>
                    <a:pt x="187121" y="173990"/>
                  </a:lnTo>
                  <a:lnTo>
                    <a:pt x="168668" y="207010"/>
                  </a:lnTo>
                  <a:lnTo>
                    <a:pt x="176148" y="207010"/>
                  </a:lnTo>
                  <a:lnTo>
                    <a:pt x="190931" y="181610"/>
                  </a:lnTo>
                  <a:lnTo>
                    <a:pt x="198977" y="181610"/>
                  </a:lnTo>
                  <a:lnTo>
                    <a:pt x="194716" y="173990"/>
                  </a:lnTo>
                  <a:lnTo>
                    <a:pt x="198409" y="167640"/>
                  </a:lnTo>
                  <a:lnTo>
                    <a:pt x="190931" y="167640"/>
                  </a:lnTo>
                  <a:lnTo>
                    <a:pt x="176148" y="142240"/>
                  </a:lnTo>
                  <a:close/>
                </a:path>
                <a:path w="426720" h="271779">
                  <a:moveTo>
                    <a:pt x="220672" y="142240"/>
                  </a:moveTo>
                  <a:lnTo>
                    <a:pt x="213182" y="142240"/>
                  </a:lnTo>
                  <a:lnTo>
                    <a:pt x="231660" y="173990"/>
                  </a:lnTo>
                  <a:lnTo>
                    <a:pt x="213182" y="207010"/>
                  </a:lnTo>
                  <a:lnTo>
                    <a:pt x="220672" y="207010"/>
                  </a:lnTo>
                  <a:lnTo>
                    <a:pt x="235445" y="181610"/>
                  </a:lnTo>
                  <a:lnTo>
                    <a:pt x="243503" y="181610"/>
                  </a:lnTo>
                  <a:lnTo>
                    <a:pt x="239242" y="173990"/>
                  </a:lnTo>
                  <a:lnTo>
                    <a:pt x="242935" y="167640"/>
                  </a:lnTo>
                  <a:lnTo>
                    <a:pt x="235445" y="167640"/>
                  </a:lnTo>
                  <a:lnTo>
                    <a:pt x="220672" y="142240"/>
                  </a:lnTo>
                  <a:close/>
                </a:path>
                <a:path w="426720" h="271779">
                  <a:moveTo>
                    <a:pt x="265198" y="142240"/>
                  </a:moveTo>
                  <a:lnTo>
                    <a:pt x="257708" y="142240"/>
                  </a:lnTo>
                  <a:lnTo>
                    <a:pt x="276174" y="173990"/>
                  </a:lnTo>
                  <a:lnTo>
                    <a:pt x="257708" y="207010"/>
                  </a:lnTo>
                  <a:lnTo>
                    <a:pt x="265198" y="207010"/>
                  </a:lnTo>
                  <a:lnTo>
                    <a:pt x="279971" y="181610"/>
                  </a:lnTo>
                  <a:lnTo>
                    <a:pt x="288030" y="181610"/>
                  </a:lnTo>
                  <a:lnTo>
                    <a:pt x="283768" y="173990"/>
                  </a:lnTo>
                  <a:lnTo>
                    <a:pt x="287461" y="167640"/>
                  </a:lnTo>
                  <a:lnTo>
                    <a:pt x="279971" y="167640"/>
                  </a:lnTo>
                  <a:lnTo>
                    <a:pt x="265198" y="142240"/>
                  </a:lnTo>
                  <a:close/>
                </a:path>
                <a:path w="426720" h="271779">
                  <a:moveTo>
                    <a:pt x="309725" y="142240"/>
                  </a:moveTo>
                  <a:lnTo>
                    <a:pt x="302234" y="142240"/>
                  </a:lnTo>
                  <a:lnTo>
                    <a:pt x="320700" y="173990"/>
                  </a:lnTo>
                  <a:lnTo>
                    <a:pt x="302234" y="207010"/>
                  </a:lnTo>
                  <a:lnTo>
                    <a:pt x="309725" y="207010"/>
                  </a:lnTo>
                  <a:lnTo>
                    <a:pt x="324497" y="181610"/>
                  </a:lnTo>
                  <a:lnTo>
                    <a:pt x="332556" y="181610"/>
                  </a:lnTo>
                  <a:lnTo>
                    <a:pt x="328294" y="173990"/>
                  </a:lnTo>
                  <a:lnTo>
                    <a:pt x="331988" y="167640"/>
                  </a:lnTo>
                  <a:lnTo>
                    <a:pt x="324497" y="167640"/>
                  </a:lnTo>
                  <a:lnTo>
                    <a:pt x="309725" y="142240"/>
                  </a:lnTo>
                  <a:close/>
                </a:path>
                <a:path w="426720" h="271779">
                  <a:moveTo>
                    <a:pt x="354261" y="142240"/>
                  </a:moveTo>
                  <a:lnTo>
                    <a:pt x="346760" y="142240"/>
                  </a:lnTo>
                  <a:lnTo>
                    <a:pt x="365226" y="173990"/>
                  </a:lnTo>
                  <a:lnTo>
                    <a:pt x="346760" y="207010"/>
                  </a:lnTo>
                  <a:lnTo>
                    <a:pt x="354251" y="207010"/>
                  </a:lnTo>
                  <a:lnTo>
                    <a:pt x="369023" y="181610"/>
                  </a:lnTo>
                  <a:lnTo>
                    <a:pt x="377082" y="181610"/>
                  </a:lnTo>
                  <a:lnTo>
                    <a:pt x="372821" y="173990"/>
                  </a:lnTo>
                  <a:lnTo>
                    <a:pt x="376514" y="167640"/>
                  </a:lnTo>
                  <a:lnTo>
                    <a:pt x="369023" y="167640"/>
                  </a:lnTo>
                  <a:lnTo>
                    <a:pt x="354261" y="142240"/>
                  </a:lnTo>
                  <a:close/>
                </a:path>
                <a:path w="426720" h="271779">
                  <a:moveTo>
                    <a:pt x="398777" y="142240"/>
                  </a:moveTo>
                  <a:lnTo>
                    <a:pt x="391286" y="142240"/>
                  </a:lnTo>
                  <a:lnTo>
                    <a:pt x="409752" y="173990"/>
                  </a:lnTo>
                  <a:lnTo>
                    <a:pt x="391286" y="207010"/>
                  </a:lnTo>
                  <a:lnTo>
                    <a:pt x="398787" y="207010"/>
                  </a:lnTo>
                  <a:lnTo>
                    <a:pt x="413550" y="181610"/>
                  </a:lnTo>
                  <a:lnTo>
                    <a:pt x="421514" y="181610"/>
                  </a:lnTo>
                  <a:lnTo>
                    <a:pt x="417347" y="173990"/>
                  </a:lnTo>
                  <a:lnTo>
                    <a:pt x="421109" y="167640"/>
                  </a:lnTo>
                  <a:lnTo>
                    <a:pt x="413550" y="167640"/>
                  </a:lnTo>
                  <a:lnTo>
                    <a:pt x="398777" y="142240"/>
                  </a:lnTo>
                  <a:close/>
                </a:path>
                <a:path w="426720" h="271779">
                  <a:moveTo>
                    <a:pt x="0" y="146050"/>
                  </a:moveTo>
                  <a:lnTo>
                    <a:pt x="0" y="158750"/>
                  </a:lnTo>
                  <a:lnTo>
                    <a:pt x="9029" y="173990"/>
                  </a:lnTo>
                  <a:lnTo>
                    <a:pt x="0" y="190500"/>
                  </a:lnTo>
                  <a:lnTo>
                    <a:pt x="0" y="203200"/>
                  </a:lnTo>
                  <a:lnTo>
                    <a:pt x="12814" y="181610"/>
                  </a:lnTo>
                  <a:lnTo>
                    <a:pt x="20885" y="181610"/>
                  </a:lnTo>
                  <a:lnTo>
                    <a:pt x="16624" y="173990"/>
                  </a:lnTo>
                  <a:lnTo>
                    <a:pt x="20317" y="167640"/>
                  </a:lnTo>
                  <a:lnTo>
                    <a:pt x="12826" y="167640"/>
                  </a:lnTo>
                  <a:lnTo>
                    <a:pt x="0" y="146050"/>
                  </a:lnTo>
                  <a:close/>
                </a:path>
                <a:path w="426720" h="271779">
                  <a:moveTo>
                    <a:pt x="421514" y="181610"/>
                  </a:moveTo>
                  <a:lnTo>
                    <a:pt x="413550" y="181610"/>
                  </a:lnTo>
                  <a:lnTo>
                    <a:pt x="426377" y="203200"/>
                  </a:lnTo>
                  <a:lnTo>
                    <a:pt x="426377" y="190500"/>
                  </a:lnTo>
                  <a:lnTo>
                    <a:pt x="421514" y="181610"/>
                  </a:lnTo>
                  <a:close/>
                </a:path>
                <a:path w="426720" h="271779">
                  <a:moveTo>
                    <a:pt x="20317" y="104140"/>
                  </a:moveTo>
                  <a:lnTo>
                    <a:pt x="12826" y="104140"/>
                  </a:lnTo>
                  <a:lnTo>
                    <a:pt x="31292" y="135890"/>
                  </a:lnTo>
                  <a:lnTo>
                    <a:pt x="12826" y="167640"/>
                  </a:lnTo>
                  <a:lnTo>
                    <a:pt x="20317" y="167640"/>
                  </a:lnTo>
                  <a:lnTo>
                    <a:pt x="35090" y="142240"/>
                  </a:lnTo>
                  <a:lnTo>
                    <a:pt x="42580" y="142240"/>
                  </a:lnTo>
                  <a:lnTo>
                    <a:pt x="38887" y="135890"/>
                  </a:lnTo>
                  <a:lnTo>
                    <a:pt x="42580" y="129540"/>
                  </a:lnTo>
                  <a:lnTo>
                    <a:pt x="35090" y="129540"/>
                  </a:lnTo>
                  <a:lnTo>
                    <a:pt x="20317" y="104140"/>
                  </a:lnTo>
                  <a:close/>
                </a:path>
                <a:path w="426720" h="271779">
                  <a:moveTo>
                    <a:pt x="64843" y="104140"/>
                  </a:moveTo>
                  <a:lnTo>
                    <a:pt x="57353" y="104140"/>
                  </a:lnTo>
                  <a:lnTo>
                    <a:pt x="75806" y="135890"/>
                  </a:lnTo>
                  <a:lnTo>
                    <a:pt x="57353" y="167640"/>
                  </a:lnTo>
                  <a:lnTo>
                    <a:pt x="64843" y="167640"/>
                  </a:lnTo>
                  <a:lnTo>
                    <a:pt x="79616" y="142240"/>
                  </a:lnTo>
                  <a:lnTo>
                    <a:pt x="87106" y="142240"/>
                  </a:lnTo>
                  <a:lnTo>
                    <a:pt x="83413" y="135890"/>
                  </a:lnTo>
                  <a:lnTo>
                    <a:pt x="87106" y="129540"/>
                  </a:lnTo>
                  <a:lnTo>
                    <a:pt x="79616" y="129540"/>
                  </a:lnTo>
                  <a:lnTo>
                    <a:pt x="64843" y="104140"/>
                  </a:lnTo>
                  <a:close/>
                </a:path>
                <a:path w="426720" h="271779">
                  <a:moveTo>
                    <a:pt x="109369" y="104140"/>
                  </a:moveTo>
                  <a:lnTo>
                    <a:pt x="101879" y="104140"/>
                  </a:lnTo>
                  <a:lnTo>
                    <a:pt x="120332" y="135890"/>
                  </a:lnTo>
                  <a:lnTo>
                    <a:pt x="101879" y="167640"/>
                  </a:lnTo>
                  <a:lnTo>
                    <a:pt x="109369" y="167640"/>
                  </a:lnTo>
                  <a:lnTo>
                    <a:pt x="124142" y="142240"/>
                  </a:lnTo>
                  <a:lnTo>
                    <a:pt x="131632" y="142240"/>
                  </a:lnTo>
                  <a:lnTo>
                    <a:pt x="127939" y="135890"/>
                  </a:lnTo>
                  <a:lnTo>
                    <a:pt x="131632" y="129540"/>
                  </a:lnTo>
                  <a:lnTo>
                    <a:pt x="124142" y="129540"/>
                  </a:lnTo>
                  <a:lnTo>
                    <a:pt x="109369" y="104140"/>
                  </a:lnTo>
                  <a:close/>
                </a:path>
                <a:path w="426720" h="271779">
                  <a:moveTo>
                    <a:pt x="153885" y="104140"/>
                  </a:moveTo>
                  <a:lnTo>
                    <a:pt x="146405" y="104140"/>
                  </a:lnTo>
                  <a:lnTo>
                    <a:pt x="164858" y="135890"/>
                  </a:lnTo>
                  <a:lnTo>
                    <a:pt x="146405" y="167640"/>
                  </a:lnTo>
                  <a:lnTo>
                    <a:pt x="153885" y="167640"/>
                  </a:lnTo>
                  <a:lnTo>
                    <a:pt x="168668" y="142240"/>
                  </a:lnTo>
                  <a:lnTo>
                    <a:pt x="176148" y="142240"/>
                  </a:lnTo>
                  <a:lnTo>
                    <a:pt x="172453" y="135890"/>
                  </a:lnTo>
                  <a:lnTo>
                    <a:pt x="176148" y="129540"/>
                  </a:lnTo>
                  <a:lnTo>
                    <a:pt x="168668" y="129540"/>
                  </a:lnTo>
                  <a:lnTo>
                    <a:pt x="153885" y="104140"/>
                  </a:lnTo>
                  <a:close/>
                </a:path>
                <a:path w="426720" h="271779">
                  <a:moveTo>
                    <a:pt x="198409" y="104140"/>
                  </a:moveTo>
                  <a:lnTo>
                    <a:pt x="190931" y="104140"/>
                  </a:lnTo>
                  <a:lnTo>
                    <a:pt x="209384" y="135890"/>
                  </a:lnTo>
                  <a:lnTo>
                    <a:pt x="190931" y="167640"/>
                  </a:lnTo>
                  <a:lnTo>
                    <a:pt x="198409" y="167640"/>
                  </a:lnTo>
                  <a:lnTo>
                    <a:pt x="213182" y="142240"/>
                  </a:lnTo>
                  <a:lnTo>
                    <a:pt x="220672" y="142240"/>
                  </a:lnTo>
                  <a:lnTo>
                    <a:pt x="216979" y="135890"/>
                  </a:lnTo>
                  <a:lnTo>
                    <a:pt x="220672" y="129540"/>
                  </a:lnTo>
                  <a:lnTo>
                    <a:pt x="213182" y="129540"/>
                  </a:lnTo>
                  <a:lnTo>
                    <a:pt x="198409" y="104140"/>
                  </a:lnTo>
                  <a:close/>
                </a:path>
                <a:path w="426720" h="271779">
                  <a:moveTo>
                    <a:pt x="242935" y="104140"/>
                  </a:moveTo>
                  <a:lnTo>
                    <a:pt x="235445" y="104140"/>
                  </a:lnTo>
                  <a:lnTo>
                    <a:pt x="253898" y="135890"/>
                  </a:lnTo>
                  <a:lnTo>
                    <a:pt x="235445" y="167640"/>
                  </a:lnTo>
                  <a:lnTo>
                    <a:pt x="242935" y="167640"/>
                  </a:lnTo>
                  <a:lnTo>
                    <a:pt x="257708" y="142240"/>
                  </a:lnTo>
                  <a:lnTo>
                    <a:pt x="265198" y="142240"/>
                  </a:lnTo>
                  <a:lnTo>
                    <a:pt x="261505" y="135890"/>
                  </a:lnTo>
                  <a:lnTo>
                    <a:pt x="265198" y="129540"/>
                  </a:lnTo>
                  <a:lnTo>
                    <a:pt x="257708" y="129540"/>
                  </a:lnTo>
                  <a:lnTo>
                    <a:pt x="242935" y="104140"/>
                  </a:lnTo>
                  <a:close/>
                </a:path>
                <a:path w="426720" h="271779">
                  <a:moveTo>
                    <a:pt x="287461" y="104140"/>
                  </a:moveTo>
                  <a:lnTo>
                    <a:pt x="279971" y="104140"/>
                  </a:lnTo>
                  <a:lnTo>
                    <a:pt x="298424" y="135890"/>
                  </a:lnTo>
                  <a:lnTo>
                    <a:pt x="279971" y="167640"/>
                  </a:lnTo>
                  <a:lnTo>
                    <a:pt x="287461" y="167640"/>
                  </a:lnTo>
                  <a:lnTo>
                    <a:pt x="302234" y="142240"/>
                  </a:lnTo>
                  <a:lnTo>
                    <a:pt x="309725" y="142240"/>
                  </a:lnTo>
                  <a:lnTo>
                    <a:pt x="306031" y="135890"/>
                  </a:lnTo>
                  <a:lnTo>
                    <a:pt x="309725" y="129540"/>
                  </a:lnTo>
                  <a:lnTo>
                    <a:pt x="302234" y="129540"/>
                  </a:lnTo>
                  <a:lnTo>
                    <a:pt x="287461" y="104140"/>
                  </a:lnTo>
                  <a:close/>
                </a:path>
                <a:path w="426720" h="271779">
                  <a:moveTo>
                    <a:pt x="331988" y="104140"/>
                  </a:moveTo>
                  <a:lnTo>
                    <a:pt x="324497" y="104140"/>
                  </a:lnTo>
                  <a:lnTo>
                    <a:pt x="342963" y="135890"/>
                  </a:lnTo>
                  <a:lnTo>
                    <a:pt x="324497" y="167640"/>
                  </a:lnTo>
                  <a:lnTo>
                    <a:pt x="331988" y="167640"/>
                  </a:lnTo>
                  <a:lnTo>
                    <a:pt x="346760" y="142240"/>
                  </a:lnTo>
                  <a:lnTo>
                    <a:pt x="354261" y="142240"/>
                  </a:lnTo>
                  <a:lnTo>
                    <a:pt x="350570" y="135890"/>
                  </a:lnTo>
                  <a:lnTo>
                    <a:pt x="354261" y="129540"/>
                  </a:lnTo>
                  <a:lnTo>
                    <a:pt x="346760" y="129540"/>
                  </a:lnTo>
                  <a:lnTo>
                    <a:pt x="331988" y="104140"/>
                  </a:lnTo>
                  <a:close/>
                </a:path>
                <a:path w="426720" h="271779">
                  <a:moveTo>
                    <a:pt x="376514" y="104140"/>
                  </a:moveTo>
                  <a:lnTo>
                    <a:pt x="369023" y="104140"/>
                  </a:lnTo>
                  <a:lnTo>
                    <a:pt x="387489" y="135890"/>
                  </a:lnTo>
                  <a:lnTo>
                    <a:pt x="369023" y="167640"/>
                  </a:lnTo>
                  <a:lnTo>
                    <a:pt x="376514" y="167640"/>
                  </a:lnTo>
                  <a:lnTo>
                    <a:pt x="391286" y="142240"/>
                  </a:lnTo>
                  <a:lnTo>
                    <a:pt x="398777" y="142240"/>
                  </a:lnTo>
                  <a:lnTo>
                    <a:pt x="395084" y="135890"/>
                  </a:lnTo>
                  <a:lnTo>
                    <a:pt x="398777" y="129540"/>
                  </a:lnTo>
                  <a:lnTo>
                    <a:pt x="391286" y="129540"/>
                  </a:lnTo>
                  <a:lnTo>
                    <a:pt x="376514" y="104140"/>
                  </a:lnTo>
                  <a:close/>
                </a:path>
                <a:path w="426720" h="271779">
                  <a:moveTo>
                    <a:pt x="426377" y="146050"/>
                  </a:moveTo>
                  <a:lnTo>
                    <a:pt x="413550" y="167640"/>
                  </a:lnTo>
                  <a:lnTo>
                    <a:pt x="421109" y="167640"/>
                  </a:lnTo>
                  <a:lnTo>
                    <a:pt x="426377" y="158750"/>
                  </a:lnTo>
                  <a:lnTo>
                    <a:pt x="426377" y="146050"/>
                  </a:lnTo>
                  <a:close/>
                </a:path>
                <a:path w="426720" h="271779">
                  <a:moveTo>
                    <a:pt x="42580" y="64770"/>
                  </a:moveTo>
                  <a:lnTo>
                    <a:pt x="35090" y="64770"/>
                  </a:lnTo>
                  <a:lnTo>
                    <a:pt x="53555" y="97790"/>
                  </a:lnTo>
                  <a:lnTo>
                    <a:pt x="35090" y="129540"/>
                  </a:lnTo>
                  <a:lnTo>
                    <a:pt x="42580" y="129540"/>
                  </a:lnTo>
                  <a:lnTo>
                    <a:pt x="57353" y="104140"/>
                  </a:lnTo>
                  <a:lnTo>
                    <a:pt x="64843" y="104140"/>
                  </a:lnTo>
                  <a:lnTo>
                    <a:pt x="61150" y="97790"/>
                  </a:lnTo>
                  <a:lnTo>
                    <a:pt x="65408" y="90170"/>
                  </a:lnTo>
                  <a:lnTo>
                    <a:pt x="57353" y="90170"/>
                  </a:lnTo>
                  <a:lnTo>
                    <a:pt x="42580" y="64770"/>
                  </a:lnTo>
                  <a:close/>
                </a:path>
                <a:path w="426720" h="271779">
                  <a:moveTo>
                    <a:pt x="87106" y="64770"/>
                  </a:moveTo>
                  <a:lnTo>
                    <a:pt x="79603" y="64770"/>
                  </a:lnTo>
                  <a:lnTo>
                    <a:pt x="98069" y="97790"/>
                  </a:lnTo>
                  <a:lnTo>
                    <a:pt x="79616" y="129540"/>
                  </a:lnTo>
                  <a:lnTo>
                    <a:pt x="87106" y="129540"/>
                  </a:lnTo>
                  <a:lnTo>
                    <a:pt x="101879" y="104140"/>
                  </a:lnTo>
                  <a:lnTo>
                    <a:pt x="109369" y="104140"/>
                  </a:lnTo>
                  <a:lnTo>
                    <a:pt x="105676" y="97790"/>
                  </a:lnTo>
                  <a:lnTo>
                    <a:pt x="109938" y="90170"/>
                  </a:lnTo>
                  <a:lnTo>
                    <a:pt x="101879" y="90170"/>
                  </a:lnTo>
                  <a:lnTo>
                    <a:pt x="87106" y="64770"/>
                  </a:lnTo>
                  <a:close/>
                </a:path>
                <a:path w="426720" h="271779">
                  <a:moveTo>
                    <a:pt x="131632" y="64770"/>
                  </a:moveTo>
                  <a:lnTo>
                    <a:pt x="124142" y="64770"/>
                  </a:lnTo>
                  <a:lnTo>
                    <a:pt x="142595" y="97790"/>
                  </a:lnTo>
                  <a:lnTo>
                    <a:pt x="124142" y="129540"/>
                  </a:lnTo>
                  <a:lnTo>
                    <a:pt x="131632" y="129540"/>
                  </a:lnTo>
                  <a:lnTo>
                    <a:pt x="146405" y="104140"/>
                  </a:lnTo>
                  <a:lnTo>
                    <a:pt x="153885" y="104140"/>
                  </a:lnTo>
                  <a:lnTo>
                    <a:pt x="150190" y="97790"/>
                  </a:lnTo>
                  <a:lnTo>
                    <a:pt x="154454" y="90170"/>
                  </a:lnTo>
                  <a:lnTo>
                    <a:pt x="146405" y="90170"/>
                  </a:lnTo>
                  <a:lnTo>
                    <a:pt x="131632" y="64770"/>
                  </a:lnTo>
                  <a:close/>
                </a:path>
                <a:path w="426720" h="271779">
                  <a:moveTo>
                    <a:pt x="176148" y="64770"/>
                  </a:moveTo>
                  <a:lnTo>
                    <a:pt x="168668" y="64770"/>
                  </a:lnTo>
                  <a:lnTo>
                    <a:pt x="187121" y="97790"/>
                  </a:lnTo>
                  <a:lnTo>
                    <a:pt x="168668" y="129540"/>
                  </a:lnTo>
                  <a:lnTo>
                    <a:pt x="176148" y="129540"/>
                  </a:lnTo>
                  <a:lnTo>
                    <a:pt x="190931" y="104140"/>
                  </a:lnTo>
                  <a:lnTo>
                    <a:pt x="198409" y="104140"/>
                  </a:lnTo>
                  <a:lnTo>
                    <a:pt x="194716" y="97790"/>
                  </a:lnTo>
                  <a:lnTo>
                    <a:pt x="198977" y="90170"/>
                  </a:lnTo>
                  <a:lnTo>
                    <a:pt x="190931" y="90170"/>
                  </a:lnTo>
                  <a:lnTo>
                    <a:pt x="176148" y="64770"/>
                  </a:lnTo>
                  <a:close/>
                </a:path>
                <a:path w="426720" h="271779">
                  <a:moveTo>
                    <a:pt x="220672" y="64770"/>
                  </a:moveTo>
                  <a:lnTo>
                    <a:pt x="213182" y="64770"/>
                  </a:lnTo>
                  <a:lnTo>
                    <a:pt x="231660" y="97790"/>
                  </a:lnTo>
                  <a:lnTo>
                    <a:pt x="213182" y="129540"/>
                  </a:lnTo>
                  <a:lnTo>
                    <a:pt x="220672" y="129540"/>
                  </a:lnTo>
                  <a:lnTo>
                    <a:pt x="235445" y="104140"/>
                  </a:lnTo>
                  <a:lnTo>
                    <a:pt x="242935" y="104140"/>
                  </a:lnTo>
                  <a:lnTo>
                    <a:pt x="239242" y="97790"/>
                  </a:lnTo>
                  <a:lnTo>
                    <a:pt x="243503" y="90170"/>
                  </a:lnTo>
                  <a:lnTo>
                    <a:pt x="235445" y="90170"/>
                  </a:lnTo>
                  <a:lnTo>
                    <a:pt x="220672" y="64770"/>
                  </a:lnTo>
                  <a:close/>
                </a:path>
                <a:path w="426720" h="271779">
                  <a:moveTo>
                    <a:pt x="265198" y="64770"/>
                  </a:moveTo>
                  <a:lnTo>
                    <a:pt x="257708" y="64770"/>
                  </a:lnTo>
                  <a:lnTo>
                    <a:pt x="276174" y="97790"/>
                  </a:lnTo>
                  <a:lnTo>
                    <a:pt x="257708" y="129540"/>
                  </a:lnTo>
                  <a:lnTo>
                    <a:pt x="265198" y="129540"/>
                  </a:lnTo>
                  <a:lnTo>
                    <a:pt x="279971" y="104140"/>
                  </a:lnTo>
                  <a:lnTo>
                    <a:pt x="287461" y="104140"/>
                  </a:lnTo>
                  <a:lnTo>
                    <a:pt x="283768" y="97790"/>
                  </a:lnTo>
                  <a:lnTo>
                    <a:pt x="288030" y="90170"/>
                  </a:lnTo>
                  <a:lnTo>
                    <a:pt x="279971" y="90170"/>
                  </a:lnTo>
                  <a:lnTo>
                    <a:pt x="265198" y="64770"/>
                  </a:lnTo>
                  <a:close/>
                </a:path>
                <a:path w="426720" h="271779">
                  <a:moveTo>
                    <a:pt x="309725" y="64770"/>
                  </a:moveTo>
                  <a:lnTo>
                    <a:pt x="302234" y="64770"/>
                  </a:lnTo>
                  <a:lnTo>
                    <a:pt x="320700" y="97790"/>
                  </a:lnTo>
                  <a:lnTo>
                    <a:pt x="302234" y="129540"/>
                  </a:lnTo>
                  <a:lnTo>
                    <a:pt x="309725" y="129540"/>
                  </a:lnTo>
                  <a:lnTo>
                    <a:pt x="324497" y="104140"/>
                  </a:lnTo>
                  <a:lnTo>
                    <a:pt x="331988" y="104140"/>
                  </a:lnTo>
                  <a:lnTo>
                    <a:pt x="328294" y="97790"/>
                  </a:lnTo>
                  <a:lnTo>
                    <a:pt x="332556" y="90170"/>
                  </a:lnTo>
                  <a:lnTo>
                    <a:pt x="324497" y="90170"/>
                  </a:lnTo>
                  <a:lnTo>
                    <a:pt x="309725" y="64770"/>
                  </a:lnTo>
                  <a:close/>
                </a:path>
                <a:path w="426720" h="271779">
                  <a:moveTo>
                    <a:pt x="354251" y="64770"/>
                  </a:moveTo>
                  <a:lnTo>
                    <a:pt x="346760" y="64770"/>
                  </a:lnTo>
                  <a:lnTo>
                    <a:pt x="365226" y="97790"/>
                  </a:lnTo>
                  <a:lnTo>
                    <a:pt x="346760" y="129540"/>
                  </a:lnTo>
                  <a:lnTo>
                    <a:pt x="354261" y="129540"/>
                  </a:lnTo>
                  <a:lnTo>
                    <a:pt x="369023" y="104140"/>
                  </a:lnTo>
                  <a:lnTo>
                    <a:pt x="376514" y="104140"/>
                  </a:lnTo>
                  <a:lnTo>
                    <a:pt x="372821" y="97790"/>
                  </a:lnTo>
                  <a:lnTo>
                    <a:pt x="377082" y="90170"/>
                  </a:lnTo>
                  <a:lnTo>
                    <a:pt x="369023" y="90170"/>
                  </a:lnTo>
                  <a:lnTo>
                    <a:pt x="354251" y="64770"/>
                  </a:lnTo>
                  <a:close/>
                </a:path>
                <a:path w="426720" h="271779">
                  <a:moveTo>
                    <a:pt x="398787" y="64770"/>
                  </a:moveTo>
                  <a:lnTo>
                    <a:pt x="391286" y="64770"/>
                  </a:lnTo>
                  <a:lnTo>
                    <a:pt x="409752" y="97790"/>
                  </a:lnTo>
                  <a:lnTo>
                    <a:pt x="391286" y="129540"/>
                  </a:lnTo>
                  <a:lnTo>
                    <a:pt x="398777" y="129540"/>
                  </a:lnTo>
                  <a:lnTo>
                    <a:pt x="413550" y="104140"/>
                  </a:lnTo>
                  <a:lnTo>
                    <a:pt x="421109" y="104140"/>
                  </a:lnTo>
                  <a:lnTo>
                    <a:pt x="417347" y="97790"/>
                  </a:lnTo>
                  <a:lnTo>
                    <a:pt x="421514" y="90170"/>
                  </a:lnTo>
                  <a:lnTo>
                    <a:pt x="413550" y="90170"/>
                  </a:lnTo>
                  <a:lnTo>
                    <a:pt x="398787" y="64770"/>
                  </a:lnTo>
                  <a:close/>
                </a:path>
                <a:path w="426720" h="271779">
                  <a:moveTo>
                    <a:pt x="0" y="68580"/>
                  </a:moveTo>
                  <a:lnTo>
                    <a:pt x="0" y="81280"/>
                  </a:lnTo>
                  <a:lnTo>
                    <a:pt x="9029" y="97790"/>
                  </a:lnTo>
                  <a:lnTo>
                    <a:pt x="0" y="113030"/>
                  </a:lnTo>
                  <a:lnTo>
                    <a:pt x="0" y="125730"/>
                  </a:lnTo>
                  <a:lnTo>
                    <a:pt x="12826" y="104140"/>
                  </a:lnTo>
                  <a:lnTo>
                    <a:pt x="20317" y="104140"/>
                  </a:lnTo>
                  <a:lnTo>
                    <a:pt x="16624" y="97790"/>
                  </a:lnTo>
                  <a:lnTo>
                    <a:pt x="20885" y="90170"/>
                  </a:lnTo>
                  <a:lnTo>
                    <a:pt x="12814" y="90170"/>
                  </a:lnTo>
                  <a:lnTo>
                    <a:pt x="0" y="68580"/>
                  </a:lnTo>
                  <a:close/>
                </a:path>
                <a:path w="426720" h="271779">
                  <a:moveTo>
                    <a:pt x="421109" y="104140"/>
                  </a:moveTo>
                  <a:lnTo>
                    <a:pt x="413550" y="104140"/>
                  </a:lnTo>
                  <a:lnTo>
                    <a:pt x="426377" y="125730"/>
                  </a:lnTo>
                  <a:lnTo>
                    <a:pt x="426377" y="113030"/>
                  </a:lnTo>
                  <a:lnTo>
                    <a:pt x="421109" y="104140"/>
                  </a:lnTo>
                  <a:close/>
                </a:path>
                <a:path w="426720" h="271779">
                  <a:moveTo>
                    <a:pt x="20317" y="26670"/>
                  </a:moveTo>
                  <a:lnTo>
                    <a:pt x="12814" y="26670"/>
                  </a:lnTo>
                  <a:lnTo>
                    <a:pt x="31280" y="58420"/>
                  </a:lnTo>
                  <a:lnTo>
                    <a:pt x="12814" y="90170"/>
                  </a:lnTo>
                  <a:lnTo>
                    <a:pt x="20885" y="90170"/>
                  </a:lnTo>
                  <a:lnTo>
                    <a:pt x="35090" y="64770"/>
                  </a:lnTo>
                  <a:lnTo>
                    <a:pt x="42580" y="64770"/>
                  </a:lnTo>
                  <a:lnTo>
                    <a:pt x="38887" y="58420"/>
                  </a:lnTo>
                  <a:lnTo>
                    <a:pt x="42580" y="52070"/>
                  </a:lnTo>
                  <a:lnTo>
                    <a:pt x="35090" y="52070"/>
                  </a:lnTo>
                  <a:lnTo>
                    <a:pt x="20317" y="26670"/>
                  </a:lnTo>
                  <a:close/>
                </a:path>
                <a:path w="426720" h="271779">
                  <a:moveTo>
                    <a:pt x="64843" y="26670"/>
                  </a:moveTo>
                  <a:lnTo>
                    <a:pt x="57353" y="26670"/>
                  </a:lnTo>
                  <a:lnTo>
                    <a:pt x="75818" y="58420"/>
                  </a:lnTo>
                  <a:lnTo>
                    <a:pt x="57353" y="90170"/>
                  </a:lnTo>
                  <a:lnTo>
                    <a:pt x="65408" y="90170"/>
                  </a:lnTo>
                  <a:lnTo>
                    <a:pt x="79603" y="64770"/>
                  </a:lnTo>
                  <a:lnTo>
                    <a:pt x="87106" y="64770"/>
                  </a:lnTo>
                  <a:lnTo>
                    <a:pt x="83413" y="58420"/>
                  </a:lnTo>
                  <a:lnTo>
                    <a:pt x="87106" y="52070"/>
                  </a:lnTo>
                  <a:lnTo>
                    <a:pt x="79616" y="52070"/>
                  </a:lnTo>
                  <a:lnTo>
                    <a:pt x="64843" y="26670"/>
                  </a:lnTo>
                  <a:close/>
                </a:path>
                <a:path w="426720" h="271779">
                  <a:moveTo>
                    <a:pt x="109369" y="26670"/>
                  </a:moveTo>
                  <a:lnTo>
                    <a:pt x="101879" y="26670"/>
                  </a:lnTo>
                  <a:lnTo>
                    <a:pt x="120332" y="58420"/>
                  </a:lnTo>
                  <a:lnTo>
                    <a:pt x="101879" y="90170"/>
                  </a:lnTo>
                  <a:lnTo>
                    <a:pt x="109938" y="90170"/>
                  </a:lnTo>
                  <a:lnTo>
                    <a:pt x="124142" y="64770"/>
                  </a:lnTo>
                  <a:lnTo>
                    <a:pt x="131632" y="64770"/>
                  </a:lnTo>
                  <a:lnTo>
                    <a:pt x="127939" y="58420"/>
                  </a:lnTo>
                  <a:lnTo>
                    <a:pt x="131632" y="52070"/>
                  </a:lnTo>
                  <a:lnTo>
                    <a:pt x="124142" y="52070"/>
                  </a:lnTo>
                  <a:lnTo>
                    <a:pt x="109369" y="26670"/>
                  </a:lnTo>
                  <a:close/>
                </a:path>
                <a:path w="426720" h="271779">
                  <a:moveTo>
                    <a:pt x="153885" y="26670"/>
                  </a:moveTo>
                  <a:lnTo>
                    <a:pt x="146405" y="26670"/>
                  </a:lnTo>
                  <a:lnTo>
                    <a:pt x="164858" y="58420"/>
                  </a:lnTo>
                  <a:lnTo>
                    <a:pt x="146405" y="90170"/>
                  </a:lnTo>
                  <a:lnTo>
                    <a:pt x="154454" y="90170"/>
                  </a:lnTo>
                  <a:lnTo>
                    <a:pt x="168668" y="64770"/>
                  </a:lnTo>
                  <a:lnTo>
                    <a:pt x="176148" y="64770"/>
                  </a:lnTo>
                  <a:lnTo>
                    <a:pt x="172453" y="58420"/>
                  </a:lnTo>
                  <a:lnTo>
                    <a:pt x="176148" y="52070"/>
                  </a:lnTo>
                  <a:lnTo>
                    <a:pt x="168668" y="52070"/>
                  </a:lnTo>
                  <a:lnTo>
                    <a:pt x="153885" y="26670"/>
                  </a:lnTo>
                  <a:close/>
                </a:path>
                <a:path w="426720" h="271779">
                  <a:moveTo>
                    <a:pt x="198409" y="26670"/>
                  </a:moveTo>
                  <a:lnTo>
                    <a:pt x="190931" y="26670"/>
                  </a:lnTo>
                  <a:lnTo>
                    <a:pt x="209384" y="58420"/>
                  </a:lnTo>
                  <a:lnTo>
                    <a:pt x="190931" y="90170"/>
                  </a:lnTo>
                  <a:lnTo>
                    <a:pt x="198977" y="90170"/>
                  </a:lnTo>
                  <a:lnTo>
                    <a:pt x="213182" y="64770"/>
                  </a:lnTo>
                  <a:lnTo>
                    <a:pt x="220672" y="64770"/>
                  </a:lnTo>
                  <a:lnTo>
                    <a:pt x="216979" y="58420"/>
                  </a:lnTo>
                  <a:lnTo>
                    <a:pt x="220672" y="52070"/>
                  </a:lnTo>
                  <a:lnTo>
                    <a:pt x="213182" y="52070"/>
                  </a:lnTo>
                  <a:lnTo>
                    <a:pt x="198409" y="26670"/>
                  </a:lnTo>
                  <a:close/>
                </a:path>
                <a:path w="426720" h="271779">
                  <a:moveTo>
                    <a:pt x="242935" y="26670"/>
                  </a:moveTo>
                  <a:lnTo>
                    <a:pt x="235445" y="26670"/>
                  </a:lnTo>
                  <a:lnTo>
                    <a:pt x="253898" y="58420"/>
                  </a:lnTo>
                  <a:lnTo>
                    <a:pt x="235445" y="90170"/>
                  </a:lnTo>
                  <a:lnTo>
                    <a:pt x="243503" y="90170"/>
                  </a:lnTo>
                  <a:lnTo>
                    <a:pt x="257708" y="64770"/>
                  </a:lnTo>
                  <a:lnTo>
                    <a:pt x="265198" y="64770"/>
                  </a:lnTo>
                  <a:lnTo>
                    <a:pt x="261505" y="58420"/>
                  </a:lnTo>
                  <a:lnTo>
                    <a:pt x="265198" y="52070"/>
                  </a:lnTo>
                  <a:lnTo>
                    <a:pt x="257708" y="52070"/>
                  </a:lnTo>
                  <a:lnTo>
                    <a:pt x="242935" y="26670"/>
                  </a:lnTo>
                  <a:close/>
                </a:path>
                <a:path w="426720" h="271779">
                  <a:moveTo>
                    <a:pt x="287461" y="26670"/>
                  </a:moveTo>
                  <a:lnTo>
                    <a:pt x="279971" y="26670"/>
                  </a:lnTo>
                  <a:lnTo>
                    <a:pt x="298424" y="58420"/>
                  </a:lnTo>
                  <a:lnTo>
                    <a:pt x="279971" y="90170"/>
                  </a:lnTo>
                  <a:lnTo>
                    <a:pt x="288030" y="90170"/>
                  </a:lnTo>
                  <a:lnTo>
                    <a:pt x="302234" y="64770"/>
                  </a:lnTo>
                  <a:lnTo>
                    <a:pt x="309725" y="64770"/>
                  </a:lnTo>
                  <a:lnTo>
                    <a:pt x="306031" y="58420"/>
                  </a:lnTo>
                  <a:lnTo>
                    <a:pt x="309725" y="52070"/>
                  </a:lnTo>
                  <a:lnTo>
                    <a:pt x="302234" y="52070"/>
                  </a:lnTo>
                  <a:lnTo>
                    <a:pt x="287461" y="26670"/>
                  </a:lnTo>
                  <a:close/>
                </a:path>
                <a:path w="426720" h="271779">
                  <a:moveTo>
                    <a:pt x="331988" y="26670"/>
                  </a:moveTo>
                  <a:lnTo>
                    <a:pt x="324497" y="26670"/>
                  </a:lnTo>
                  <a:lnTo>
                    <a:pt x="342963" y="58420"/>
                  </a:lnTo>
                  <a:lnTo>
                    <a:pt x="324497" y="90170"/>
                  </a:lnTo>
                  <a:lnTo>
                    <a:pt x="332556" y="90170"/>
                  </a:lnTo>
                  <a:lnTo>
                    <a:pt x="346760" y="64770"/>
                  </a:lnTo>
                  <a:lnTo>
                    <a:pt x="354251" y="64770"/>
                  </a:lnTo>
                  <a:lnTo>
                    <a:pt x="350558" y="58420"/>
                  </a:lnTo>
                  <a:lnTo>
                    <a:pt x="354251" y="52070"/>
                  </a:lnTo>
                  <a:lnTo>
                    <a:pt x="346760" y="52070"/>
                  </a:lnTo>
                  <a:lnTo>
                    <a:pt x="331988" y="26670"/>
                  </a:lnTo>
                  <a:close/>
                </a:path>
                <a:path w="426720" h="271779">
                  <a:moveTo>
                    <a:pt x="376514" y="26670"/>
                  </a:moveTo>
                  <a:lnTo>
                    <a:pt x="369023" y="26670"/>
                  </a:lnTo>
                  <a:lnTo>
                    <a:pt x="387489" y="58420"/>
                  </a:lnTo>
                  <a:lnTo>
                    <a:pt x="369023" y="90170"/>
                  </a:lnTo>
                  <a:lnTo>
                    <a:pt x="377082" y="90170"/>
                  </a:lnTo>
                  <a:lnTo>
                    <a:pt x="391286" y="64770"/>
                  </a:lnTo>
                  <a:lnTo>
                    <a:pt x="398787" y="64770"/>
                  </a:lnTo>
                  <a:lnTo>
                    <a:pt x="395096" y="58420"/>
                  </a:lnTo>
                  <a:lnTo>
                    <a:pt x="398787" y="52070"/>
                  </a:lnTo>
                  <a:lnTo>
                    <a:pt x="391286" y="52070"/>
                  </a:lnTo>
                  <a:lnTo>
                    <a:pt x="376514" y="26670"/>
                  </a:lnTo>
                  <a:close/>
                </a:path>
                <a:path w="426720" h="271779">
                  <a:moveTo>
                    <a:pt x="426377" y="68580"/>
                  </a:moveTo>
                  <a:lnTo>
                    <a:pt x="413550" y="90170"/>
                  </a:lnTo>
                  <a:lnTo>
                    <a:pt x="421514" y="90170"/>
                  </a:lnTo>
                  <a:lnTo>
                    <a:pt x="426377" y="81280"/>
                  </a:lnTo>
                  <a:lnTo>
                    <a:pt x="426377" y="68580"/>
                  </a:lnTo>
                  <a:close/>
                </a:path>
                <a:path w="426720" h="271779">
                  <a:moveTo>
                    <a:pt x="49110" y="0"/>
                  </a:moveTo>
                  <a:lnTo>
                    <a:pt x="41516" y="0"/>
                  </a:lnTo>
                  <a:lnTo>
                    <a:pt x="53543" y="20320"/>
                  </a:lnTo>
                  <a:lnTo>
                    <a:pt x="35090" y="52070"/>
                  </a:lnTo>
                  <a:lnTo>
                    <a:pt x="42580" y="52070"/>
                  </a:lnTo>
                  <a:lnTo>
                    <a:pt x="57353" y="26670"/>
                  </a:lnTo>
                  <a:lnTo>
                    <a:pt x="64843" y="26670"/>
                  </a:lnTo>
                  <a:lnTo>
                    <a:pt x="61150" y="20320"/>
                  </a:lnTo>
                  <a:lnTo>
                    <a:pt x="64908" y="13970"/>
                  </a:lnTo>
                  <a:lnTo>
                    <a:pt x="57353" y="13970"/>
                  </a:lnTo>
                  <a:lnTo>
                    <a:pt x="49110" y="0"/>
                  </a:lnTo>
                  <a:close/>
                </a:path>
                <a:path w="426720" h="271779">
                  <a:moveTo>
                    <a:pt x="93637" y="0"/>
                  </a:moveTo>
                  <a:lnTo>
                    <a:pt x="86042" y="0"/>
                  </a:lnTo>
                  <a:lnTo>
                    <a:pt x="98082" y="20320"/>
                  </a:lnTo>
                  <a:lnTo>
                    <a:pt x="79616" y="52070"/>
                  </a:lnTo>
                  <a:lnTo>
                    <a:pt x="87106" y="52070"/>
                  </a:lnTo>
                  <a:lnTo>
                    <a:pt x="101879" y="26670"/>
                  </a:lnTo>
                  <a:lnTo>
                    <a:pt x="109369" y="26670"/>
                  </a:lnTo>
                  <a:lnTo>
                    <a:pt x="105676" y="20320"/>
                  </a:lnTo>
                  <a:lnTo>
                    <a:pt x="109435" y="13970"/>
                  </a:lnTo>
                  <a:lnTo>
                    <a:pt x="101879" y="13970"/>
                  </a:lnTo>
                  <a:lnTo>
                    <a:pt x="93637" y="0"/>
                  </a:lnTo>
                  <a:close/>
                </a:path>
                <a:path w="426720" h="271779">
                  <a:moveTo>
                    <a:pt x="138163" y="0"/>
                  </a:moveTo>
                  <a:lnTo>
                    <a:pt x="130568" y="0"/>
                  </a:lnTo>
                  <a:lnTo>
                    <a:pt x="142595" y="20320"/>
                  </a:lnTo>
                  <a:lnTo>
                    <a:pt x="124142" y="52070"/>
                  </a:lnTo>
                  <a:lnTo>
                    <a:pt x="131632" y="52070"/>
                  </a:lnTo>
                  <a:lnTo>
                    <a:pt x="146405" y="26670"/>
                  </a:lnTo>
                  <a:lnTo>
                    <a:pt x="153885" y="26670"/>
                  </a:lnTo>
                  <a:lnTo>
                    <a:pt x="150190" y="20320"/>
                  </a:lnTo>
                  <a:lnTo>
                    <a:pt x="153956" y="13970"/>
                  </a:lnTo>
                  <a:lnTo>
                    <a:pt x="146405" y="13970"/>
                  </a:lnTo>
                  <a:lnTo>
                    <a:pt x="138163" y="0"/>
                  </a:lnTo>
                  <a:close/>
                </a:path>
                <a:path w="426720" h="271779">
                  <a:moveTo>
                    <a:pt x="182689" y="0"/>
                  </a:moveTo>
                  <a:lnTo>
                    <a:pt x="175082" y="0"/>
                  </a:lnTo>
                  <a:lnTo>
                    <a:pt x="187121" y="20320"/>
                  </a:lnTo>
                  <a:lnTo>
                    <a:pt x="168668" y="52070"/>
                  </a:lnTo>
                  <a:lnTo>
                    <a:pt x="176148" y="52070"/>
                  </a:lnTo>
                  <a:lnTo>
                    <a:pt x="190931" y="26670"/>
                  </a:lnTo>
                  <a:lnTo>
                    <a:pt x="198409" y="26670"/>
                  </a:lnTo>
                  <a:lnTo>
                    <a:pt x="194716" y="20320"/>
                  </a:lnTo>
                  <a:lnTo>
                    <a:pt x="198482" y="13970"/>
                  </a:lnTo>
                  <a:lnTo>
                    <a:pt x="190931" y="13970"/>
                  </a:lnTo>
                  <a:lnTo>
                    <a:pt x="182689" y="0"/>
                  </a:lnTo>
                  <a:close/>
                </a:path>
                <a:path w="426720" h="271779">
                  <a:moveTo>
                    <a:pt x="227215" y="0"/>
                  </a:moveTo>
                  <a:lnTo>
                    <a:pt x="219608" y="0"/>
                  </a:lnTo>
                  <a:lnTo>
                    <a:pt x="231660" y="20320"/>
                  </a:lnTo>
                  <a:lnTo>
                    <a:pt x="213182" y="52070"/>
                  </a:lnTo>
                  <a:lnTo>
                    <a:pt x="220672" y="52070"/>
                  </a:lnTo>
                  <a:lnTo>
                    <a:pt x="235445" y="26670"/>
                  </a:lnTo>
                  <a:lnTo>
                    <a:pt x="242935" y="26670"/>
                  </a:lnTo>
                  <a:lnTo>
                    <a:pt x="239242" y="20320"/>
                  </a:lnTo>
                  <a:lnTo>
                    <a:pt x="243004" y="13970"/>
                  </a:lnTo>
                  <a:lnTo>
                    <a:pt x="235445" y="13970"/>
                  </a:lnTo>
                  <a:lnTo>
                    <a:pt x="227215" y="0"/>
                  </a:lnTo>
                  <a:close/>
                </a:path>
                <a:path w="426720" h="271779">
                  <a:moveTo>
                    <a:pt x="271741" y="0"/>
                  </a:moveTo>
                  <a:lnTo>
                    <a:pt x="264134" y="0"/>
                  </a:lnTo>
                  <a:lnTo>
                    <a:pt x="276174" y="20320"/>
                  </a:lnTo>
                  <a:lnTo>
                    <a:pt x="257708" y="52070"/>
                  </a:lnTo>
                  <a:lnTo>
                    <a:pt x="265198" y="52070"/>
                  </a:lnTo>
                  <a:lnTo>
                    <a:pt x="279971" y="26670"/>
                  </a:lnTo>
                  <a:lnTo>
                    <a:pt x="287461" y="26670"/>
                  </a:lnTo>
                  <a:lnTo>
                    <a:pt x="283768" y="20320"/>
                  </a:lnTo>
                  <a:lnTo>
                    <a:pt x="287531" y="13970"/>
                  </a:lnTo>
                  <a:lnTo>
                    <a:pt x="279971" y="13970"/>
                  </a:lnTo>
                  <a:lnTo>
                    <a:pt x="271741" y="0"/>
                  </a:lnTo>
                  <a:close/>
                </a:path>
                <a:path w="426720" h="271779">
                  <a:moveTo>
                    <a:pt x="316268" y="0"/>
                  </a:moveTo>
                  <a:lnTo>
                    <a:pt x="308673" y="0"/>
                  </a:lnTo>
                  <a:lnTo>
                    <a:pt x="320700" y="20320"/>
                  </a:lnTo>
                  <a:lnTo>
                    <a:pt x="302234" y="52070"/>
                  </a:lnTo>
                  <a:lnTo>
                    <a:pt x="309725" y="52070"/>
                  </a:lnTo>
                  <a:lnTo>
                    <a:pt x="324497" y="26670"/>
                  </a:lnTo>
                  <a:lnTo>
                    <a:pt x="331988" y="26670"/>
                  </a:lnTo>
                  <a:lnTo>
                    <a:pt x="328294" y="20320"/>
                  </a:lnTo>
                  <a:lnTo>
                    <a:pt x="332057" y="13970"/>
                  </a:lnTo>
                  <a:lnTo>
                    <a:pt x="324497" y="13970"/>
                  </a:lnTo>
                  <a:lnTo>
                    <a:pt x="316268" y="0"/>
                  </a:lnTo>
                  <a:close/>
                </a:path>
                <a:path w="426720" h="271779">
                  <a:moveTo>
                    <a:pt x="360794" y="0"/>
                  </a:moveTo>
                  <a:lnTo>
                    <a:pt x="353186" y="0"/>
                  </a:lnTo>
                  <a:lnTo>
                    <a:pt x="365226" y="20320"/>
                  </a:lnTo>
                  <a:lnTo>
                    <a:pt x="346760" y="52070"/>
                  </a:lnTo>
                  <a:lnTo>
                    <a:pt x="354251" y="52070"/>
                  </a:lnTo>
                  <a:lnTo>
                    <a:pt x="369023" y="26670"/>
                  </a:lnTo>
                  <a:lnTo>
                    <a:pt x="376514" y="26670"/>
                  </a:lnTo>
                  <a:lnTo>
                    <a:pt x="372821" y="20320"/>
                  </a:lnTo>
                  <a:lnTo>
                    <a:pt x="376583" y="13970"/>
                  </a:lnTo>
                  <a:lnTo>
                    <a:pt x="369023" y="13970"/>
                  </a:lnTo>
                  <a:lnTo>
                    <a:pt x="360794" y="0"/>
                  </a:lnTo>
                  <a:close/>
                </a:path>
                <a:path w="426720" h="271779">
                  <a:moveTo>
                    <a:pt x="405307" y="0"/>
                  </a:moveTo>
                  <a:lnTo>
                    <a:pt x="397713" y="0"/>
                  </a:lnTo>
                  <a:lnTo>
                    <a:pt x="409752" y="20320"/>
                  </a:lnTo>
                  <a:lnTo>
                    <a:pt x="391286" y="52070"/>
                  </a:lnTo>
                  <a:lnTo>
                    <a:pt x="398787" y="52070"/>
                  </a:lnTo>
                  <a:lnTo>
                    <a:pt x="413550" y="26670"/>
                  </a:lnTo>
                  <a:lnTo>
                    <a:pt x="421109" y="26670"/>
                  </a:lnTo>
                  <a:lnTo>
                    <a:pt x="417347" y="20320"/>
                  </a:lnTo>
                  <a:lnTo>
                    <a:pt x="421109" y="13970"/>
                  </a:lnTo>
                  <a:lnTo>
                    <a:pt x="413550" y="13970"/>
                  </a:lnTo>
                  <a:lnTo>
                    <a:pt x="405307" y="0"/>
                  </a:lnTo>
                  <a:close/>
                </a:path>
                <a:path w="426720" h="271779">
                  <a:moveTo>
                    <a:pt x="4597" y="0"/>
                  </a:moveTo>
                  <a:lnTo>
                    <a:pt x="0" y="0"/>
                  </a:lnTo>
                  <a:lnTo>
                    <a:pt x="0" y="5080"/>
                  </a:lnTo>
                  <a:lnTo>
                    <a:pt x="9016" y="20320"/>
                  </a:lnTo>
                  <a:lnTo>
                    <a:pt x="0" y="35560"/>
                  </a:lnTo>
                  <a:lnTo>
                    <a:pt x="0" y="49530"/>
                  </a:lnTo>
                  <a:lnTo>
                    <a:pt x="12814" y="26670"/>
                  </a:lnTo>
                  <a:lnTo>
                    <a:pt x="20317" y="26670"/>
                  </a:lnTo>
                  <a:lnTo>
                    <a:pt x="16624" y="20320"/>
                  </a:lnTo>
                  <a:lnTo>
                    <a:pt x="20382" y="13970"/>
                  </a:lnTo>
                  <a:lnTo>
                    <a:pt x="12814" y="13970"/>
                  </a:lnTo>
                  <a:lnTo>
                    <a:pt x="4597" y="0"/>
                  </a:lnTo>
                  <a:close/>
                </a:path>
                <a:path w="426720" h="271779">
                  <a:moveTo>
                    <a:pt x="421109" y="26670"/>
                  </a:moveTo>
                  <a:lnTo>
                    <a:pt x="413550" y="26670"/>
                  </a:lnTo>
                  <a:lnTo>
                    <a:pt x="426377" y="49530"/>
                  </a:lnTo>
                  <a:lnTo>
                    <a:pt x="426377" y="35560"/>
                  </a:lnTo>
                  <a:lnTo>
                    <a:pt x="421109" y="26670"/>
                  </a:lnTo>
                  <a:close/>
                </a:path>
                <a:path w="426720" h="271779">
                  <a:moveTo>
                    <a:pt x="28651" y="0"/>
                  </a:moveTo>
                  <a:lnTo>
                    <a:pt x="21056" y="0"/>
                  </a:lnTo>
                  <a:lnTo>
                    <a:pt x="12814" y="13970"/>
                  </a:lnTo>
                  <a:lnTo>
                    <a:pt x="20382" y="13970"/>
                  </a:lnTo>
                  <a:lnTo>
                    <a:pt x="28651" y="0"/>
                  </a:lnTo>
                  <a:close/>
                </a:path>
                <a:path w="426720" h="271779">
                  <a:moveTo>
                    <a:pt x="73177" y="0"/>
                  </a:moveTo>
                  <a:lnTo>
                    <a:pt x="65570" y="0"/>
                  </a:lnTo>
                  <a:lnTo>
                    <a:pt x="57353" y="13970"/>
                  </a:lnTo>
                  <a:lnTo>
                    <a:pt x="64908" y="13970"/>
                  </a:lnTo>
                  <a:lnTo>
                    <a:pt x="73177" y="0"/>
                  </a:lnTo>
                  <a:close/>
                </a:path>
                <a:path w="426720" h="271779">
                  <a:moveTo>
                    <a:pt x="117703" y="0"/>
                  </a:moveTo>
                  <a:lnTo>
                    <a:pt x="110108" y="0"/>
                  </a:lnTo>
                  <a:lnTo>
                    <a:pt x="101879" y="13970"/>
                  </a:lnTo>
                  <a:lnTo>
                    <a:pt x="109435" y="13970"/>
                  </a:lnTo>
                  <a:lnTo>
                    <a:pt x="117703" y="0"/>
                  </a:lnTo>
                  <a:close/>
                </a:path>
                <a:path w="426720" h="271779">
                  <a:moveTo>
                    <a:pt x="162242" y="0"/>
                  </a:moveTo>
                  <a:lnTo>
                    <a:pt x="154635" y="0"/>
                  </a:lnTo>
                  <a:lnTo>
                    <a:pt x="146405" y="13970"/>
                  </a:lnTo>
                  <a:lnTo>
                    <a:pt x="153956" y="13970"/>
                  </a:lnTo>
                  <a:lnTo>
                    <a:pt x="162242" y="0"/>
                  </a:lnTo>
                  <a:close/>
                </a:path>
                <a:path w="426720" h="271779">
                  <a:moveTo>
                    <a:pt x="206768" y="0"/>
                  </a:moveTo>
                  <a:lnTo>
                    <a:pt x="199161" y="0"/>
                  </a:lnTo>
                  <a:lnTo>
                    <a:pt x="190931" y="13970"/>
                  </a:lnTo>
                  <a:lnTo>
                    <a:pt x="198482" y="13970"/>
                  </a:lnTo>
                  <a:lnTo>
                    <a:pt x="206768" y="0"/>
                  </a:lnTo>
                  <a:close/>
                </a:path>
                <a:path w="426720" h="271779">
                  <a:moveTo>
                    <a:pt x="251282" y="0"/>
                  </a:moveTo>
                  <a:lnTo>
                    <a:pt x="243687" y="0"/>
                  </a:lnTo>
                  <a:lnTo>
                    <a:pt x="235445" y="13970"/>
                  </a:lnTo>
                  <a:lnTo>
                    <a:pt x="243004" y="13970"/>
                  </a:lnTo>
                  <a:lnTo>
                    <a:pt x="251282" y="0"/>
                  </a:lnTo>
                  <a:close/>
                </a:path>
                <a:path w="426720" h="271779">
                  <a:moveTo>
                    <a:pt x="295808" y="0"/>
                  </a:moveTo>
                  <a:lnTo>
                    <a:pt x="288213" y="0"/>
                  </a:lnTo>
                  <a:lnTo>
                    <a:pt x="279971" y="13970"/>
                  </a:lnTo>
                  <a:lnTo>
                    <a:pt x="287531" y="13970"/>
                  </a:lnTo>
                  <a:lnTo>
                    <a:pt x="295808" y="0"/>
                  </a:lnTo>
                  <a:close/>
                </a:path>
                <a:path w="426720" h="271779">
                  <a:moveTo>
                    <a:pt x="340334" y="0"/>
                  </a:moveTo>
                  <a:lnTo>
                    <a:pt x="332739" y="0"/>
                  </a:lnTo>
                  <a:lnTo>
                    <a:pt x="324497" y="13970"/>
                  </a:lnTo>
                  <a:lnTo>
                    <a:pt x="332057" y="13970"/>
                  </a:lnTo>
                  <a:lnTo>
                    <a:pt x="340334" y="0"/>
                  </a:lnTo>
                  <a:close/>
                </a:path>
                <a:path w="426720" h="271779">
                  <a:moveTo>
                    <a:pt x="384860" y="0"/>
                  </a:moveTo>
                  <a:lnTo>
                    <a:pt x="377253" y="0"/>
                  </a:lnTo>
                  <a:lnTo>
                    <a:pt x="369023" y="13970"/>
                  </a:lnTo>
                  <a:lnTo>
                    <a:pt x="376583" y="13970"/>
                  </a:lnTo>
                  <a:lnTo>
                    <a:pt x="384860" y="0"/>
                  </a:lnTo>
                  <a:close/>
                </a:path>
                <a:path w="426720" h="271779">
                  <a:moveTo>
                    <a:pt x="426377" y="0"/>
                  </a:moveTo>
                  <a:lnTo>
                    <a:pt x="421779" y="0"/>
                  </a:lnTo>
                  <a:lnTo>
                    <a:pt x="413550" y="13970"/>
                  </a:lnTo>
                  <a:lnTo>
                    <a:pt x="421109" y="13970"/>
                  </a:lnTo>
                  <a:lnTo>
                    <a:pt x="426377" y="5080"/>
                  </a:lnTo>
                  <a:lnTo>
                    <a:pt x="426377" y="0"/>
                  </a:lnTo>
                  <a:close/>
                </a:path>
              </a:pathLst>
            </a:custGeom>
            <a:solidFill>
              <a:srgbClr val="67577E"/>
            </a:solidFill>
          </p:spPr>
          <p:txBody>
            <a:bodyPr wrap="square" lIns="0" tIns="0" rIns="0" bIns="0" rtlCol="0"/>
            <a:lstStyle/>
            <a:p>
              <a:endParaRPr sz="1227"/>
            </a:p>
          </p:txBody>
        </p:sp>
        <p:pic>
          <p:nvPicPr>
            <p:cNvPr id="534" name="object 534"/>
            <p:cNvPicPr/>
            <p:nvPr/>
          </p:nvPicPr>
          <p:blipFill>
            <a:blip r:embed="rId232" cstate="print"/>
            <a:stretch>
              <a:fillRect/>
            </a:stretch>
          </p:blipFill>
          <p:spPr>
            <a:xfrm>
              <a:off x="4579988" y="4241355"/>
              <a:ext cx="685050" cy="5156"/>
            </a:xfrm>
            <a:prstGeom prst="rect">
              <a:avLst/>
            </a:prstGeom>
          </p:spPr>
        </p:pic>
        <p:sp>
          <p:nvSpPr>
            <p:cNvPr id="535" name="object 535"/>
            <p:cNvSpPr/>
            <p:nvPr/>
          </p:nvSpPr>
          <p:spPr>
            <a:xfrm>
              <a:off x="4790567" y="3905198"/>
              <a:ext cx="460375" cy="341630"/>
            </a:xfrm>
            <a:custGeom>
              <a:avLst/>
              <a:gdLst/>
              <a:ahLst/>
              <a:cxnLst/>
              <a:rect l="l" t="t" r="r" b="b"/>
              <a:pathLst>
                <a:path w="460375" h="341629">
                  <a:moveTo>
                    <a:pt x="16954" y="0"/>
                  </a:moveTo>
                  <a:lnTo>
                    <a:pt x="0" y="0"/>
                  </a:lnTo>
                  <a:lnTo>
                    <a:pt x="0" y="341312"/>
                  </a:lnTo>
                  <a:lnTo>
                    <a:pt x="16954" y="341312"/>
                  </a:lnTo>
                  <a:lnTo>
                    <a:pt x="16954" y="0"/>
                  </a:lnTo>
                  <a:close/>
                </a:path>
                <a:path w="460375" h="341629">
                  <a:moveTo>
                    <a:pt x="460273" y="0"/>
                  </a:moveTo>
                  <a:lnTo>
                    <a:pt x="443318" y="0"/>
                  </a:lnTo>
                  <a:lnTo>
                    <a:pt x="443318" y="341312"/>
                  </a:lnTo>
                  <a:lnTo>
                    <a:pt x="460273" y="341312"/>
                  </a:lnTo>
                  <a:lnTo>
                    <a:pt x="460273" y="0"/>
                  </a:lnTo>
                  <a:close/>
                </a:path>
              </a:pathLst>
            </a:custGeom>
            <a:solidFill>
              <a:srgbClr val="EDE6EA"/>
            </a:solidFill>
          </p:spPr>
          <p:txBody>
            <a:bodyPr wrap="square" lIns="0" tIns="0" rIns="0" bIns="0" rtlCol="0"/>
            <a:lstStyle/>
            <a:p>
              <a:endParaRPr sz="1227"/>
            </a:p>
          </p:txBody>
        </p:sp>
        <p:pic>
          <p:nvPicPr>
            <p:cNvPr id="536" name="object 536"/>
            <p:cNvPicPr/>
            <p:nvPr/>
          </p:nvPicPr>
          <p:blipFill>
            <a:blip r:embed="rId230" cstate="print"/>
            <a:stretch>
              <a:fillRect/>
            </a:stretch>
          </p:blipFill>
          <p:spPr>
            <a:xfrm>
              <a:off x="4766665" y="3905198"/>
              <a:ext cx="38087" cy="341312"/>
            </a:xfrm>
            <a:prstGeom prst="rect">
              <a:avLst/>
            </a:prstGeom>
          </p:spPr>
        </p:pic>
        <p:pic>
          <p:nvPicPr>
            <p:cNvPr id="537" name="object 537"/>
            <p:cNvPicPr/>
            <p:nvPr/>
          </p:nvPicPr>
          <p:blipFill>
            <a:blip r:embed="rId231" cstate="print"/>
            <a:stretch>
              <a:fillRect/>
            </a:stretch>
          </p:blipFill>
          <p:spPr>
            <a:xfrm>
              <a:off x="5209971" y="3905199"/>
              <a:ext cx="38099" cy="341312"/>
            </a:xfrm>
            <a:prstGeom prst="rect">
              <a:avLst/>
            </a:prstGeom>
          </p:spPr>
        </p:pic>
        <p:sp>
          <p:nvSpPr>
            <p:cNvPr id="538" name="object 538"/>
            <p:cNvSpPr/>
            <p:nvPr/>
          </p:nvSpPr>
          <p:spPr>
            <a:xfrm>
              <a:off x="4795291" y="3921238"/>
              <a:ext cx="469900" cy="325755"/>
            </a:xfrm>
            <a:custGeom>
              <a:avLst/>
              <a:gdLst/>
              <a:ahLst/>
              <a:cxnLst/>
              <a:rect l="l" t="t" r="r" b="b"/>
              <a:pathLst>
                <a:path w="469900" h="325754">
                  <a:moveTo>
                    <a:pt x="26416" y="315455"/>
                  </a:moveTo>
                  <a:lnTo>
                    <a:pt x="9461" y="315455"/>
                  </a:lnTo>
                  <a:lnTo>
                    <a:pt x="9461" y="325285"/>
                  </a:lnTo>
                  <a:lnTo>
                    <a:pt x="26416" y="325285"/>
                  </a:lnTo>
                  <a:lnTo>
                    <a:pt x="26416" y="315455"/>
                  </a:lnTo>
                  <a:close/>
                </a:path>
                <a:path w="469900" h="325754">
                  <a:moveTo>
                    <a:pt x="438594" y="284594"/>
                  </a:moveTo>
                  <a:lnTo>
                    <a:pt x="0" y="284594"/>
                  </a:lnTo>
                  <a:lnTo>
                    <a:pt x="0" y="296151"/>
                  </a:lnTo>
                  <a:lnTo>
                    <a:pt x="438594" y="296151"/>
                  </a:lnTo>
                  <a:lnTo>
                    <a:pt x="438594" y="284594"/>
                  </a:lnTo>
                  <a:close/>
                </a:path>
                <a:path w="469900" h="325754">
                  <a:moveTo>
                    <a:pt x="438594" y="0"/>
                  </a:moveTo>
                  <a:lnTo>
                    <a:pt x="0" y="0"/>
                  </a:lnTo>
                  <a:lnTo>
                    <a:pt x="0" y="11557"/>
                  </a:lnTo>
                  <a:lnTo>
                    <a:pt x="438594" y="11557"/>
                  </a:lnTo>
                  <a:lnTo>
                    <a:pt x="438594" y="0"/>
                  </a:lnTo>
                  <a:close/>
                </a:path>
                <a:path w="469900" h="325754">
                  <a:moveTo>
                    <a:pt x="469734" y="315455"/>
                  </a:moveTo>
                  <a:lnTo>
                    <a:pt x="452767" y="315455"/>
                  </a:lnTo>
                  <a:lnTo>
                    <a:pt x="452767" y="325285"/>
                  </a:lnTo>
                  <a:lnTo>
                    <a:pt x="469734" y="325285"/>
                  </a:lnTo>
                  <a:lnTo>
                    <a:pt x="469734" y="315455"/>
                  </a:lnTo>
                  <a:close/>
                </a:path>
              </a:pathLst>
            </a:custGeom>
            <a:solidFill>
              <a:srgbClr val="EDE6EA"/>
            </a:solidFill>
          </p:spPr>
          <p:txBody>
            <a:bodyPr wrap="square" lIns="0" tIns="0" rIns="0" bIns="0" rtlCol="0"/>
            <a:lstStyle/>
            <a:p>
              <a:endParaRPr sz="1227"/>
            </a:p>
          </p:txBody>
        </p:sp>
        <p:sp>
          <p:nvSpPr>
            <p:cNvPr id="539" name="object 539"/>
            <p:cNvSpPr/>
            <p:nvPr/>
          </p:nvSpPr>
          <p:spPr>
            <a:xfrm>
              <a:off x="4807516" y="3934062"/>
              <a:ext cx="426720" cy="271780"/>
            </a:xfrm>
            <a:custGeom>
              <a:avLst/>
              <a:gdLst/>
              <a:ahLst/>
              <a:cxnLst/>
              <a:rect l="l" t="t" r="r" b="b"/>
              <a:pathLst>
                <a:path w="426720" h="271779">
                  <a:moveTo>
                    <a:pt x="0" y="222250"/>
                  </a:moveTo>
                  <a:lnTo>
                    <a:pt x="0" y="236220"/>
                  </a:lnTo>
                  <a:lnTo>
                    <a:pt x="9016" y="251460"/>
                  </a:lnTo>
                  <a:lnTo>
                    <a:pt x="0" y="266700"/>
                  </a:lnTo>
                  <a:lnTo>
                    <a:pt x="0" y="271780"/>
                  </a:lnTo>
                  <a:lnTo>
                    <a:pt x="4597" y="271780"/>
                  </a:lnTo>
                  <a:lnTo>
                    <a:pt x="12826" y="257810"/>
                  </a:lnTo>
                  <a:lnTo>
                    <a:pt x="20382" y="257810"/>
                  </a:lnTo>
                  <a:lnTo>
                    <a:pt x="16624" y="251460"/>
                  </a:lnTo>
                  <a:lnTo>
                    <a:pt x="20317" y="245110"/>
                  </a:lnTo>
                  <a:lnTo>
                    <a:pt x="12826" y="245110"/>
                  </a:lnTo>
                  <a:lnTo>
                    <a:pt x="0" y="222250"/>
                  </a:lnTo>
                  <a:close/>
                </a:path>
                <a:path w="426720" h="271779">
                  <a:moveTo>
                    <a:pt x="20382" y="257810"/>
                  </a:moveTo>
                  <a:lnTo>
                    <a:pt x="12826" y="257810"/>
                  </a:lnTo>
                  <a:lnTo>
                    <a:pt x="21056" y="271780"/>
                  </a:lnTo>
                  <a:lnTo>
                    <a:pt x="28651" y="271780"/>
                  </a:lnTo>
                  <a:lnTo>
                    <a:pt x="20382" y="257810"/>
                  </a:lnTo>
                  <a:close/>
                </a:path>
                <a:path w="426720" h="271779">
                  <a:moveTo>
                    <a:pt x="42580" y="219710"/>
                  </a:moveTo>
                  <a:lnTo>
                    <a:pt x="35090" y="219710"/>
                  </a:lnTo>
                  <a:lnTo>
                    <a:pt x="53555" y="251460"/>
                  </a:lnTo>
                  <a:lnTo>
                    <a:pt x="41516" y="271780"/>
                  </a:lnTo>
                  <a:lnTo>
                    <a:pt x="49110" y="271780"/>
                  </a:lnTo>
                  <a:lnTo>
                    <a:pt x="57353" y="257810"/>
                  </a:lnTo>
                  <a:lnTo>
                    <a:pt x="64908" y="257810"/>
                  </a:lnTo>
                  <a:lnTo>
                    <a:pt x="61150" y="251460"/>
                  </a:lnTo>
                  <a:lnTo>
                    <a:pt x="64843" y="245110"/>
                  </a:lnTo>
                  <a:lnTo>
                    <a:pt x="57353" y="245110"/>
                  </a:lnTo>
                  <a:lnTo>
                    <a:pt x="42580" y="219710"/>
                  </a:lnTo>
                  <a:close/>
                </a:path>
                <a:path w="426720" h="271779">
                  <a:moveTo>
                    <a:pt x="64908" y="257810"/>
                  </a:moveTo>
                  <a:lnTo>
                    <a:pt x="57353" y="257810"/>
                  </a:lnTo>
                  <a:lnTo>
                    <a:pt x="65570" y="271780"/>
                  </a:lnTo>
                  <a:lnTo>
                    <a:pt x="73177" y="271780"/>
                  </a:lnTo>
                  <a:lnTo>
                    <a:pt x="64908" y="257810"/>
                  </a:lnTo>
                  <a:close/>
                </a:path>
                <a:path w="426720" h="271779">
                  <a:moveTo>
                    <a:pt x="87106" y="219710"/>
                  </a:moveTo>
                  <a:lnTo>
                    <a:pt x="79616" y="219710"/>
                  </a:lnTo>
                  <a:lnTo>
                    <a:pt x="98082" y="251460"/>
                  </a:lnTo>
                  <a:lnTo>
                    <a:pt x="86055" y="271780"/>
                  </a:lnTo>
                  <a:lnTo>
                    <a:pt x="93637" y="271780"/>
                  </a:lnTo>
                  <a:lnTo>
                    <a:pt x="101879" y="257810"/>
                  </a:lnTo>
                  <a:lnTo>
                    <a:pt x="109435" y="257810"/>
                  </a:lnTo>
                  <a:lnTo>
                    <a:pt x="105676" y="251460"/>
                  </a:lnTo>
                  <a:lnTo>
                    <a:pt x="109369" y="245110"/>
                  </a:lnTo>
                  <a:lnTo>
                    <a:pt x="101879" y="245110"/>
                  </a:lnTo>
                  <a:lnTo>
                    <a:pt x="87106" y="219710"/>
                  </a:lnTo>
                  <a:close/>
                </a:path>
                <a:path w="426720" h="271779">
                  <a:moveTo>
                    <a:pt x="109435" y="257810"/>
                  </a:moveTo>
                  <a:lnTo>
                    <a:pt x="101879" y="257810"/>
                  </a:lnTo>
                  <a:lnTo>
                    <a:pt x="110108" y="271780"/>
                  </a:lnTo>
                  <a:lnTo>
                    <a:pt x="117703" y="271780"/>
                  </a:lnTo>
                  <a:lnTo>
                    <a:pt x="109435" y="257810"/>
                  </a:lnTo>
                  <a:close/>
                </a:path>
                <a:path w="426720" h="271779">
                  <a:moveTo>
                    <a:pt x="131632" y="219710"/>
                  </a:moveTo>
                  <a:lnTo>
                    <a:pt x="124142" y="219710"/>
                  </a:lnTo>
                  <a:lnTo>
                    <a:pt x="142608" y="251460"/>
                  </a:lnTo>
                  <a:lnTo>
                    <a:pt x="130581" y="271780"/>
                  </a:lnTo>
                  <a:lnTo>
                    <a:pt x="138163" y="271780"/>
                  </a:lnTo>
                  <a:lnTo>
                    <a:pt x="146405" y="257810"/>
                  </a:lnTo>
                  <a:lnTo>
                    <a:pt x="153952" y="257810"/>
                  </a:lnTo>
                  <a:lnTo>
                    <a:pt x="150190" y="251460"/>
                  </a:lnTo>
                  <a:lnTo>
                    <a:pt x="153885" y="245110"/>
                  </a:lnTo>
                  <a:lnTo>
                    <a:pt x="146405" y="245110"/>
                  </a:lnTo>
                  <a:lnTo>
                    <a:pt x="131632" y="219710"/>
                  </a:lnTo>
                  <a:close/>
                </a:path>
                <a:path w="426720" h="271779">
                  <a:moveTo>
                    <a:pt x="153952" y="257810"/>
                  </a:moveTo>
                  <a:lnTo>
                    <a:pt x="146405" y="257810"/>
                  </a:lnTo>
                  <a:lnTo>
                    <a:pt x="154622" y="271780"/>
                  </a:lnTo>
                  <a:lnTo>
                    <a:pt x="162229" y="271780"/>
                  </a:lnTo>
                  <a:lnTo>
                    <a:pt x="153952" y="257810"/>
                  </a:lnTo>
                  <a:close/>
                </a:path>
                <a:path w="426720" h="271779">
                  <a:moveTo>
                    <a:pt x="176159" y="219710"/>
                  </a:moveTo>
                  <a:lnTo>
                    <a:pt x="168668" y="219710"/>
                  </a:lnTo>
                  <a:lnTo>
                    <a:pt x="187134" y="251460"/>
                  </a:lnTo>
                  <a:lnTo>
                    <a:pt x="175094" y="271780"/>
                  </a:lnTo>
                  <a:lnTo>
                    <a:pt x="182689" y="271780"/>
                  </a:lnTo>
                  <a:lnTo>
                    <a:pt x="190931" y="257810"/>
                  </a:lnTo>
                  <a:lnTo>
                    <a:pt x="198478" y="257810"/>
                  </a:lnTo>
                  <a:lnTo>
                    <a:pt x="194716" y="251460"/>
                  </a:lnTo>
                  <a:lnTo>
                    <a:pt x="198409" y="245110"/>
                  </a:lnTo>
                  <a:lnTo>
                    <a:pt x="190931" y="245110"/>
                  </a:lnTo>
                  <a:lnTo>
                    <a:pt x="176159" y="219710"/>
                  </a:lnTo>
                  <a:close/>
                </a:path>
                <a:path w="426720" h="271779">
                  <a:moveTo>
                    <a:pt x="198478" y="257810"/>
                  </a:moveTo>
                  <a:lnTo>
                    <a:pt x="190931" y="257810"/>
                  </a:lnTo>
                  <a:lnTo>
                    <a:pt x="199161" y="271780"/>
                  </a:lnTo>
                  <a:lnTo>
                    <a:pt x="206755" y="271780"/>
                  </a:lnTo>
                  <a:lnTo>
                    <a:pt x="198478" y="257810"/>
                  </a:lnTo>
                  <a:close/>
                </a:path>
                <a:path w="426720" h="271779">
                  <a:moveTo>
                    <a:pt x="220682" y="219710"/>
                  </a:moveTo>
                  <a:lnTo>
                    <a:pt x="213182" y="219710"/>
                  </a:lnTo>
                  <a:lnTo>
                    <a:pt x="231660" y="251460"/>
                  </a:lnTo>
                  <a:lnTo>
                    <a:pt x="219621" y="271780"/>
                  </a:lnTo>
                  <a:lnTo>
                    <a:pt x="227215" y="271780"/>
                  </a:lnTo>
                  <a:lnTo>
                    <a:pt x="235445" y="257810"/>
                  </a:lnTo>
                  <a:lnTo>
                    <a:pt x="243001" y="257810"/>
                  </a:lnTo>
                  <a:lnTo>
                    <a:pt x="239242" y="251460"/>
                  </a:lnTo>
                  <a:lnTo>
                    <a:pt x="242935" y="245110"/>
                  </a:lnTo>
                  <a:lnTo>
                    <a:pt x="235445" y="245110"/>
                  </a:lnTo>
                  <a:lnTo>
                    <a:pt x="220682" y="219710"/>
                  </a:lnTo>
                  <a:close/>
                </a:path>
                <a:path w="426720" h="271779">
                  <a:moveTo>
                    <a:pt x="243001" y="257810"/>
                  </a:moveTo>
                  <a:lnTo>
                    <a:pt x="235445" y="257810"/>
                  </a:lnTo>
                  <a:lnTo>
                    <a:pt x="243687" y="271780"/>
                  </a:lnTo>
                  <a:lnTo>
                    <a:pt x="251269" y="271780"/>
                  </a:lnTo>
                  <a:lnTo>
                    <a:pt x="243001" y="257810"/>
                  </a:lnTo>
                  <a:close/>
                </a:path>
                <a:path w="426720" h="271779">
                  <a:moveTo>
                    <a:pt x="265209" y="219710"/>
                  </a:moveTo>
                  <a:lnTo>
                    <a:pt x="257708" y="219710"/>
                  </a:lnTo>
                  <a:lnTo>
                    <a:pt x="276174" y="251460"/>
                  </a:lnTo>
                  <a:lnTo>
                    <a:pt x="264147" y="271780"/>
                  </a:lnTo>
                  <a:lnTo>
                    <a:pt x="271741" y="271780"/>
                  </a:lnTo>
                  <a:lnTo>
                    <a:pt x="279971" y="257810"/>
                  </a:lnTo>
                  <a:lnTo>
                    <a:pt x="287531" y="257810"/>
                  </a:lnTo>
                  <a:lnTo>
                    <a:pt x="283768" y="251460"/>
                  </a:lnTo>
                  <a:lnTo>
                    <a:pt x="287461" y="245110"/>
                  </a:lnTo>
                  <a:lnTo>
                    <a:pt x="279971" y="245110"/>
                  </a:lnTo>
                  <a:lnTo>
                    <a:pt x="265209" y="219710"/>
                  </a:lnTo>
                  <a:close/>
                </a:path>
                <a:path w="426720" h="271779">
                  <a:moveTo>
                    <a:pt x="287531" y="257810"/>
                  </a:moveTo>
                  <a:lnTo>
                    <a:pt x="279971" y="257810"/>
                  </a:lnTo>
                  <a:lnTo>
                    <a:pt x="288213" y="271780"/>
                  </a:lnTo>
                  <a:lnTo>
                    <a:pt x="295808" y="271780"/>
                  </a:lnTo>
                  <a:lnTo>
                    <a:pt x="287531" y="257810"/>
                  </a:lnTo>
                  <a:close/>
                </a:path>
                <a:path w="426720" h="271779">
                  <a:moveTo>
                    <a:pt x="309735" y="219710"/>
                  </a:moveTo>
                  <a:lnTo>
                    <a:pt x="302234" y="219710"/>
                  </a:lnTo>
                  <a:lnTo>
                    <a:pt x="320700" y="251460"/>
                  </a:lnTo>
                  <a:lnTo>
                    <a:pt x="308673" y="271780"/>
                  </a:lnTo>
                  <a:lnTo>
                    <a:pt x="316268" y="271780"/>
                  </a:lnTo>
                  <a:lnTo>
                    <a:pt x="324497" y="257810"/>
                  </a:lnTo>
                  <a:lnTo>
                    <a:pt x="332057" y="257810"/>
                  </a:lnTo>
                  <a:lnTo>
                    <a:pt x="328294" y="251460"/>
                  </a:lnTo>
                  <a:lnTo>
                    <a:pt x="331988" y="245110"/>
                  </a:lnTo>
                  <a:lnTo>
                    <a:pt x="324497" y="245110"/>
                  </a:lnTo>
                  <a:lnTo>
                    <a:pt x="309735" y="219710"/>
                  </a:lnTo>
                  <a:close/>
                </a:path>
                <a:path w="426720" h="271779">
                  <a:moveTo>
                    <a:pt x="332057" y="257810"/>
                  </a:moveTo>
                  <a:lnTo>
                    <a:pt x="324497" y="257810"/>
                  </a:lnTo>
                  <a:lnTo>
                    <a:pt x="332739" y="271780"/>
                  </a:lnTo>
                  <a:lnTo>
                    <a:pt x="340334" y="271780"/>
                  </a:lnTo>
                  <a:lnTo>
                    <a:pt x="332057" y="257810"/>
                  </a:lnTo>
                  <a:close/>
                </a:path>
                <a:path w="426720" h="271779">
                  <a:moveTo>
                    <a:pt x="354251" y="219710"/>
                  </a:moveTo>
                  <a:lnTo>
                    <a:pt x="346760" y="219710"/>
                  </a:lnTo>
                  <a:lnTo>
                    <a:pt x="365226" y="251460"/>
                  </a:lnTo>
                  <a:lnTo>
                    <a:pt x="353199" y="271780"/>
                  </a:lnTo>
                  <a:lnTo>
                    <a:pt x="360794" y="271780"/>
                  </a:lnTo>
                  <a:lnTo>
                    <a:pt x="369023" y="257810"/>
                  </a:lnTo>
                  <a:lnTo>
                    <a:pt x="376592" y="257810"/>
                  </a:lnTo>
                  <a:lnTo>
                    <a:pt x="372833" y="251460"/>
                  </a:lnTo>
                  <a:lnTo>
                    <a:pt x="376524" y="245110"/>
                  </a:lnTo>
                  <a:lnTo>
                    <a:pt x="369023" y="245110"/>
                  </a:lnTo>
                  <a:lnTo>
                    <a:pt x="354251" y="219710"/>
                  </a:lnTo>
                  <a:close/>
                </a:path>
                <a:path w="426720" h="271779">
                  <a:moveTo>
                    <a:pt x="376592" y="257810"/>
                  </a:moveTo>
                  <a:lnTo>
                    <a:pt x="369023" y="257810"/>
                  </a:lnTo>
                  <a:lnTo>
                    <a:pt x="377253" y="271780"/>
                  </a:lnTo>
                  <a:lnTo>
                    <a:pt x="384860" y="271780"/>
                  </a:lnTo>
                  <a:lnTo>
                    <a:pt x="376592" y="257810"/>
                  </a:lnTo>
                  <a:close/>
                </a:path>
                <a:path w="426720" h="271779">
                  <a:moveTo>
                    <a:pt x="398787" y="219710"/>
                  </a:moveTo>
                  <a:lnTo>
                    <a:pt x="391286" y="219710"/>
                  </a:lnTo>
                  <a:lnTo>
                    <a:pt x="409752" y="251460"/>
                  </a:lnTo>
                  <a:lnTo>
                    <a:pt x="397725" y="271780"/>
                  </a:lnTo>
                  <a:lnTo>
                    <a:pt x="405320" y="271780"/>
                  </a:lnTo>
                  <a:lnTo>
                    <a:pt x="413550" y="257810"/>
                  </a:lnTo>
                  <a:lnTo>
                    <a:pt x="421117" y="257810"/>
                  </a:lnTo>
                  <a:lnTo>
                    <a:pt x="417360" y="251460"/>
                  </a:lnTo>
                  <a:lnTo>
                    <a:pt x="421117" y="245110"/>
                  </a:lnTo>
                  <a:lnTo>
                    <a:pt x="413550" y="245110"/>
                  </a:lnTo>
                  <a:lnTo>
                    <a:pt x="398787" y="219710"/>
                  </a:lnTo>
                  <a:close/>
                </a:path>
                <a:path w="426720" h="271779">
                  <a:moveTo>
                    <a:pt x="421117" y="257810"/>
                  </a:moveTo>
                  <a:lnTo>
                    <a:pt x="413550" y="257810"/>
                  </a:lnTo>
                  <a:lnTo>
                    <a:pt x="421779" y="271780"/>
                  </a:lnTo>
                  <a:lnTo>
                    <a:pt x="426377" y="271780"/>
                  </a:lnTo>
                  <a:lnTo>
                    <a:pt x="426377" y="266700"/>
                  </a:lnTo>
                  <a:lnTo>
                    <a:pt x="421117" y="257810"/>
                  </a:lnTo>
                  <a:close/>
                </a:path>
                <a:path w="426720" h="271779">
                  <a:moveTo>
                    <a:pt x="20885" y="181610"/>
                  </a:moveTo>
                  <a:lnTo>
                    <a:pt x="12826" y="181610"/>
                  </a:lnTo>
                  <a:lnTo>
                    <a:pt x="31280" y="213360"/>
                  </a:lnTo>
                  <a:lnTo>
                    <a:pt x="12826" y="245110"/>
                  </a:lnTo>
                  <a:lnTo>
                    <a:pt x="20317" y="245110"/>
                  </a:lnTo>
                  <a:lnTo>
                    <a:pt x="35090" y="219710"/>
                  </a:lnTo>
                  <a:lnTo>
                    <a:pt x="42580" y="219710"/>
                  </a:lnTo>
                  <a:lnTo>
                    <a:pt x="38887" y="213360"/>
                  </a:lnTo>
                  <a:lnTo>
                    <a:pt x="42580" y="207010"/>
                  </a:lnTo>
                  <a:lnTo>
                    <a:pt x="35090" y="207010"/>
                  </a:lnTo>
                  <a:lnTo>
                    <a:pt x="20885" y="181610"/>
                  </a:lnTo>
                  <a:close/>
                </a:path>
                <a:path w="426720" h="271779">
                  <a:moveTo>
                    <a:pt x="65411" y="181610"/>
                  </a:moveTo>
                  <a:lnTo>
                    <a:pt x="57353" y="181610"/>
                  </a:lnTo>
                  <a:lnTo>
                    <a:pt x="75818" y="213360"/>
                  </a:lnTo>
                  <a:lnTo>
                    <a:pt x="57353" y="245110"/>
                  </a:lnTo>
                  <a:lnTo>
                    <a:pt x="64843" y="245110"/>
                  </a:lnTo>
                  <a:lnTo>
                    <a:pt x="79616" y="219710"/>
                  </a:lnTo>
                  <a:lnTo>
                    <a:pt x="87106" y="219710"/>
                  </a:lnTo>
                  <a:lnTo>
                    <a:pt x="83413" y="213360"/>
                  </a:lnTo>
                  <a:lnTo>
                    <a:pt x="87106" y="207010"/>
                  </a:lnTo>
                  <a:lnTo>
                    <a:pt x="79616" y="207010"/>
                  </a:lnTo>
                  <a:lnTo>
                    <a:pt x="65411" y="181610"/>
                  </a:lnTo>
                  <a:close/>
                </a:path>
                <a:path w="426720" h="271779">
                  <a:moveTo>
                    <a:pt x="109938" y="181610"/>
                  </a:moveTo>
                  <a:lnTo>
                    <a:pt x="101879" y="181610"/>
                  </a:lnTo>
                  <a:lnTo>
                    <a:pt x="120332" y="213360"/>
                  </a:lnTo>
                  <a:lnTo>
                    <a:pt x="101879" y="245110"/>
                  </a:lnTo>
                  <a:lnTo>
                    <a:pt x="109369" y="245110"/>
                  </a:lnTo>
                  <a:lnTo>
                    <a:pt x="124142" y="219710"/>
                  </a:lnTo>
                  <a:lnTo>
                    <a:pt x="131632" y="219710"/>
                  </a:lnTo>
                  <a:lnTo>
                    <a:pt x="127939" y="213360"/>
                  </a:lnTo>
                  <a:lnTo>
                    <a:pt x="131632" y="207010"/>
                  </a:lnTo>
                  <a:lnTo>
                    <a:pt x="124142" y="207010"/>
                  </a:lnTo>
                  <a:lnTo>
                    <a:pt x="109938" y="181610"/>
                  </a:lnTo>
                  <a:close/>
                </a:path>
                <a:path w="426720" h="271779">
                  <a:moveTo>
                    <a:pt x="154454" y="181610"/>
                  </a:moveTo>
                  <a:lnTo>
                    <a:pt x="146405" y="181610"/>
                  </a:lnTo>
                  <a:lnTo>
                    <a:pt x="164871" y="213360"/>
                  </a:lnTo>
                  <a:lnTo>
                    <a:pt x="146405" y="245110"/>
                  </a:lnTo>
                  <a:lnTo>
                    <a:pt x="153885" y="245110"/>
                  </a:lnTo>
                  <a:lnTo>
                    <a:pt x="168668" y="219710"/>
                  </a:lnTo>
                  <a:lnTo>
                    <a:pt x="176159" y="219710"/>
                  </a:lnTo>
                  <a:lnTo>
                    <a:pt x="172465" y="213360"/>
                  </a:lnTo>
                  <a:lnTo>
                    <a:pt x="176159" y="207010"/>
                  </a:lnTo>
                  <a:lnTo>
                    <a:pt x="168668" y="207010"/>
                  </a:lnTo>
                  <a:lnTo>
                    <a:pt x="154454" y="181610"/>
                  </a:lnTo>
                  <a:close/>
                </a:path>
                <a:path w="426720" h="271779">
                  <a:moveTo>
                    <a:pt x="198977" y="181610"/>
                  </a:moveTo>
                  <a:lnTo>
                    <a:pt x="190931" y="181610"/>
                  </a:lnTo>
                  <a:lnTo>
                    <a:pt x="209397" y="213360"/>
                  </a:lnTo>
                  <a:lnTo>
                    <a:pt x="190931" y="245110"/>
                  </a:lnTo>
                  <a:lnTo>
                    <a:pt x="198409" y="245110"/>
                  </a:lnTo>
                  <a:lnTo>
                    <a:pt x="213182" y="219710"/>
                  </a:lnTo>
                  <a:lnTo>
                    <a:pt x="220682" y="219710"/>
                  </a:lnTo>
                  <a:lnTo>
                    <a:pt x="216992" y="213360"/>
                  </a:lnTo>
                  <a:lnTo>
                    <a:pt x="220682" y="207010"/>
                  </a:lnTo>
                  <a:lnTo>
                    <a:pt x="213182" y="207010"/>
                  </a:lnTo>
                  <a:lnTo>
                    <a:pt x="198977" y="181610"/>
                  </a:lnTo>
                  <a:close/>
                </a:path>
                <a:path w="426720" h="271779">
                  <a:moveTo>
                    <a:pt x="243503" y="181610"/>
                  </a:moveTo>
                  <a:lnTo>
                    <a:pt x="235445" y="181610"/>
                  </a:lnTo>
                  <a:lnTo>
                    <a:pt x="253911" y="213360"/>
                  </a:lnTo>
                  <a:lnTo>
                    <a:pt x="235445" y="245110"/>
                  </a:lnTo>
                  <a:lnTo>
                    <a:pt x="242935" y="245110"/>
                  </a:lnTo>
                  <a:lnTo>
                    <a:pt x="257708" y="219710"/>
                  </a:lnTo>
                  <a:lnTo>
                    <a:pt x="265209" y="219710"/>
                  </a:lnTo>
                  <a:lnTo>
                    <a:pt x="261518" y="213360"/>
                  </a:lnTo>
                  <a:lnTo>
                    <a:pt x="265209" y="207010"/>
                  </a:lnTo>
                  <a:lnTo>
                    <a:pt x="257708" y="207010"/>
                  </a:lnTo>
                  <a:lnTo>
                    <a:pt x="243503" y="181610"/>
                  </a:lnTo>
                  <a:close/>
                </a:path>
                <a:path w="426720" h="271779">
                  <a:moveTo>
                    <a:pt x="288030" y="181610"/>
                  </a:moveTo>
                  <a:lnTo>
                    <a:pt x="279971" y="181610"/>
                  </a:lnTo>
                  <a:lnTo>
                    <a:pt x="298437" y="213360"/>
                  </a:lnTo>
                  <a:lnTo>
                    <a:pt x="279971" y="245110"/>
                  </a:lnTo>
                  <a:lnTo>
                    <a:pt x="287461" y="245110"/>
                  </a:lnTo>
                  <a:lnTo>
                    <a:pt x="302234" y="219710"/>
                  </a:lnTo>
                  <a:lnTo>
                    <a:pt x="309735" y="219710"/>
                  </a:lnTo>
                  <a:lnTo>
                    <a:pt x="306044" y="213360"/>
                  </a:lnTo>
                  <a:lnTo>
                    <a:pt x="309735" y="207010"/>
                  </a:lnTo>
                  <a:lnTo>
                    <a:pt x="302234" y="207010"/>
                  </a:lnTo>
                  <a:lnTo>
                    <a:pt x="288030" y="181610"/>
                  </a:lnTo>
                  <a:close/>
                </a:path>
                <a:path w="426720" h="271779">
                  <a:moveTo>
                    <a:pt x="332556" y="181610"/>
                  </a:moveTo>
                  <a:lnTo>
                    <a:pt x="324497" y="181610"/>
                  </a:lnTo>
                  <a:lnTo>
                    <a:pt x="342963" y="213360"/>
                  </a:lnTo>
                  <a:lnTo>
                    <a:pt x="324497" y="245110"/>
                  </a:lnTo>
                  <a:lnTo>
                    <a:pt x="331988" y="245110"/>
                  </a:lnTo>
                  <a:lnTo>
                    <a:pt x="346760" y="219710"/>
                  </a:lnTo>
                  <a:lnTo>
                    <a:pt x="354251" y="219710"/>
                  </a:lnTo>
                  <a:lnTo>
                    <a:pt x="350558" y="213360"/>
                  </a:lnTo>
                  <a:lnTo>
                    <a:pt x="354251" y="207010"/>
                  </a:lnTo>
                  <a:lnTo>
                    <a:pt x="346760" y="207010"/>
                  </a:lnTo>
                  <a:lnTo>
                    <a:pt x="332556" y="181610"/>
                  </a:lnTo>
                  <a:close/>
                </a:path>
                <a:path w="426720" h="271779">
                  <a:moveTo>
                    <a:pt x="377082" y="181610"/>
                  </a:moveTo>
                  <a:lnTo>
                    <a:pt x="369023" y="181610"/>
                  </a:lnTo>
                  <a:lnTo>
                    <a:pt x="387489" y="213360"/>
                  </a:lnTo>
                  <a:lnTo>
                    <a:pt x="369023" y="245110"/>
                  </a:lnTo>
                  <a:lnTo>
                    <a:pt x="376524" y="245110"/>
                  </a:lnTo>
                  <a:lnTo>
                    <a:pt x="391286" y="219710"/>
                  </a:lnTo>
                  <a:lnTo>
                    <a:pt x="398787" y="219710"/>
                  </a:lnTo>
                  <a:lnTo>
                    <a:pt x="395096" y="213360"/>
                  </a:lnTo>
                  <a:lnTo>
                    <a:pt x="398787" y="207010"/>
                  </a:lnTo>
                  <a:lnTo>
                    <a:pt x="391286" y="207010"/>
                  </a:lnTo>
                  <a:lnTo>
                    <a:pt x="377082" y="181610"/>
                  </a:lnTo>
                  <a:close/>
                </a:path>
                <a:path w="426720" h="271779">
                  <a:moveTo>
                    <a:pt x="426377" y="222250"/>
                  </a:moveTo>
                  <a:lnTo>
                    <a:pt x="413550" y="245110"/>
                  </a:lnTo>
                  <a:lnTo>
                    <a:pt x="421117" y="245110"/>
                  </a:lnTo>
                  <a:lnTo>
                    <a:pt x="426377" y="236220"/>
                  </a:lnTo>
                  <a:lnTo>
                    <a:pt x="426377" y="222250"/>
                  </a:lnTo>
                  <a:close/>
                </a:path>
                <a:path w="426720" h="271779">
                  <a:moveTo>
                    <a:pt x="42580" y="142240"/>
                  </a:moveTo>
                  <a:lnTo>
                    <a:pt x="35090" y="142240"/>
                  </a:lnTo>
                  <a:lnTo>
                    <a:pt x="53555" y="173990"/>
                  </a:lnTo>
                  <a:lnTo>
                    <a:pt x="35090" y="207010"/>
                  </a:lnTo>
                  <a:lnTo>
                    <a:pt x="42580" y="207010"/>
                  </a:lnTo>
                  <a:lnTo>
                    <a:pt x="57353" y="181610"/>
                  </a:lnTo>
                  <a:lnTo>
                    <a:pt x="65411" y="181610"/>
                  </a:lnTo>
                  <a:lnTo>
                    <a:pt x="61150" y="173990"/>
                  </a:lnTo>
                  <a:lnTo>
                    <a:pt x="64843" y="167640"/>
                  </a:lnTo>
                  <a:lnTo>
                    <a:pt x="57353" y="167640"/>
                  </a:lnTo>
                  <a:lnTo>
                    <a:pt x="42580" y="142240"/>
                  </a:lnTo>
                  <a:close/>
                </a:path>
                <a:path w="426720" h="271779">
                  <a:moveTo>
                    <a:pt x="87106" y="142240"/>
                  </a:moveTo>
                  <a:lnTo>
                    <a:pt x="79616" y="142240"/>
                  </a:lnTo>
                  <a:lnTo>
                    <a:pt x="98082" y="173990"/>
                  </a:lnTo>
                  <a:lnTo>
                    <a:pt x="79616" y="207010"/>
                  </a:lnTo>
                  <a:lnTo>
                    <a:pt x="87106" y="207010"/>
                  </a:lnTo>
                  <a:lnTo>
                    <a:pt x="101879" y="181610"/>
                  </a:lnTo>
                  <a:lnTo>
                    <a:pt x="109938" y="181610"/>
                  </a:lnTo>
                  <a:lnTo>
                    <a:pt x="105676" y="173990"/>
                  </a:lnTo>
                  <a:lnTo>
                    <a:pt x="109369" y="167640"/>
                  </a:lnTo>
                  <a:lnTo>
                    <a:pt x="101879" y="167640"/>
                  </a:lnTo>
                  <a:lnTo>
                    <a:pt x="87106" y="142240"/>
                  </a:lnTo>
                  <a:close/>
                </a:path>
                <a:path w="426720" h="271779">
                  <a:moveTo>
                    <a:pt x="131632" y="142240"/>
                  </a:moveTo>
                  <a:lnTo>
                    <a:pt x="124142" y="142240"/>
                  </a:lnTo>
                  <a:lnTo>
                    <a:pt x="142608" y="173990"/>
                  </a:lnTo>
                  <a:lnTo>
                    <a:pt x="124142" y="207010"/>
                  </a:lnTo>
                  <a:lnTo>
                    <a:pt x="131632" y="207010"/>
                  </a:lnTo>
                  <a:lnTo>
                    <a:pt x="146405" y="181610"/>
                  </a:lnTo>
                  <a:lnTo>
                    <a:pt x="154454" y="181610"/>
                  </a:lnTo>
                  <a:lnTo>
                    <a:pt x="150190" y="173990"/>
                  </a:lnTo>
                  <a:lnTo>
                    <a:pt x="153885" y="167640"/>
                  </a:lnTo>
                  <a:lnTo>
                    <a:pt x="146405" y="167640"/>
                  </a:lnTo>
                  <a:lnTo>
                    <a:pt x="131632" y="142240"/>
                  </a:lnTo>
                  <a:close/>
                </a:path>
                <a:path w="426720" h="271779">
                  <a:moveTo>
                    <a:pt x="176159" y="142240"/>
                  </a:moveTo>
                  <a:lnTo>
                    <a:pt x="168668" y="142240"/>
                  </a:lnTo>
                  <a:lnTo>
                    <a:pt x="187134" y="173990"/>
                  </a:lnTo>
                  <a:lnTo>
                    <a:pt x="168668" y="207010"/>
                  </a:lnTo>
                  <a:lnTo>
                    <a:pt x="176159" y="207010"/>
                  </a:lnTo>
                  <a:lnTo>
                    <a:pt x="190931" y="181610"/>
                  </a:lnTo>
                  <a:lnTo>
                    <a:pt x="198977" y="181610"/>
                  </a:lnTo>
                  <a:lnTo>
                    <a:pt x="194716" y="173990"/>
                  </a:lnTo>
                  <a:lnTo>
                    <a:pt x="198409" y="167640"/>
                  </a:lnTo>
                  <a:lnTo>
                    <a:pt x="190931" y="167640"/>
                  </a:lnTo>
                  <a:lnTo>
                    <a:pt x="176159" y="142240"/>
                  </a:lnTo>
                  <a:close/>
                </a:path>
                <a:path w="426720" h="271779">
                  <a:moveTo>
                    <a:pt x="220682" y="142240"/>
                  </a:moveTo>
                  <a:lnTo>
                    <a:pt x="213182" y="142240"/>
                  </a:lnTo>
                  <a:lnTo>
                    <a:pt x="231660" y="173990"/>
                  </a:lnTo>
                  <a:lnTo>
                    <a:pt x="213182" y="207010"/>
                  </a:lnTo>
                  <a:lnTo>
                    <a:pt x="220682" y="207010"/>
                  </a:lnTo>
                  <a:lnTo>
                    <a:pt x="235445" y="181610"/>
                  </a:lnTo>
                  <a:lnTo>
                    <a:pt x="243503" y="181610"/>
                  </a:lnTo>
                  <a:lnTo>
                    <a:pt x="239242" y="173990"/>
                  </a:lnTo>
                  <a:lnTo>
                    <a:pt x="242935" y="167640"/>
                  </a:lnTo>
                  <a:lnTo>
                    <a:pt x="235445" y="167640"/>
                  </a:lnTo>
                  <a:lnTo>
                    <a:pt x="220682" y="142240"/>
                  </a:lnTo>
                  <a:close/>
                </a:path>
                <a:path w="426720" h="271779">
                  <a:moveTo>
                    <a:pt x="265209" y="142240"/>
                  </a:moveTo>
                  <a:lnTo>
                    <a:pt x="257708" y="142240"/>
                  </a:lnTo>
                  <a:lnTo>
                    <a:pt x="276174" y="173990"/>
                  </a:lnTo>
                  <a:lnTo>
                    <a:pt x="257708" y="207010"/>
                  </a:lnTo>
                  <a:lnTo>
                    <a:pt x="265209" y="207010"/>
                  </a:lnTo>
                  <a:lnTo>
                    <a:pt x="279971" y="181610"/>
                  </a:lnTo>
                  <a:lnTo>
                    <a:pt x="288030" y="181610"/>
                  </a:lnTo>
                  <a:lnTo>
                    <a:pt x="283768" y="173990"/>
                  </a:lnTo>
                  <a:lnTo>
                    <a:pt x="287461" y="167640"/>
                  </a:lnTo>
                  <a:lnTo>
                    <a:pt x="279971" y="167640"/>
                  </a:lnTo>
                  <a:lnTo>
                    <a:pt x="265209" y="142240"/>
                  </a:lnTo>
                  <a:close/>
                </a:path>
                <a:path w="426720" h="271779">
                  <a:moveTo>
                    <a:pt x="309735" y="142240"/>
                  </a:moveTo>
                  <a:lnTo>
                    <a:pt x="302234" y="142240"/>
                  </a:lnTo>
                  <a:lnTo>
                    <a:pt x="320700" y="173990"/>
                  </a:lnTo>
                  <a:lnTo>
                    <a:pt x="302234" y="207010"/>
                  </a:lnTo>
                  <a:lnTo>
                    <a:pt x="309735" y="207010"/>
                  </a:lnTo>
                  <a:lnTo>
                    <a:pt x="324497" y="181610"/>
                  </a:lnTo>
                  <a:lnTo>
                    <a:pt x="332556" y="181610"/>
                  </a:lnTo>
                  <a:lnTo>
                    <a:pt x="328294" y="173990"/>
                  </a:lnTo>
                  <a:lnTo>
                    <a:pt x="331988" y="167640"/>
                  </a:lnTo>
                  <a:lnTo>
                    <a:pt x="324497" y="167640"/>
                  </a:lnTo>
                  <a:lnTo>
                    <a:pt x="309735" y="142240"/>
                  </a:lnTo>
                  <a:close/>
                </a:path>
                <a:path w="426720" h="271779">
                  <a:moveTo>
                    <a:pt x="354261" y="142240"/>
                  </a:moveTo>
                  <a:lnTo>
                    <a:pt x="346760" y="142240"/>
                  </a:lnTo>
                  <a:lnTo>
                    <a:pt x="365226" y="173990"/>
                  </a:lnTo>
                  <a:lnTo>
                    <a:pt x="346760" y="207010"/>
                  </a:lnTo>
                  <a:lnTo>
                    <a:pt x="354251" y="207010"/>
                  </a:lnTo>
                  <a:lnTo>
                    <a:pt x="369023" y="181610"/>
                  </a:lnTo>
                  <a:lnTo>
                    <a:pt x="377082" y="181610"/>
                  </a:lnTo>
                  <a:lnTo>
                    <a:pt x="372821" y="173990"/>
                  </a:lnTo>
                  <a:lnTo>
                    <a:pt x="376514" y="167640"/>
                  </a:lnTo>
                  <a:lnTo>
                    <a:pt x="369023" y="167640"/>
                  </a:lnTo>
                  <a:lnTo>
                    <a:pt x="354261" y="142240"/>
                  </a:lnTo>
                  <a:close/>
                </a:path>
                <a:path w="426720" h="271779">
                  <a:moveTo>
                    <a:pt x="398777" y="142240"/>
                  </a:moveTo>
                  <a:lnTo>
                    <a:pt x="391286" y="142240"/>
                  </a:lnTo>
                  <a:lnTo>
                    <a:pt x="409752" y="173990"/>
                  </a:lnTo>
                  <a:lnTo>
                    <a:pt x="391286" y="207010"/>
                  </a:lnTo>
                  <a:lnTo>
                    <a:pt x="398787" y="207010"/>
                  </a:lnTo>
                  <a:lnTo>
                    <a:pt x="413550" y="181610"/>
                  </a:lnTo>
                  <a:lnTo>
                    <a:pt x="421514" y="181610"/>
                  </a:lnTo>
                  <a:lnTo>
                    <a:pt x="417347" y="173990"/>
                  </a:lnTo>
                  <a:lnTo>
                    <a:pt x="421109" y="167640"/>
                  </a:lnTo>
                  <a:lnTo>
                    <a:pt x="413550" y="167640"/>
                  </a:lnTo>
                  <a:lnTo>
                    <a:pt x="398777" y="142240"/>
                  </a:lnTo>
                  <a:close/>
                </a:path>
                <a:path w="426720" h="271779">
                  <a:moveTo>
                    <a:pt x="0" y="146050"/>
                  </a:moveTo>
                  <a:lnTo>
                    <a:pt x="0" y="158750"/>
                  </a:lnTo>
                  <a:lnTo>
                    <a:pt x="9029" y="173990"/>
                  </a:lnTo>
                  <a:lnTo>
                    <a:pt x="0" y="190500"/>
                  </a:lnTo>
                  <a:lnTo>
                    <a:pt x="0" y="203200"/>
                  </a:lnTo>
                  <a:lnTo>
                    <a:pt x="12826" y="181610"/>
                  </a:lnTo>
                  <a:lnTo>
                    <a:pt x="20885" y="181610"/>
                  </a:lnTo>
                  <a:lnTo>
                    <a:pt x="16624" y="173990"/>
                  </a:lnTo>
                  <a:lnTo>
                    <a:pt x="20317" y="167640"/>
                  </a:lnTo>
                  <a:lnTo>
                    <a:pt x="12826" y="167640"/>
                  </a:lnTo>
                  <a:lnTo>
                    <a:pt x="0" y="146050"/>
                  </a:lnTo>
                  <a:close/>
                </a:path>
                <a:path w="426720" h="271779">
                  <a:moveTo>
                    <a:pt x="421514" y="181610"/>
                  </a:moveTo>
                  <a:lnTo>
                    <a:pt x="413550" y="181610"/>
                  </a:lnTo>
                  <a:lnTo>
                    <a:pt x="426377" y="203200"/>
                  </a:lnTo>
                  <a:lnTo>
                    <a:pt x="426377" y="190500"/>
                  </a:lnTo>
                  <a:lnTo>
                    <a:pt x="421514" y="181610"/>
                  </a:lnTo>
                  <a:close/>
                </a:path>
                <a:path w="426720" h="271779">
                  <a:moveTo>
                    <a:pt x="20317" y="104140"/>
                  </a:moveTo>
                  <a:lnTo>
                    <a:pt x="12826" y="104140"/>
                  </a:lnTo>
                  <a:lnTo>
                    <a:pt x="31292" y="135890"/>
                  </a:lnTo>
                  <a:lnTo>
                    <a:pt x="12826" y="167640"/>
                  </a:lnTo>
                  <a:lnTo>
                    <a:pt x="20317" y="167640"/>
                  </a:lnTo>
                  <a:lnTo>
                    <a:pt x="35090" y="142240"/>
                  </a:lnTo>
                  <a:lnTo>
                    <a:pt x="42580" y="142240"/>
                  </a:lnTo>
                  <a:lnTo>
                    <a:pt x="38887" y="135890"/>
                  </a:lnTo>
                  <a:lnTo>
                    <a:pt x="42580" y="129540"/>
                  </a:lnTo>
                  <a:lnTo>
                    <a:pt x="35090" y="129540"/>
                  </a:lnTo>
                  <a:lnTo>
                    <a:pt x="20317" y="104140"/>
                  </a:lnTo>
                  <a:close/>
                </a:path>
                <a:path w="426720" h="271779">
                  <a:moveTo>
                    <a:pt x="64843" y="104140"/>
                  </a:moveTo>
                  <a:lnTo>
                    <a:pt x="57353" y="104140"/>
                  </a:lnTo>
                  <a:lnTo>
                    <a:pt x="75806" y="135890"/>
                  </a:lnTo>
                  <a:lnTo>
                    <a:pt x="57353" y="167640"/>
                  </a:lnTo>
                  <a:lnTo>
                    <a:pt x="64843" y="167640"/>
                  </a:lnTo>
                  <a:lnTo>
                    <a:pt x="79616" y="142240"/>
                  </a:lnTo>
                  <a:lnTo>
                    <a:pt x="87106" y="142240"/>
                  </a:lnTo>
                  <a:lnTo>
                    <a:pt x="83413" y="135890"/>
                  </a:lnTo>
                  <a:lnTo>
                    <a:pt x="87106" y="129540"/>
                  </a:lnTo>
                  <a:lnTo>
                    <a:pt x="79616" y="129540"/>
                  </a:lnTo>
                  <a:lnTo>
                    <a:pt x="64843" y="104140"/>
                  </a:lnTo>
                  <a:close/>
                </a:path>
                <a:path w="426720" h="271779">
                  <a:moveTo>
                    <a:pt x="109369" y="104140"/>
                  </a:moveTo>
                  <a:lnTo>
                    <a:pt x="101879" y="104140"/>
                  </a:lnTo>
                  <a:lnTo>
                    <a:pt x="120332" y="135890"/>
                  </a:lnTo>
                  <a:lnTo>
                    <a:pt x="101879" y="167640"/>
                  </a:lnTo>
                  <a:lnTo>
                    <a:pt x="109369" y="167640"/>
                  </a:lnTo>
                  <a:lnTo>
                    <a:pt x="124142" y="142240"/>
                  </a:lnTo>
                  <a:lnTo>
                    <a:pt x="131632" y="142240"/>
                  </a:lnTo>
                  <a:lnTo>
                    <a:pt x="127939" y="135890"/>
                  </a:lnTo>
                  <a:lnTo>
                    <a:pt x="131632" y="129540"/>
                  </a:lnTo>
                  <a:lnTo>
                    <a:pt x="124142" y="129540"/>
                  </a:lnTo>
                  <a:lnTo>
                    <a:pt x="109369" y="104140"/>
                  </a:lnTo>
                  <a:close/>
                </a:path>
                <a:path w="426720" h="271779">
                  <a:moveTo>
                    <a:pt x="153885" y="104140"/>
                  </a:moveTo>
                  <a:lnTo>
                    <a:pt x="146405" y="104140"/>
                  </a:lnTo>
                  <a:lnTo>
                    <a:pt x="164871" y="135890"/>
                  </a:lnTo>
                  <a:lnTo>
                    <a:pt x="146405" y="167640"/>
                  </a:lnTo>
                  <a:lnTo>
                    <a:pt x="153885" y="167640"/>
                  </a:lnTo>
                  <a:lnTo>
                    <a:pt x="168668" y="142240"/>
                  </a:lnTo>
                  <a:lnTo>
                    <a:pt x="176159" y="142240"/>
                  </a:lnTo>
                  <a:lnTo>
                    <a:pt x="172465" y="135890"/>
                  </a:lnTo>
                  <a:lnTo>
                    <a:pt x="176159" y="129540"/>
                  </a:lnTo>
                  <a:lnTo>
                    <a:pt x="168668" y="129540"/>
                  </a:lnTo>
                  <a:lnTo>
                    <a:pt x="153885" y="104140"/>
                  </a:lnTo>
                  <a:close/>
                </a:path>
                <a:path w="426720" h="271779">
                  <a:moveTo>
                    <a:pt x="198409" y="104140"/>
                  </a:moveTo>
                  <a:lnTo>
                    <a:pt x="190931" y="104140"/>
                  </a:lnTo>
                  <a:lnTo>
                    <a:pt x="209397" y="135890"/>
                  </a:lnTo>
                  <a:lnTo>
                    <a:pt x="190931" y="167640"/>
                  </a:lnTo>
                  <a:lnTo>
                    <a:pt x="198409" y="167640"/>
                  </a:lnTo>
                  <a:lnTo>
                    <a:pt x="213182" y="142240"/>
                  </a:lnTo>
                  <a:lnTo>
                    <a:pt x="220682" y="142240"/>
                  </a:lnTo>
                  <a:lnTo>
                    <a:pt x="216992" y="135890"/>
                  </a:lnTo>
                  <a:lnTo>
                    <a:pt x="220682" y="129540"/>
                  </a:lnTo>
                  <a:lnTo>
                    <a:pt x="213182" y="129540"/>
                  </a:lnTo>
                  <a:lnTo>
                    <a:pt x="198409" y="104140"/>
                  </a:lnTo>
                  <a:close/>
                </a:path>
                <a:path w="426720" h="271779">
                  <a:moveTo>
                    <a:pt x="242935" y="104140"/>
                  </a:moveTo>
                  <a:lnTo>
                    <a:pt x="235445" y="104140"/>
                  </a:lnTo>
                  <a:lnTo>
                    <a:pt x="253911" y="135890"/>
                  </a:lnTo>
                  <a:lnTo>
                    <a:pt x="235445" y="167640"/>
                  </a:lnTo>
                  <a:lnTo>
                    <a:pt x="242935" y="167640"/>
                  </a:lnTo>
                  <a:lnTo>
                    <a:pt x="257708" y="142240"/>
                  </a:lnTo>
                  <a:lnTo>
                    <a:pt x="265209" y="142240"/>
                  </a:lnTo>
                  <a:lnTo>
                    <a:pt x="261518" y="135890"/>
                  </a:lnTo>
                  <a:lnTo>
                    <a:pt x="265209" y="129540"/>
                  </a:lnTo>
                  <a:lnTo>
                    <a:pt x="257708" y="129540"/>
                  </a:lnTo>
                  <a:lnTo>
                    <a:pt x="242935" y="104140"/>
                  </a:lnTo>
                  <a:close/>
                </a:path>
                <a:path w="426720" h="271779">
                  <a:moveTo>
                    <a:pt x="287461" y="104140"/>
                  </a:moveTo>
                  <a:lnTo>
                    <a:pt x="279971" y="104140"/>
                  </a:lnTo>
                  <a:lnTo>
                    <a:pt x="298437" y="135890"/>
                  </a:lnTo>
                  <a:lnTo>
                    <a:pt x="279971" y="167640"/>
                  </a:lnTo>
                  <a:lnTo>
                    <a:pt x="287461" y="167640"/>
                  </a:lnTo>
                  <a:lnTo>
                    <a:pt x="302234" y="142240"/>
                  </a:lnTo>
                  <a:lnTo>
                    <a:pt x="309735" y="142240"/>
                  </a:lnTo>
                  <a:lnTo>
                    <a:pt x="306044" y="135890"/>
                  </a:lnTo>
                  <a:lnTo>
                    <a:pt x="309735" y="129540"/>
                  </a:lnTo>
                  <a:lnTo>
                    <a:pt x="302234" y="129540"/>
                  </a:lnTo>
                  <a:lnTo>
                    <a:pt x="287461" y="104140"/>
                  </a:lnTo>
                  <a:close/>
                </a:path>
                <a:path w="426720" h="271779">
                  <a:moveTo>
                    <a:pt x="331988" y="104140"/>
                  </a:moveTo>
                  <a:lnTo>
                    <a:pt x="324497" y="104140"/>
                  </a:lnTo>
                  <a:lnTo>
                    <a:pt x="342963" y="135890"/>
                  </a:lnTo>
                  <a:lnTo>
                    <a:pt x="324497" y="167640"/>
                  </a:lnTo>
                  <a:lnTo>
                    <a:pt x="331988" y="167640"/>
                  </a:lnTo>
                  <a:lnTo>
                    <a:pt x="346760" y="142240"/>
                  </a:lnTo>
                  <a:lnTo>
                    <a:pt x="354261" y="142240"/>
                  </a:lnTo>
                  <a:lnTo>
                    <a:pt x="350570" y="135890"/>
                  </a:lnTo>
                  <a:lnTo>
                    <a:pt x="354261" y="129540"/>
                  </a:lnTo>
                  <a:lnTo>
                    <a:pt x="346760" y="129540"/>
                  </a:lnTo>
                  <a:lnTo>
                    <a:pt x="331988" y="104140"/>
                  </a:lnTo>
                  <a:close/>
                </a:path>
                <a:path w="426720" h="271779">
                  <a:moveTo>
                    <a:pt x="376514" y="104140"/>
                  </a:moveTo>
                  <a:lnTo>
                    <a:pt x="369023" y="104140"/>
                  </a:lnTo>
                  <a:lnTo>
                    <a:pt x="387489" y="135890"/>
                  </a:lnTo>
                  <a:lnTo>
                    <a:pt x="369023" y="167640"/>
                  </a:lnTo>
                  <a:lnTo>
                    <a:pt x="376514" y="167640"/>
                  </a:lnTo>
                  <a:lnTo>
                    <a:pt x="391286" y="142240"/>
                  </a:lnTo>
                  <a:lnTo>
                    <a:pt x="398777" y="142240"/>
                  </a:lnTo>
                  <a:lnTo>
                    <a:pt x="395084" y="135890"/>
                  </a:lnTo>
                  <a:lnTo>
                    <a:pt x="398777" y="129540"/>
                  </a:lnTo>
                  <a:lnTo>
                    <a:pt x="391286" y="129540"/>
                  </a:lnTo>
                  <a:lnTo>
                    <a:pt x="376514" y="104140"/>
                  </a:lnTo>
                  <a:close/>
                </a:path>
                <a:path w="426720" h="271779">
                  <a:moveTo>
                    <a:pt x="426377" y="146050"/>
                  </a:moveTo>
                  <a:lnTo>
                    <a:pt x="413550" y="167640"/>
                  </a:lnTo>
                  <a:lnTo>
                    <a:pt x="421109" y="167640"/>
                  </a:lnTo>
                  <a:lnTo>
                    <a:pt x="426377" y="158750"/>
                  </a:lnTo>
                  <a:lnTo>
                    <a:pt x="426377" y="146050"/>
                  </a:lnTo>
                  <a:close/>
                </a:path>
                <a:path w="426720" h="271779">
                  <a:moveTo>
                    <a:pt x="42580" y="64770"/>
                  </a:moveTo>
                  <a:lnTo>
                    <a:pt x="35090" y="64770"/>
                  </a:lnTo>
                  <a:lnTo>
                    <a:pt x="53555" y="97790"/>
                  </a:lnTo>
                  <a:lnTo>
                    <a:pt x="35090" y="129540"/>
                  </a:lnTo>
                  <a:lnTo>
                    <a:pt x="42580" y="129540"/>
                  </a:lnTo>
                  <a:lnTo>
                    <a:pt x="57353" y="104140"/>
                  </a:lnTo>
                  <a:lnTo>
                    <a:pt x="64843" y="104140"/>
                  </a:lnTo>
                  <a:lnTo>
                    <a:pt x="61150" y="97790"/>
                  </a:lnTo>
                  <a:lnTo>
                    <a:pt x="65411" y="90170"/>
                  </a:lnTo>
                  <a:lnTo>
                    <a:pt x="57353" y="90170"/>
                  </a:lnTo>
                  <a:lnTo>
                    <a:pt x="42580" y="64770"/>
                  </a:lnTo>
                  <a:close/>
                </a:path>
                <a:path w="426720" h="271779">
                  <a:moveTo>
                    <a:pt x="87106" y="64770"/>
                  </a:moveTo>
                  <a:lnTo>
                    <a:pt x="79616" y="64770"/>
                  </a:lnTo>
                  <a:lnTo>
                    <a:pt x="98082" y="97790"/>
                  </a:lnTo>
                  <a:lnTo>
                    <a:pt x="79616" y="129540"/>
                  </a:lnTo>
                  <a:lnTo>
                    <a:pt x="87106" y="129540"/>
                  </a:lnTo>
                  <a:lnTo>
                    <a:pt x="101879" y="104140"/>
                  </a:lnTo>
                  <a:lnTo>
                    <a:pt x="109369" y="104140"/>
                  </a:lnTo>
                  <a:lnTo>
                    <a:pt x="105676" y="97790"/>
                  </a:lnTo>
                  <a:lnTo>
                    <a:pt x="109938" y="90170"/>
                  </a:lnTo>
                  <a:lnTo>
                    <a:pt x="101879" y="90170"/>
                  </a:lnTo>
                  <a:lnTo>
                    <a:pt x="87106" y="64770"/>
                  </a:lnTo>
                  <a:close/>
                </a:path>
                <a:path w="426720" h="271779">
                  <a:moveTo>
                    <a:pt x="131632" y="64770"/>
                  </a:moveTo>
                  <a:lnTo>
                    <a:pt x="124142" y="64770"/>
                  </a:lnTo>
                  <a:lnTo>
                    <a:pt x="142608" y="97790"/>
                  </a:lnTo>
                  <a:lnTo>
                    <a:pt x="124142" y="129540"/>
                  </a:lnTo>
                  <a:lnTo>
                    <a:pt x="131632" y="129540"/>
                  </a:lnTo>
                  <a:lnTo>
                    <a:pt x="146405" y="104140"/>
                  </a:lnTo>
                  <a:lnTo>
                    <a:pt x="153885" y="104140"/>
                  </a:lnTo>
                  <a:lnTo>
                    <a:pt x="150190" y="97790"/>
                  </a:lnTo>
                  <a:lnTo>
                    <a:pt x="154454" y="90170"/>
                  </a:lnTo>
                  <a:lnTo>
                    <a:pt x="146405" y="90170"/>
                  </a:lnTo>
                  <a:lnTo>
                    <a:pt x="131632" y="64770"/>
                  </a:lnTo>
                  <a:close/>
                </a:path>
                <a:path w="426720" h="271779">
                  <a:moveTo>
                    <a:pt x="176159" y="64770"/>
                  </a:moveTo>
                  <a:lnTo>
                    <a:pt x="168668" y="64770"/>
                  </a:lnTo>
                  <a:lnTo>
                    <a:pt x="187134" y="97790"/>
                  </a:lnTo>
                  <a:lnTo>
                    <a:pt x="168668" y="129540"/>
                  </a:lnTo>
                  <a:lnTo>
                    <a:pt x="176159" y="129540"/>
                  </a:lnTo>
                  <a:lnTo>
                    <a:pt x="190931" y="104140"/>
                  </a:lnTo>
                  <a:lnTo>
                    <a:pt x="198409" y="104140"/>
                  </a:lnTo>
                  <a:lnTo>
                    <a:pt x="194716" y="97790"/>
                  </a:lnTo>
                  <a:lnTo>
                    <a:pt x="198977" y="90170"/>
                  </a:lnTo>
                  <a:lnTo>
                    <a:pt x="190931" y="90170"/>
                  </a:lnTo>
                  <a:lnTo>
                    <a:pt x="176159" y="64770"/>
                  </a:lnTo>
                  <a:close/>
                </a:path>
                <a:path w="426720" h="271779">
                  <a:moveTo>
                    <a:pt x="220682" y="64770"/>
                  </a:moveTo>
                  <a:lnTo>
                    <a:pt x="213182" y="64770"/>
                  </a:lnTo>
                  <a:lnTo>
                    <a:pt x="231660" y="97790"/>
                  </a:lnTo>
                  <a:lnTo>
                    <a:pt x="213182" y="129540"/>
                  </a:lnTo>
                  <a:lnTo>
                    <a:pt x="220682" y="129540"/>
                  </a:lnTo>
                  <a:lnTo>
                    <a:pt x="235445" y="104140"/>
                  </a:lnTo>
                  <a:lnTo>
                    <a:pt x="242935" y="104140"/>
                  </a:lnTo>
                  <a:lnTo>
                    <a:pt x="239242" y="97790"/>
                  </a:lnTo>
                  <a:lnTo>
                    <a:pt x="243503" y="90170"/>
                  </a:lnTo>
                  <a:lnTo>
                    <a:pt x="235445" y="90170"/>
                  </a:lnTo>
                  <a:lnTo>
                    <a:pt x="220682" y="64770"/>
                  </a:lnTo>
                  <a:close/>
                </a:path>
                <a:path w="426720" h="271779">
                  <a:moveTo>
                    <a:pt x="265209" y="64770"/>
                  </a:moveTo>
                  <a:lnTo>
                    <a:pt x="257708" y="64770"/>
                  </a:lnTo>
                  <a:lnTo>
                    <a:pt x="276174" y="97790"/>
                  </a:lnTo>
                  <a:lnTo>
                    <a:pt x="257708" y="129540"/>
                  </a:lnTo>
                  <a:lnTo>
                    <a:pt x="265209" y="129540"/>
                  </a:lnTo>
                  <a:lnTo>
                    <a:pt x="279971" y="104140"/>
                  </a:lnTo>
                  <a:lnTo>
                    <a:pt x="287461" y="104140"/>
                  </a:lnTo>
                  <a:lnTo>
                    <a:pt x="283768" y="97790"/>
                  </a:lnTo>
                  <a:lnTo>
                    <a:pt x="288030" y="90170"/>
                  </a:lnTo>
                  <a:lnTo>
                    <a:pt x="279971" y="90170"/>
                  </a:lnTo>
                  <a:lnTo>
                    <a:pt x="265209" y="64770"/>
                  </a:lnTo>
                  <a:close/>
                </a:path>
                <a:path w="426720" h="271779">
                  <a:moveTo>
                    <a:pt x="309735" y="64770"/>
                  </a:moveTo>
                  <a:lnTo>
                    <a:pt x="302234" y="64770"/>
                  </a:lnTo>
                  <a:lnTo>
                    <a:pt x="320700" y="97790"/>
                  </a:lnTo>
                  <a:lnTo>
                    <a:pt x="302234" y="129540"/>
                  </a:lnTo>
                  <a:lnTo>
                    <a:pt x="309735" y="129540"/>
                  </a:lnTo>
                  <a:lnTo>
                    <a:pt x="324497" y="104140"/>
                  </a:lnTo>
                  <a:lnTo>
                    <a:pt x="331988" y="104140"/>
                  </a:lnTo>
                  <a:lnTo>
                    <a:pt x="328294" y="97790"/>
                  </a:lnTo>
                  <a:lnTo>
                    <a:pt x="332556" y="90170"/>
                  </a:lnTo>
                  <a:lnTo>
                    <a:pt x="324497" y="90170"/>
                  </a:lnTo>
                  <a:lnTo>
                    <a:pt x="309735" y="64770"/>
                  </a:lnTo>
                  <a:close/>
                </a:path>
                <a:path w="426720" h="271779">
                  <a:moveTo>
                    <a:pt x="354251" y="64770"/>
                  </a:moveTo>
                  <a:lnTo>
                    <a:pt x="346760" y="64770"/>
                  </a:lnTo>
                  <a:lnTo>
                    <a:pt x="365226" y="97790"/>
                  </a:lnTo>
                  <a:lnTo>
                    <a:pt x="346760" y="129540"/>
                  </a:lnTo>
                  <a:lnTo>
                    <a:pt x="354261" y="129540"/>
                  </a:lnTo>
                  <a:lnTo>
                    <a:pt x="369023" y="104140"/>
                  </a:lnTo>
                  <a:lnTo>
                    <a:pt x="376514" y="104140"/>
                  </a:lnTo>
                  <a:lnTo>
                    <a:pt x="372821" y="97790"/>
                  </a:lnTo>
                  <a:lnTo>
                    <a:pt x="377082" y="90170"/>
                  </a:lnTo>
                  <a:lnTo>
                    <a:pt x="369023" y="90170"/>
                  </a:lnTo>
                  <a:lnTo>
                    <a:pt x="354251" y="64770"/>
                  </a:lnTo>
                  <a:close/>
                </a:path>
                <a:path w="426720" h="271779">
                  <a:moveTo>
                    <a:pt x="398787" y="64770"/>
                  </a:moveTo>
                  <a:lnTo>
                    <a:pt x="391286" y="64770"/>
                  </a:lnTo>
                  <a:lnTo>
                    <a:pt x="409752" y="97790"/>
                  </a:lnTo>
                  <a:lnTo>
                    <a:pt x="391286" y="129540"/>
                  </a:lnTo>
                  <a:lnTo>
                    <a:pt x="398777" y="129540"/>
                  </a:lnTo>
                  <a:lnTo>
                    <a:pt x="413550" y="104140"/>
                  </a:lnTo>
                  <a:lnTo>
                    <a:pt x="421109" y="104140"/>
                  </a:lnTo>
                  <a:lnTo>
                    <a:pt x="417347" y="97790"/>
                  </a:lnTo>
                  <a:lnTo>
                    <a:pt x="421514" y="90170"/>
                  </a:lnTo>
                  <a:lnTo>
                    <a:pt x="413550" y="90170"/>
                  </a:lnTo>
                  <a:lnTo>
                    <a:pt x="398787" y="64770"/>
                  </a:lnTo>
                  <a:close/>
                </a:path>
                <a:path w="426720" h="271779">
                  <a:moveTo>
                    <a:pt x="0" y="68580"/>
                  </a:moveTo>
                  <a:lnTo>
                    <a:pt x="0" y="81280"/>
                  </a:lnTo>
                  <a:lnTo>
                    <a:pt x="9029" y="97790"/>
                  </a:lnTo>
                  <a:lnTo>
                    <a:pt x="0" y="113030"/>
                  </a:lnTo>
                  <a:lnTo>
                    <a:pt x="0" y="125730"/>
                  </a:lnTo>
                  <a:lnTo>
                    <a:pt x="12826" y="104140"/>
                  </a:lnTo>
                  <a:lnTo>
                    <a:pt x="20317" y="104140"/>
                  </a:lnTo>
                  <a:lnTo>
                    <a:pt x="16624" y="97790"/>
                  </a:lnTo>
                  <a:lnTo>
                    <a:pt x="20885" y="90170"/>
                  </a:lnTo>
                  <a:lnTo>
                    <a:pt x="12826" y="90170"/>
                  </a:lnTo>
                  <a:lnTo>
                    <a:pt x="0" y="68580"/>
                  </a:lnTo>
                  <a:close/>
                </a:path>
                <a:path w="426720" h="271779">
                  <a:moveTo>
                    <a:pt x="421109" y="104140"/>
                  </a:moveTo>
                  <a:lnTo>
                    <a:pt x="413550" y="104140"/>
                  </a:lnTo>
                  <a:lnTo>
                    <a:pt x="426377" y="125730"/>
                  </a:lnTo>
                  <a:lnTo>
                    <a:pt x="426377" y="113030"/>
                  </a:lnTo>
                  <a:lnTo>
                    <a:pt x="421109" y="104140"/>
                  </a:lnTo>
                  <a:close/>
                </a:path>
                <a:path w="426720" h="271779">
                  <a:moveTo>
                    <a:pt x="20317" y="26670"/>
                  </a:moveTo>
                  <a:lnTo>
                    <a:pt x="12826" y="26670"/>
                  </a:lnTo>
                  <a:lnTo>
                    <a:pt x="31280" y="58420"/>
                  </a:lnTo>
                  <a:lnTo>
                    <a:pt x="12826" y="90170"/>
                  </a:lnTo>
                  <a:lnTo>
                    <a:pt x="20885" y="90170"/>
                  </a:lnTo>
                  <a:lnTo>
                    <a:pt x="35090" y="64770"/>
                  </a:lnTo>
                  <a:lnTo>
                    <a:pt x="42580" y="64770"/>
                  </a:lnTo>
                  <a:lnTo>
                    <a:pt x="38887" y="58420"/>
                  </a:lnTo>
                  <a:lnTo>
                    <a:pt x="42580" y="52070"/>
                  </a:lnTo>
                  <a:lnTo>
                    <a:pt x="35090" y="52070"/>
                  </a:lnTo>
                  <a:lnTo>
                    <a:pt x="20317" y="26670"/>
                  </a:lnTo>
                  <a:close/>
                </a:path>
                <a:path w="426720" h="271779">
                  <a:moveTo>
                    <a:pt x="64843" y="26670"/>
                  </a:moveTo>
                  <a:lnTo>
                    <a:pt x="57353" y="26670"/>
                  </a:lnTo>
                  <a:lnTo>
                    <a:pt x="75818" y="58420"/>
                  </a:lnTo>
                  <a:lnTo>
                    <a:pt x="57353" y="90170"/>
                  </a:lnTo>
                  <a:lnTo>
                    <a:pt x="65411" y="90170"/>
                  </a:lnTo>
                  <a:lnTo>
                    <a:pt x="79616" y="64770"/>
                  </a:lnTo>
                  <a:lnTo>
                    <a:pt x="87106" y="64770"/>
                  </a:lnTo>
                  <a:lnTo>
                    <a:pt x="83413" y="58420"/>
                  </a:lnTo>
                  <a:lnTo>
                    <a:pt x="87106" y="52070"/>
                  </a:lnTo>
                  <a:lnTo>
                    <a:pt x="79616" y="52070"/>
                  </a:lnTo>
                  <a:lnTo>
                    <a:pt x="64843" y="26670"/>
                  </a:lnTo>
                  <a:close/>
                </a:path>
                <a:path w="426720" h="271779">
                  <a:moveTo>
                    <a:pt x="109369" y="26670"/>
                  </a:moveTo>
                  <a:lnTo>
                    <a:pt x="101879" y="26670"/>
                  </a:lnTo>
                  <a:lnTo>
                    <a:pt x="120332" y="58420"/>
                  </a:lnTo>
                  <a:lnTo>
                    <a:pt x="101879" y="90170"/>
                  </a:lnTo>
                  <a:lnTo>
                    <a:pt x="109938" y="90170"/>
                  </a:lnTo>
                  <a:lnTo>
                    <a:pt x="124142" y="64770"/>
                  </a:lnTo>
                  <a:lnTo>
                    <a:pt x="131632" y="64770"/>
                  </a:lnTo>
                  <a:lnTo>
                    <a:pt x="127939" y="58420"/>
                  </a:lnTo>
                  <a:lnTo>
                    <a:pt x="131632" y="52070"/>
                  </a:lnTo>
                  <a:lnTo>
                    <a:pt x="124142" y="52070"/>
                  </a:lnTo>
                  <a:lnTo>
                    <a:pt x="109369" y="26670"/>
                  </a:lnTo>
                  <a:close/>
                </a:path>
                <a:path w="426720" h="271779">
                  <a:moveTo>
                    <a:pt x="153885" y="26670"/>
                  </a:moveTo>
                  <a:lnTo>
                    <a:pt x="146405" y="26670"/>
                  </a:lnTo>
                  <a:lnTo>
                    <a:pt x="164871" y="58420"/>
                  </a:lnTo>
                  <a:lnTo>
                    <a:pt x="146405" y="90170"/>
                  </a:lnTo>
                  <a:lnTo>
                    <a:pt x="154454" y="90170"/>
                  </a:lnTo>
                  <a:lnTo>
                    <a:pt x="168668" y="64770"/>
                  </a:lnTo>
                  <a:lnTo>
                    <a:pt x="176159" y="64770"/>
                  </a:lnTo>
                  <a:lnTo>
                    <a:pt x="172465" y="58420"/>
                  </a:lnTo>
                  <a:lnTo>
                    <a:pt x="176159" y="52070"/>
                  </a:lnTo>
                  <a:lnTo>
                    <a:pt x="168668" y="52070"/>
                  </a:lnTo>
                  <a:lnTo>
                    <a:pt x="153885" y="26670"/>
                  </a:lnTo>
                  <a:close/>
                </a:path>
                <a:path w="426720" h="271779">
                  <a:moveTo>
                    <a:pt x="198409" y="26670"/>
                  </a:moveTo>
                  <a:lnTo>
                    <a:pt x="190931" y="26670"/>
                  </a:lnTo>
                  <a:lnTo>
                    <a:pt x="209397" y="58420"/>
                  </a:lnTo>
                  <a:lnTo>
                    <a:pt x="190931" y="90170"/>
                  </a:lnTo>
                  <a:lnTo>
                    <a:pt x="198977" y="90170"/>
                  </a:lnTo>
                  <a:lnTo>
                    <a:pt x="213182" y="64770"/>
                  </a:lnTo>
                  <a:lnTo>
                    <a:pt x="220682" y="64770"/>
                  </a:lnTo>
                  <a:lnTo>
                    <a:pt x="216992" y="58420"/>
                  </a:lnTo>
                  <a:lnTo>
                    <a:pt x="220682" y="52070"/>
                  </a:lnTo>
                  <a:lnTo>
                    <a:pt x="213182" y="52070"/>
                  </a:lnTo>
                  <a:lnTo>
                    <a:pt x="198409" y="26670"/>
                  </a:lnTo>
                  <a:close/>
                </a:path>
                <a:path w="426720" h="271779">
                  <a:moveTo>
                    <a:pt x="242935" y="26670"/>
                  </a:moveTo>
                  <a:lnTo>
                    <a:pt x="235445" y="26670"/>
                  </a:lnTo>
                  <a:lnTo>
                    <a:pt x="253911" y="58420"/>
                  </a:lnTo>
                  <a:lnTo>
                    <a:pt x="235445" y="90170"/>
                  </a:lnTo>
                  <a:lnTo>
                    <a:pt x="243503" y="90170"/>
                  </a:lnTo>
                  <a:lnTo>
                    <a:pt x="257708" y="64770"/>
                  </a:lnTo>
                  <a:lnTo>
                    <a:pt x="265209" y="64770"/>
                  </a:lnTo>
                  <a:lnTo>
                    <a:pt x="261518" y="58420"/>
                  </a:lnTo>
                  <a:lnTo>
                    <a:pt x="265209" y="52070"/>
                  </a:lnTo>
                  <a:lnTo>
                    <a:pt x="257708" y="52070"/>
                  </a:lnTo>
                  <a:lnTo>
                    <a:pt x="242935" y="26670"/>
                  </a:lnTo>
                  <a:close/>
                </a:path>
                <a:path w="426720" h="271779">
                  <a:moveTo>
                    <a:pt x="287461" y="26670"/>
                  </a:moveTo>
                  <a:lnTo>
                    <a:pt x="279971" y="26670"/>
                  </a:lnTo>
                  <a:lnTo>
                    <a:pt x="298437" y="58420"/>
                  </a:lnTo>
                  <a:lnTo>
                    <a:pt x="279971" y="90170"/>
                  </a:lnTo>
                  <a:lnTo>
                    <a:pt x="288030" y="90170"/>
                  </a:lnTo>
                  <a:lnTo>
                    <a:pt x="302234" y="64770"/>
                  </a:lnTo>
                  <a:lnTo>
                    <a:pt x="309735" y="64770"/>
                  </a:lnTo>
                  <a:lnTo>
                    <a:pt x="306044" y="58420"/>
                  </a:lnTo>
                  <a:lnTo>
                    <a:pt x="309735" y="52070"/>
                  </a:lnTo>
                  <a:lnTo>
                    <a:pt x="302234" y="52070"/>
                  </a:lnTo>
                  <a:lnTo>
                    <a:pt x="287461" y="26670"/>
                  </a:lnTo>
                  <a:close/>
                </a:path>
                <a:path w="426720" h="271779">
                  <a:moveTo>
                    <a:pt x="331988" y="26670"/>
                  </a:moveTo>
                  <a:lnTo>
                    <a:pt x="324497" y="26670"/>
                  </a:lnTo>
                  <a:lnTo>
                    <a:pt x="342963" y="58420"/>
                  </a:lnTo>
                  <a:lnTo>
                    <a:pt x="324497" y="90170"/>
                  </a:lnTo>
                  <a:lnTo>
                    <a:pt x="332556" y="90170"/>
                  </a:lnTo>
                  <a:lnTo>
                    <a:pt x="346760" y="64770"/>
                  </a:lnTo>
                  <a:lnTo>
                    <a:pt x="354251" y="64770"/>
                  </a:lnTo>
                  <a:lnTo>
                    <a:pt x="350558" y="58420"/>
                  </a:lnTo>
                  <a:lnTo>
                    <a:pt x="354251" y="52070"/>
                  </a:lnTo>
                  <a:lnTo>
                    <a:pt x="346760" y="52070"/>
                  </a:lnTo>
                  <a:lnTo>
                    <a:pt x="331988" y="26670"/>
                  </a:lnTo>
                  <a:close/>
                </a:path>
                <a:path w="426720" h="271779">
                  <a:moveTo>
                    <a:pt x="376524" y="26670"/>
                  </a:moveTo>
                  <a:lnTo>
                    <a:pt x="369023" y="26670"/>
                  </a:lnTo>
                  <a:lnTo>
                    <a:pt x="387489" y="58420"/>
                  </a:lnTo>
                  <a:lnTo>
                    <a:pt x="369023" y="90170"/>
                  </a:lnTo>
                  <a:lnTo>
                    <a:pt x="377082" y="90170"/>
                  </a:lnTo>
                  <a:lnTo>
                    <a:pt x="391286" y="64770"/>
                  </a:lnTo>
                  <a:lnTo>
                    <a:pt x="398787" y="64770"/>
                  </a:lnTo>
                  <a:lnTo>
                    <a:pt x="395096" y="58420"/>
                  </a:lnTo>
                  <a:lnTo>
                    <a:pt x="398787" y="52070"/>
                  </a:lnTo>
                  <a:lnTo>
                    <a:pt x="391286" y="52070"/>
                  </a:lnTo>
                  <a:lnTo>
                    <a:pt x="376524" y="26670"/>
                  </a:lnTo>
                  <a:close/>
                </a:path>
                <a:path w="426720" h="271779">
                  <a:moveTo>
                    <a:pt x="426377" y="68580"/>
                  </a:moveTo>
                  <a:lnTo>
                    <a:pt x="413550" y="90170"/>
                  </a:lnTo>
                  <a:lnTo>
                    <a:pt x="421514" y="90170"/>
                  </a:lnTo>
                  <a:lnTo>
                    <a:pt x="426377" y="81280"/>
                  </a:lnTo>
                  <a:lnTo>
                    <a:pt x="426377" y="68580"/>
                  </a:lnTo>
                  <a:close/>
                </a:path>
                <a:path w="426720" h="271779">
                  <a:moveTo>
                    <a:pt x="49110" y="0"/>
                  </a:moveTo>
                  <a:lnTo>
                    <a:pt x="41516" y="0"/>
                  </a:lnTo>
                  <a:lnTo>
                    <a:pt x="53555" y="20320"/>
                  </a:lnTo>
                  <a:lnTo>
                    <a:pt x="35090" y="52070"/>
                  </a:lnTo>
                  <a:lnTo>
                    <a:pt x="42580" y="52070"/>
                  </a:lnTo>
                  <a:lnTo>
                    <a:pt x="57353" y="26670"/>
                  </a:lnTo>
                  <a:lnTo>
                    <a:pt x="64843" y="26670"/>
                  </a:lnTo>
                  <a:lnTo>
                    <a:pt x="61150" y="20320"/>
                  </a:lnTo>
                  <a:lnTo>
                    <a:pt x="64912" y="13970"/>
                  </a:lnTo>
                  <a:lnTo>
                    <a:pt x="57353" y="13970"/>
                  </a:lnTo>
                  <a:lnTo>
                    <a:pt x="49110" y="0"/>
                  </a:lnTo>
                  <a:close/>
                </a:path>
                <a:path w="426720" h="271779">
                  <a:moveTo>
                    <a:pt x="93637" y="0"/>
                  </a:moveTo>
                  <a:lnTo>
                    <a:pt x="86042" y="0"/>
                  </a:lnTo>
                  <a:lnTo>
                    <a:pt x="98082" y="20320"/>
                  </a:lnTo>
                  <a:lnTo>
                    <a:pt x="79616" y="52070"/>
                  </a:lnTo>
                  <a:lnTo>
                    <a:pt x="87106" y="52070"/>
                  </a:lnTo>
                  <a:lnTo>
                    <a:pt x="101879" y="26670"/>
                  </a:lnTo>
                  <a:lnTo>
                    <a:pt x="109369" y="26670"/>
                  </a:lnTo>
                  <a:lnTo>
                    <a:pt x="105676" y="20320"/>
                  </a:lnTo>
                  <a:lnTo>
                    <a:pt x="109435" y="13970"/>
                  </a:lnTo>
                  <a:lnTo>
                    <a:pt x="101879" y="13970"/>
                  </a:lnTo>
                  <a:lnTo>
                    <a:pt x="93637" y="0"/>
                  </a:lnTo>
                  <a:close/>
                </a:path>
                <a:path w="426720" h="271779">
                  <a:moveTo>
                    <a:pt x="138163" y="0"/>
                  </a:moveTo>
                  <a:lnTo>
                    <a:pt x="130568" y="0"/>
                  </a:lnTo>
                  <a:lnTo>
                    <a:pt x="142608" y="20320"/>
                  </a:lnTo>
                  <a:lnTo>
                    <a:pt x="124142" y="52070"/>
                  </a:lnTo>
                  <a:lnTo>
                    <a:pt x="131632" y="52070"/>
                  </a:lnTo>
                  <a:lnTo>
                    <a:pt x="146405" y="26670"/>
                  </a:lnTo>
                  <a:lnTo>
                    <a:pt x="153885" y="26670"/>
                  </a:lnTo>
                  <a:lnTo>
                    <a:pt x="150190" y="20320"/>
                  </a:lnTo>
                  <a:lnTo>
                    <a:pt x="153956" y="13970"/>
                  </a:lnTo>
                  <a:lnTo>
                    <a:pt x="146405" y="13970"/>
                  </a:lnTo>
                  <a:lnTo>
                    <a:pt x="138163" y="0"/>
                  </a:lnTo>
                  <a:close/>
                </a:path>
                <a:path w="426720" h="271779">
                  <a:moveTo>
                    <a:pt x="182689" y="0"/>
                  </a:moveTo>
                  <a:lnTo>
                    <a:pt x="175082" y="0"/>
                  </a:lnTo>
                  <a:lnTo>
                    <a:pt x="187134" y="20320"/>
                  </a:lnTo>
                  <a:lnTo>
                    <a:pt x="168668" y="52070"/>
                  </a:lnTo>
                  <a:lnTo>
                    <a:pt x="176159" y="52070"/>
                  </a:lnTo>
                  <a:lnTo>
                    <a:pt x="190931" y="26670"/>
                  </a:lnTo>
                  <a:lnTo>
                    <a:pt x="198409" y="26670"/>
                  </a:lnTo>
                  <a:lnTo>
                    <a:pt x="194716" y="20320"/>
                  </a:lnTo>
                  <a:lnTo>
                    <a:pt x="198482" y="13970"/>
                  </a:lnTo>
                  <a:lnTo>
                    <a:pt x="190931" y="13970"/>
                  </a:lnTo>
                  <a:lnTo>
                    <a:pt x="182689" y="0"/>
                  </a:lnTo>
                  <a:close/>
                </a:path>
                <a:path w="426720" h="271779">
                  <a:moveTo>
                    <a:pt x="227215" y="0"/>
                  </a:moveTo>
                  <a:lnTo>
                    <a:pt x="219608" y="0"/>
                  </a:lnTo>
                  <a:lnTo>
                    <a:pt x="231660" y="20320"/>
                  </a:lnTo>
                  <a:lnTo>
                    <a:pt x="213182" y="52070"/>
                  </a:lnTo>
                  <a:lnTo>
                    <a:pt x="220682" y="52070"/>
                  </a:lnTo>
                  <a:lnTo>
                    <a:pt x="235445" y="26670"/>
                  </a:lnTo>
                  <a:lnTo>
                    <a:pt x="242935" y="26670"/>
                  </a:lnTo>
                  <a:lnTo>
                    <a:pt x="239242" y="20320"/>
                  </a:lnTo>
                  <a:lnTo>
                    <a:pt x="243004" y="13970"/>
                  </a:lnTo>
                  <a:lnTo>
                    <a:pt x="235445" y="13970"/>
                  </a:lnTo>
                  <a:lnTo>
                    <a:pt x="227215" y="0"/>
                  </a:lnTo>
                  <a:close/>
                </a:path>
                <a:path w="426720" h="271779">
                  <a:moveTo>
                    <a:pt x="271741" y="0"/>
                  </a:moveTo>
                  <a:lnTo>
                    <a:pt x="264134" y="0"/>
                  </a:lnTo>
                  <a:lnTo>
                    <a:pt x="276174" y="20320"/>
                  </a:lnTo>
                  <a:lnTo>
                    <a:pt x="257708" y="52070"/>
                  </a:lnTo>
                  <a:lnTo>
                    <a:pt x="265209" y="52070"/>
                  </a:lnTo>
                  <a:lnTo>
                    <a:pt x="279971" y="26670"/>
                  </a:lnTo>
                  <a:lnTo>
                    <a:pt x="287461" y="26670"/>
                  </a:lnTo>
                  <a:lnTo>
                    <a:pt x="283768" y="20320"/>
                  </a:lnTo>
                  <a:lnTo>
                    <a:pt x="287531" y="13970"/>
                  </a:lnTo>
                  <a:lnTo>
                    <a:pt x="279971" y="13970"/>
                  </a:lnTo>
                  <a:lnTo>
                    <a:pt x="271741" y="0"/>
                  </a:lnTo>
                  <a:close/>
                </a:path>
                <a:path w="426720" h="271779">
                  <a:moveTo>
                    <a:pt x="316268" y="0"/>
                  </a:moveTo>
                  <a:lnTo>
                    <a:pt x="308673" y="0"/>
                  </a:lnTo>
                  <a:lnTo>
                    <a:pt x="320700" y="20320"/>
                  </a:lnTo>
                  <a:lnTo>
                    <a:pt x="302234" y="52070"/>
                  </a:lnTo>
                  <a:lnTo>
                    <a:pt x="309735" y="52070"/>
                  </a:lnTo>
                  <a:lnTo>
                    <a:pt x="324497" y="26670"/>
                  </a:lnTo>
                  <a:lnTo>
                    <a:pt x="331988" y="26670"/>
                  </a:lnTo>
                  <a:lnTo>
                    <a:pt x="328294" y="20320"/>
                  </a:lnTo>
                  <a:lnTo>
                    <a:pt x="332057" y="13970"/>
                  </a:lnTo>
                  <a:lnTo>
                    <a:pt x="324497" y="13970"/>
                  </a:lnTo>
                  <a:lnTo>
                    <a:pt x="316268" y="0"/>
                  </a:lnTo>
                  <a:close/>
                </a:path>
                <a:path w="426720" h="271779">
                  <a:moveTo>
                    <a:pt x="360794" y="0"/>
                  </a:moveTo>
                  <a:lnTo>
                    <a:pt x="353186" y="0"/>
                  </a:lnTo>
                  <a:lnTo>
                    <a:pt x="365226" y="20320"/>
                  </a:lnTo>
                  <a:lnTo>
                    <a:pt x="346760" y="52070"/>
                  </a:lnTo>
                  <a:lnTo>
                    <a:pt x="354251" y="52070"/>
                  </a:lnTo>
                  <a:lnTo>
                    <a:pt x="369023" y="26670"/>
                  </a:lnTo>
                  <a:lnTo>
                    <a:pt x="376524" y="26670"/>
                  </a:lnTo>
                  <a:lnTo>
                    <a:pt x="372833" y="20320"/>
                  </a:lnTo>
                  <a:lnTo>
                    <a:pt x="376592" y="13970"/>
                  </a:lnTo>
                  <a:lnTo>
                    <a:pt x="369023" y="13970"/>
                  </a:lnTo>
                  <a:lnTo>
                    <a:pt x="360794" y="0"/>
                  </a:lnTo>
                  <a:close/>
                </a:path>
                <a:path w="426720" h="271779">
                  <a:moveTo>
                    <a:pt x="405307" y="0"/>
                  </a:moveTo>
                  <a:lnTo>
                    <a:pt x="397725" y="0"/>
                  </a:lnTo>
                  <a:lnTo>
                    <a:pt x="409752" y="20320"/>
                  </a:lnTo>
                  <a:lnTo>
                    <a:pt x="391286" y="52070"/>
                  </a:lnTo>
                  <a:lnTo>
                    <a:pt x="398787" y="52070"/>
                  </a:lnTo>
                  <a:lnTo>
                    <a:pt x="413550" y="26670"/>
                  </a:lnTo>
                  <a:lnTo>
                    <a:pt x="421117" y="26670"/>
                  </a:lnTo>
                  <a:lnTo>
                    <a:pt x="417360" y="20320"/>
                  </a:lnTo>
                  <a:lnTo>
                    <a:pt x="421117" y="13970"/>
                  </a:lnTo>
                  <a:lnTo>
                    <a:pt x="413550" y="13970"/>
                  </a:lnTo>
                  <a:lnTo>
                    <a:pt x="405307" y="0"/>
                  </a:lnTo>
                  <a:close/>
                </a:path>
                <a:path w="426720" h="271779">
                  <a:moveTo>
                    <a:pt x="4597" y="0"/>
                  </a:moveTo>
                  <a:lnTo>
                    <a:pt x="0" y="0"/>
                  </a:lnTo>
                  <a:lnTo>
                    <a:pt x="0" y="5080"/>
                  </a:lnTo>
                  <a:lnTo>
                    <a:pt x="9016" y="20320"/>
                  </a:lnTo>
                  <a:lnTo>
                    <a:pt x="0" y="35560"/>
                  </a:lnTo>
                  <a:lnTo>
                    <a:pt x="0" y="49530"/>
                  </a:lnTo>
                  <a:lnTo>
                    <a:pt x="12826" y="26670"/>
                  </a:lnTo>
                  <a:lnTo>
                    <a:pt x="20317" y="26670"/>
                  </a:lnTo>
                  <a:lnTo>
                    <a:pt x="16624" y="20320"/>
                  </a:lnTo>
                  <a:lnTo>
                    <a:pt x="20386" y="13970"/>
                  </a:lnTo>
                  <a:lnTo>
                    <a:pt x="12826" y="13970"/>
                  </a:lnTo>
                  <a:lnTo>
                    <a:pt x="4597" y="0"/>
                  </a:lnTo>
                  <a:close/>
                </a:path>
                <a:path w="426720" h="271779">
                  <a:moveTo>
                    <a:pt x="421117" y="26670"/>
                  </a:moveTo>
                  <a:lnTo>
                    <a:pt x="413550" y="26670"/>
                  </a:lnTo>
                  <a:lnTo>
                    <a:pt x="426377" y="49530"/>
                  </a:lnTo>
                  <a:lnTo>
                    <a:pt x="426377" y="35560"/>
                  </a:lnTo>
                  <a:lnTo>
                    <a:pt x="421117" y="26670"/>
                  </a:lnTo>
                  <a:close/>
                </a:path>
                <a:path w="426720" h="271779">
                  <a:moveTo>
                    <a:pt x="28663" y="0"/>
                  </a:moveTo>
                  <a:lnTo>
                    <a:pt x="21069" y="0"/>
                  </a:lnTo>
                  <a:lnTo>
                    <a:pt x="12826" y="13970"/>
                  </a:lnTo>
                  <a:lnTo>
                    <a:pt x="20386" y="13970"/>
                  </a:lnTo>
                  <a:lnTo>
                    <a:pt x="28663" y="0"/>
                  </a:lnTo>
                  <a:close/>
                </a:path>
                <a:path w="426720" h="271779">
                  <a:moveTo>
                    <a:pt x="73190" y="0"/>
                  </a:moveTo>
                  <a:lnTo>
                    <a:pt x="65582" y="0"/>
                  </a:lnTo>
                  <a:lnTo>
                    <a:pt x="57353" y="13970"/>
                  </a:lnTo>
                  <a:lnTo>
                    <a:pt x="64912" y="13970"/>
                  </a:lnTo>
                  <a:lnTo>
                    <a:pt x="73190" y="0"/>
                  </a:lnTo>
                  <a:close/>
                </a:path>
                <a:path w="426720" h="271779">
                  <a:moveTo>
                    <a:pt x="117703" y="0"/>
                  </a:moveTo>
                  <a:lnTo>
                    <a:pt x="110108" y="0"/>
                  </a:lnTo>
                  <a:lnTo>
                    <a:pt x="101879" y="13970"/>
                  </a:lnTo>
                  <a:lnTo>
                    <a:pt x="109435" y="13970"/>
                  </a:lnTo>
                  <a:lnTo>
                    <a:pt x="117703" y="0"/>
                  </a:lnTo>
                  <a:close/>
                </a:path>
                <a:path w="426720" h="271779">
                  <a:moveTo>
                    <a:pt x="162242" y="0"/>
                  </a:moveTo>
                  <a:lnTo>
                    <a:pt x="154635" y="0"/>
                  </a:lnTo>
                  <a:lnTo>
                    <a:pt x="146405" y="13970"/>
                  </a:lnTo>
                  <a:lnTo>
                    <a:pt x="153956" y="13970"/>
                  </a:lnTo>
                  <a:lnTo>
                    <a:pt x="162242" y="0"/>
                  </a:lnTo>
                  <a:close/>
                </a:path>
                <a:path w="426720" h="271779">
                  <a:moveTo>
                    <a:pt x="206768" y="0"/>
                  </a:moveTo>
                  <a:lnTo>
                    <a:pt x="199161" y="0"/>
                  </a:lnTo>
                  <a:lnTo>
                    <a:pt x="190931" y="13970"/>
                  </a:lnTo>
                  <a:lnTo>
                    <a:pt x="198482" y="13970"/>
                  </a:lnTo>
                  <a:lnTo>
                    <a:pt x="206768" y="0"/>
                  </a:lnTo>
                  <a:close/>
                </a:path>
                <a:path w="426720" h="271779">
                  <a:moveTo>
                    <a:pt x="251282" y="0"/>
                  </a:moveTo>
                  <a:lnTo>
                    <a:pt x="243687" y="0"/>
                  </a:lnTo>
                  <a:lnTo>
                    <a:pt x="235445" y="13970"/>
                  </a:lnTo>
                  <a:lnTo>
                    <a:pt x="243004" y="13970"/>
                  </a:lnTo>
                  <a:lnTo>
                    <a:pt x="251282" y="0"/>
                  </a:lnTo>
                  <a:close/>
                </a:path>
                <a:path w="426720" h="271779">
                  <a:moveTo>
                    <a:pt x="295808" y="0"/>
                  </a:moveTo>
                  <a:lnTo>
                    <a:pt x="288213" y="0"/>
                  </a:lnTo>
                  <a:lnTo>
                    <a:pt x="279971" y="13970"/>
                  </a:lnTo>
                  <a:lnTo>
                    <a:pt x="287531" y="13970"/>
                  </a:lnTo>
                  <a:lnTo>
                    <a:pt x="295808" y="0"/>
                  </a:lnTo>
                  <a:close/>
                </a:path>
                <a:path w="426720" h="271779">
                  <a:moveTo>
                    <a:pt x="340334" y="0"/>
                  </a:moveTo>
                  <a:lnTo>
                    <a:pt x="332739" y="0"/>
                  </a:lnTo>
                  <a:lnTo>
                    <a:pt x="324497" y="13970"/>
                  </a:lnTo>
                  <a:lnTo>
                    <a:pt x="332057" y="13970"/>
                  </a:lnTo>
                  <a:lnTo>
                    <a:pt x="340334" y="0"/>
                  </a:lnTo>
                  <a:close/>
                </a:path>
                <a:path w="426720" h="271779">
                  <a:moveTo>
                    <a:pt x="384860" y="0"/>
                  </a:moveTo>
                  <a:lnTo>
                    <a:pt x="377253" y="0"/>
                  </a:lnTo>
                  <a:lnTo>
                    <a:pt x="369023" y="13970"/>
                  </a:lnTo>
                  <a:lnTo>
                    <a:pt x="376592" y="13970"/>
                  </a:lnTo>
                  <a:lnTo>
                    <a:pt x="384860" y="0"/>
                  </a:lnTo>
                  <a:close/>
                </a:path>
                <a:path w="426720" h="271779">
                  <a:moveTo>
                    <a:pt x="426377" y="0"/>
                  </a:moveTo>
                  <a:lnTo>
                    <a:pt x="421779" y="0"/>
                  </a:lnTo>
                  <a:lnTo>
                    <a:pt x="413550" y="13970"/>
                  </a:lnTo>
                  <a:lnTo>
                    <a:pt x="421117" y="13970"/>
                  </a:lnTo>
                  <a:lnTo>
                    <a:pt x="426377" y="5080"/>
                  </a:lnTo>
                  <a:lnTo>
                    <a:pt x="426377" y="0"/>
                  </a:lnTo>
                  <a:close/>
                </a:path>
              </a:pathLst>
            </a:custGeom>
            <a:solidFill>
              <a:srgbClr val="67577E"/>
            </a:solidFill>
          </p:spPr>
          <p:txBody>
            <a:bodyPr wrap="square" lIns="0" tIns="0" rIns="0" bIns="0" rtlCol="0"/>
            <a:lstStyle/>
            <a:p>
              <a:endParaRPr sz="1227"/>
            </a:p>
          </p:txBody>
        </p:sp>
        <p:pic>
          <p:nvPicPr>
            <p:cNvPr id="540" name="object 540"/>
            <p:cNvPicPr/>
            <p:nvPr/>
          </p:nvPicPr>
          <p:blipFill>
            <a:blip r:embed="rId233" cstate="print"/>
            <a:stretch>
              <a:fillRect/>
            </a:stretch>
          </p:blipFill>
          <p:spPr>
            <a:xfrm>
              <a:off x="4136669" y="4241355"/>
              <a:ext cx="685037" cy="5156"/>
            </a:xfrm>
            <a:prstGeom prst="rect">
              <a:avLst/>
            </a:prstGeom>
          </p:spPr>
        </p:pic>
        <p:sp>
          <p:nvSpPr>
            <p:cNvPr id="541" name="object 541"/>
            <p:cNvSpPr/>
            <p:nvPr/>
          </p:nvSpPr>
          <p:spPr>
            <a:xfrm>
              <a:off x="4347248" y="3905198"/>
              <a:ext cx="460375" cy="341630"/>
            </a:xfrm>
            <a:custGeom>
              <a:avLst/>
              <a:gdLst/>
              <a:ahLst/>
              <a:cxnLst/>
              <a:rect l="l" t="t" r="r" b="b"/>
              <a:pathLst>
                <a:path w="460375" h="341629">
                  <a:moveTo>
                    <a:pt x="16954" y="0"/>
                  </a:moveTo>
                  <a:lnTo>
                    <a:pt x="0" y="0"/>
                  </a:lnTo>
                  <a:lnTo>
                    <a:pt x="0" y="341312"/>
                  </a:lnTo>
                  <a:lnTo>
                    <a:pt x="16954" y="341312"/>
                  </a:lnTo>
                  <a:lnTo>
                    <a:pt x="16954" y="0"/>
                  </a:lnTo>
                  <a:close/>
                </a:path>
                <a:path w="460375" h="341629">
                  <a:moveTo>
                    <a:pt x="460273" y="0"/>
                  </a:moveTo>
                  <a:lnTo>
                    <a:pt x="443318" y="0"/>
                  </a:lnTo>
                  <a:lnTo>
                    <a:pt x="443318" y="341312"/>
                  </a:lnTo>
                  <a:lnTo>
                    <a:pt x="460273" y="341312"/>
                  </a:lnTo>
                  <a:lnTo>
                    <a:pt x="460273" y="0"/>
                  </a:lnTo>
                  <a:close/>
                </a:path>
              </a:pathLst>
            </a:custGeom>
            <a:solidFill>
              <a:srgbClr val="EDE6EA"/>
            </a:solidFill>
          </p:spPr>
          <p:txBody>
            <a:bodyPr wrap="square" lIns="0" tIns="0" rIns="0" bIns="0" rtlCol="0"/>
            <a:lstStyle/>
            <a:p>
              <a:endParaRPr sz="1227"/>
            </a:p>
          </p:txBody>
        </p:sp>
        <p:pic>
          <p:nvPicPr>
            <p:cNvPr id="542" name="object 542"/>
            <p:cNvPicPr/>
            <p:nvPr/>
          </p:nvPicPr>
          <p:blipFill>
            <a:blip r:embed="rId230" cstate="print"/>
            <a:stretch>
              <a:fillRect/>
            </a:stretch>
          </p:blipFill>
          <p:spPr>
            <a:xfrm>
              <a:off x="4323347" y="3905199"/>
              <a:ext cx="38087" cy="341312"/>
            </a:xfrm>
            <a:prstGeom prst="rect">
              <a:avLst/>
            </a:prstGeom>
          </p:spPr>
        </p:pic>
        <p:pic>
          <p:nvPicPr>
            <p:cNvPr id="543" name="object 543"/>
            <p:cNvPicPr/>
            <p:nvPr/>
          </p:nvPicPr>
          <p:blipFill>
            <a:blip r:embed="rId231" cstate="print"/>
            <a:stretch>
              <a:fillRect/>
            </a:stretch>
          </p:blipFill>
          <p:spPr>
            <a:xfrm>
              <a:off x="4766653" y="3905199"/>
              <a:ext cx="38099" cy="341312"/>
            </a:xfrm>
            <a:prstGeom prst="rect">
              <a:avLst/>
            </a:prstGeom>
          </p:spPr>
        </p:pic>
        <p:sp>
          <p:nvSpPr>
            <p:cNvPr id="544" name="object 544"/>
            <p:cNvSpPr/>
            <p:nvPr/>
          </p:nvSpPr>
          <p:spPr>
            <a:xfrm>
              <a:off x="4351960" y="3921238"/>
              <a:ext cx="469900" cy="325755"/>
            </a:xfrm>
            <a:custGeom>
              <a:avLst/>
              <a:gdLst/>
              <a:ahLst/>
              <a:cxnLst/>
              <a:rect l="l" t="t" r="r" b="b"/>
              <a:pathLst>
                <a:path w="469900" h="325754">
                  <a:moveTo>
                    <a:pt x="26441" y="315455"/>
                  </a:moveTo>
                  <a:lnTo>
                    <a:pt x="9461" y="315455"/>
                  </a:lnTo>
                  <a:lnTo>
                    <a:pt x="9461" y="325285"/>
                  </a:lnTo>
                  <a:lnTo>
                    <a:pt x="26441" y="325285"/>
                  </a:lnTo>
                  <a:lnTo>
                    <a:pt x="26441" y="315455"/>
                  </a:lnTo>
                  <a:close/>
                </a:path>
                <a:path w="469900" h="325754">
                  <a:moveTo>
                    <a:pt x="438607" y="284594"/>
                  </a:moveTo>
                  <a:lnTo>
                    <a:pt x="0" y="284594"/>
                  </a:lnTo>
                  <a:lnTo>
                    <a:pt x="0" y="296151"/>
                  </a:lnTo>
                  <a:lnTo>
                    <a:pt x="438607" y="296151"/>
                  </a:lnTo>
                  <a:lnTo>
                    <a:pt x="438607" y="284594"/>
                  </a:lnTo>
                  <a:close/>
                </a:path>
                <a:path w="469900" h="325754">
                  <a:moveTo>
                    <a:pt x="438607" y="0"/>
                  </a:moveTo>
                  <a:lnTo>
                    <a:pt x="0" y="0"/>
                  </a:lnTo>
                  <a:lnTo>
                    <a:pt x="0" y="11557"/>
                  </a:lnTo>
                  <a:lnTo>
                    <a:pt x="438607" y="11557"/>
                  </a:lnTo>
                  <a:lnTo>
                    <a:pt x="438607" y="0"/>
                  </a:lnTo>
                  <a:close/>
                </a:path>
                <a:path w="469900" h="325754">
                  <a:moveTo>
                    <a:pt x="469747" y="315455"/>
                  </a:moveTo>
                  <a:lnTo>
                    <a:pt x="452793" y="315455"/>
                  </a:lnTo>
                  <a:lnTo>
                    <a:pt x="452793" y="325285"/>
                  </a:lnTo>
                  <a:lnTo>
                    <a:pt x="469747" y="325285"/>
                  </a:lnTo>
                  <a:lnTo>
                    <a:pt x="469747" y="315455"/>
                  </a:lnTo>
                  <a:close/>
                </a:path>
              </a:pathLst>
            </a:custGeom>
            <a:solidFill>
              <a:srgbClr val="EDE6EA"/>
            </a:solidFill>
          </p:spPr>
          <p:txBody>
            <a:bodyPr wrap="square" lIns="0" tIns="0" rIns="0" bIns="0" rtlCol="0"/>
            <a:lstStyle/>
            <a:p>
              <a:endParaRPr sz="1227"/>
            </a:p>
          </p:txBody>
        </p:sp>
        <p:sp>
          <p:nvSpPr>
            <p:cNvPr id="545" name="object 545"/>
            <p:cNvSpPr/>
            <p:nvPr/>
          </p:nvSpPr>
          <p:spPr>
            <a:xfrm>
              <a:off x="4364195" y="3934062"/>
              <a:ext cx="426720" cy="271780"/>
            </a:xfrm>
            <a:custGeom>
              <a:avLst/>
              <a:gdLst/>
              <a:ahLst/>
              <a:cxnLst/>
              <a:rect l="l" t="t" r="r" b="b"/>
              <a:pathLst>
                <a:path w="426720" h="271779">
                  <a:moveTo>
                    <a:pt x="0" y="222250"/>
                  </a:moveTo>
                  <a:lnTo>
                    <a:pt x="0" y="236220"/>
                  </a:lnTo>
                  <a:lnTo>
                    <a:pt x="9029" y="251460"/>
                  </a:lnTo>
                  <a:lnTo>
                    <a:pt x="0" y="266700"/>
                  </a:lnTo>
                  <a:lnTo>
                    <a:pt x="0" y="271780"/>
                  </a:lnTo>
                  <a:lnTo>
                    <a:pt x="4597" y="271780"/>
                  </a:lnTo>
                  <a:lnTo>
                    <a:pt x="12826" y="257810"/>
                  </a:lnTo>
                  <a:lnTo>
                    <a:pt x="20382" y="257810"/>
                  </a:lnTo>
                  <a:lnTo>
                    <a:pt x="16624" y="251460"/>
                  </a:lnTo>
                  <a:lnTo>
                    <a:pt x="20317" y="245110"/>
                  </a:lnTo>
                  <a:lnTo>
                    <a:pt x="12826" y="245110"/>
                  </a:lnTo>
                  <a:lnTo>
                    <a:pt x="0" y="222250"/>
                  </a:lnTo>
                  <a:close/>
                </a:path>
                <a:path w="426720" h="271779">
                  <a:moveTo>
                    <a:pt x="20382" y="257810"/>
                  </a:moveTo>
                  <a:lnTo>
                    <a:pt x="12826" y="257810"/>
                  </a:lnTo>
                  <a:lnTo>
                    <a:pt x="21069" y="271780"/>
                  </a:lnTo>
                  <a:lnTo>
                    <a:pt x="28651" y="271780"/>
                  </a:lnTo>
                  <a:lnTo>
                    <a:pt x="20382" y="257810"/>
                  </a:lnTo>
                  <a:close/>
                </a:path>
                <a:path w="426720" h="271779">
                  <a:moveTo>
                    <a:pt x="42590" y="219710"/>
                  </a:moveTo>
                  <a:lnTo>
                    <a:pt x="35090" y="219710"/>
                  </a:lnTo>
                  <a:lnTo>
                    <a:pt x="53555" y="251460"/>
                  </a:lnTo>
                  <a:lnTo>
                    <a:pt x="41528" y="271780"/>
                  </a:lnTo>
                  <a:lnTo>
                    <a:pt x="49110" y="271780"/>
                  </a:lnTo>
                  <a:lnTo>
                    <a:pt x="57353" y="257810"/>
                  </a:lnTo>
                  <a:lnTo>
                    <a:pt x="64912" y="257810"/>
                  </a:lnTo>
                  <a:lnTo>
                    <a:pt x="61150" y="251460"/>
                  </a:lnTo>
                  <a:lnTo>
                    <a:pt x="64843" y="245110"/>
                  </a:lnTo>
                  <a:lnTo>
                    <a:pt x="57353" y="245110"/>
                  </a:lnTo>
                  <a:lnTo>
                    <a:pt x="42590" y="219710"/>
                  </a:lnTo>
                  <a:close/>
                </a:path>
                <a:path w="426720" h="271779">
                  <a:moveTo>
                    <a:pt x="64912" y="257810"/>
                  </a:moveTo>
                  <a:lnTo>
                    <a:pt x="57353" y="257810"/>
                  </a:lnTo>
                  <a:lnTo>
                    <a:pt x="65582" y="271780"/>
                  </a:lnTo>
                  <a:lnTo>
                    <a:pt x="73190" y="271780"/>
                  </a:lnTo>
                  <a:lnTo>
                    <a:pt x="64912" y="257810"/>
                  </a:lnTo>
                  <a:close/>
                </a:path>
                <a:path w="426720" h="271779">
                  <a:moveTo>
                    <a:pt x="87106" y="219710"/>
                  </a:moveTo>
                  <a:lnTo>
                    <a:pt x="79616" y="219710"/>
                  </a:lnTo>
                  <a:lnTo>
                    <a:pt x="98082" y="251460"/>
                  </a:lnTo>
                  <a:lnTo>
                    <a:pt x="86055" y="271780"/>
                  </a:lnTo>
                  <a:lnTo>
                    <a:pt x="93637" y="271780"/>
                  </a:lnTo>
                  <a:lnTo>
                    <a:pt x="101879" y="257810"/>
                  </a:lnTo>
                  <a:lnTo>
                    <a:pt x="109435" y="257810"/>
                  </a:lnTo>
                  <a:lnTo>
                    <a:pt x="105676" y="251460"/>
                  </a:lnTo>
                  <a:lnTo>
                    <a:pt x="109369" y="245110"/>
                  </a:lnTo>
                  <a:lnTo>
                    <a:pt x="101879" y="245110"/>
                  </a:lnTo>
                  <a:lnTo>
                    <a:pt x="87106" y="219710"/>
                  </a:lnTo>
                  <a:close/>
                </a:path>
                <a:path w="426720" h="271779">
                  <a:moveTo>
                    <a:pt x="109435" y="257810"/>
                  </a:moveTo>
                  <a:lnTo>
                    <a:pt x="101879" y="257810"/>
                  </a:lnTo>
                  <a:lnTo>
                    <a:pt x="110108" y="271780"/>
                  </a:lnTo>
                  <a:lnTo>
                    <a:pt x="117703" y="271780"/>
                  </a:lnTo>
                  <a:lnTo>
                    <a:pt x="109435" y="257810"/>
                  </a:lnTo>
                  <a:close/>
                </a:path>
                <a:path w="426720" h="271779">
                  <a:moveTo>
                    <a:pt x="131643" y="219710"/>
                  </a:moveTo>
                  <a:lnTo>
                    <a:pt x="124142" y="219710"/>
                  </a:lnTo>
                  <a:lnTo>
                    <a:pt x="142608" y="251460"/>
                  </a:lnTo>
                  <a:lnTo>
                    <a:pt x="130581" y="271780"/>
                  </a:lnTo>
                  <a:lnTo>
                    <a:pt x="138163" y="271780"/>
                  </a:lnTo>
                  <a:lnTo>
                    <a:pt x="146405" y="257810"/>
                  </a:lnTo>
                  <a:lnTo>
                    <a:pt x="153965" y="257810"/>
                  </a:lnTo>
                  <a:lnTo>
                    <a:pt x="150202" y="251460"/>
                  </a:lnTo>
                  <a:lnTo>
                    <a:pt x="153896" y="245110"/>
                  </a:lnTo>
                  <a:lnTo>
                    <a:pt x="146405" y="245110"/>
                  </a:lnTo>
                  <a:lnTo>
                    <a:pt x="131643" y="219710"/>
                  </a:lnTo>
                  <a:close/>
                </a:path>
                <a:path w="426720" h="271779">
                  <a:moveTo>
                    <a:pt x="153965" y="257810"/>
                  </a:moveTo>
                  <a:lnTo>
                    <a:pt x="146405" y="257810"/>
                  </a:lnTo>
                  <a:lnTo>
                    <a:pt x="154635" y="271780"/>
                  </a:lnTo>
                  <a:lnTo>
                    <a:pt x="162242" y="271780"/>
                  </a:lnTo>
                  <a:lnTo>
                    <a:pt x="153965" y="257810"/>
                  </a:lnTo>
                  <a:close/>
                </a:path>
                <a:path w="426720" h="271779">
                  <a:moveTo>
                    <a:pt x="176159" y="219710"/>
                  </a:moveTo>
                  <a:lnTo>
                    <a:pt x="168668" y="219710"/>
                  </a:lnTo>
                  <a:lnTo>
                    <a:pt x="187134" y="251460"/>
                  </a:lnTo>
                  <a:lnTo>
                    <a:pt x="175094" y="271780"/>
                  </a:lnTo>
                  <a:lnTo>
                    <a:pt x="182689" y="271780"/>
                  </a:lnTo>
                  <a:lnTo>
                    <a:pt x="190931" y="257810"/>
                  </a:lnTo>
                  <a:lnTo>
                    <a:pt x="198491" y="257810"/>
                  </a:lnTo>
                  <a:lnTo>
                    <a:pt x="194729" y="251460"/>
                  </a:lnTo>
                  <a:lnTo>
                    <a:pt x="198419" y="245110"/>
                  </a:lnTo>
                  <a:lnTo>
                    <a:pt x="190931" y="245110"/>
                  </a:lnTo>
                  <a:lnTo>
                    <a:pt x="176159" y="219710"/>
                  </a:lnTo>
                  <a:close/>
                </a:path>
                <a:path w="426720" h="271779">
                  <a:moveTo>
                    <a:pt x="198491" y="257810"/>
                  </a:moveTo>
                  <a:lnTo>
                    <a:pt x="190931" y="257810"/>
                  </a:lnTo>
                  <a:lnTo>
                    <a:pt x="199161" y="271780"/>
                  </a:lnTo>
                  <a:lnTo>
                    <a:pt x="206768" y="271780"/>
                  </a:lnTo>
                  <a:lnTo>
                    <a:pt x="198491" y="257810"/>
                  </a:lnTo>
                  <a:close/>
                </a:path>
                <a:path w="426720" h="271779">
                  <a:moveTo>
                    <a:pt x="220682" y="219710"/>
                  </a:moveTo>
                  <a:lnTo>
                    <a:pt x="213182" y="219710"/>
                  </a:lnTo>
                  <a:lnTo>
                    <a:pt x="231660" y="251460"/>
                  </a:lnTo>
                  <a:lnTo>
                    <a:pt x="219621" y="271780"/>
                  </a:lnTo>
                  <a:lnTo>
                    <a:pt x="227228" y="271780"/>
                  </a:lnTo>
                  <a:lnTo>
                    <a:pt x="235445" y="257810"/>
                  </a:lnTo>
                  <a:lnTo>
                    <a:pt x="243013" y="257810"/>
                  </a:lnTo>
                  <a:lnTo>
                    <a:pt x="239255" y="251460"/>
                  </a:lnTo>
                  <a:lnTo>
                    <a:pt x="242945" y="245110"/>
                  </a:lnTo>
                  <a:lnTo>
                    <a:pt x="235445" y="245110"/>
                  </a:lnTo>
                  <a:lnTo>
                    <a:pt x="220682" y="219710"/>
                  </a:lnTo>
                  <a:close/>
                </a:path>
                <a:path w="426720" h="271779">
                  <a:moveTo>
                    <a:pt x="243013" y="257810"/>
                  </a:moveTo>
                  <a:lnTo>
                    <a:pt x="235445" y="257810"/>
                  </a:lnTo>
                  <a:lnTo>
                    <a:pt x="243687" y="271780"/>
                  </a:lnTo>
                  <a:lnTo>
                    <a:pt x="251282" y="271780"/>
                  </a:lnTo>
                  <a:lnTo>
                    <a:pt x="243013" y="257810"/>
                  </a:lnTo>
                  <a:close/>
                </a:path>
                <a:path w="426720" h="271779">
                  <a:moveTo>
                    <a:pt x="265209" y="219710"/>
                  </a:moveTo>
                  <a:lnTo>
                    <a:pt x="257708" y="219710"/>
                  </a:lnTo>
                  <a:lnTo>
                    <a:pt x="276174" y="251460"/>
                  </a:lnTo>
                  <a:lnTo>
                    <a:pt x="264147" y="271780"/>
                  </a:lnTo>
                  <a:lnTo>
                    <a:pt x="271754" y="271780"/>
                  </a:lnTo>
                  <a:lnTo>
                    <a:pt x="279971" y="257810"/>
                  </a:lnTo>
                  <a:lnTo>
                    <a:pt x="287539" y="257810"/>
                  </a:lnTo>
                  <a:lnTo>
                    <a:pt x="283781" y="251460"/>
                  </a:lnTo>
                  <a:lnTo>
                    <a:pt x="287472" y="245110"/>
                  </a:lnTo>
                  <a:lnTo>
                    <a:pt x="279971" y="245110"/>
                  </a:lnTo>
                  <a:lnTo>
                    <a:pt x="265209" y="219710"/>
                  </a:lnTo>
                  <a:close/>
                </a:path>
                <a:path w="426720" h="271779">
                  <a:moveTo>
                    <a:pt x="287539" y="257810"/>
                  </a:moveTo>
                  <a:lnTo>
                    <a:pt x="279971" y="257810"/>
                  </a:lnTo>
                  <a:lnTo>
                    <a:pt x="288213" y="271780"/>
                  </a:lnTo>
                  <a:lnTo>
                    <a:pt x="295808" y="271780"/>
                  </a:lnTo>
                  <a:lnTo>
                    <a:pt x="287539" y="257810"/>
                  </a:lnTo>
                  <a:close/>
                </a:path>
                <a:path w="426720" h="271779">
                  <a:moveTo>
                    <a:pt x="309737" y="219710"/>
                  </a:moveTo>
                  <a:lnTo>
                    <a:pt x="302234" y="219710"/>
                  </a:lnTo>
                  <a:lnTo>
                    <a:pt x="320700" y="251460"/>
                  </a:lnTo>
                  <a:lnTo>
                    <a:pt x="308673" y="271780"/>
                  </a:lnTo>
                  <a:lnTo>
                    <a:pt x="316268" y="271780"/>
                  </a:lnTo>
                  <a:lnTo>
                    <a:pt x="324497" y="257810"/>
                  </a:lnTo>
                  <a:lnTo>
                    <a:pt x="332057" y="257810"/>
                  </a:lnTo>
                  <a:lnTo>
                    <a:pt x="328294" y="251460"/>
                  </a:lnTo>
                  <a:lnTo>
                    <a:pt x="331988" y="245110"/>
                  </a:lnTo>
                  <a:lnTo>
                    <a:pt x="324510" y="245110"/>
                  </a:lnTo>
                  <a:lnTo>
                    <a:pt x="309737" y="219710"/>
                  </a:lnTo>
                  <a:close/>
                </a:path>
                <a:path w="426720" h="271779">
                  <a:moveTo>
                    <a:pt x="332057" y="257810"/>
                  </a:moveTo>
                  <a:lnTo>
                    <a:pt x="324497" y="257810"/>
                  </a:lnTo>
                  <a:lnTo>
                    <a:pt x="332739" y="271780"/>
                  </a:lnTo>
                  <a:lnTo>
                    <a:pt x="340334" y="271780"/>
                  </a:lnTo>
                  <a:lnTo>
                    <a:pt x="332057" y="257810"/>
                  </a:lnTo>
                  <a:close/>
                </a:path>
                <a:path w="426720" h="271779">
                  <a:moveTo>
                    <a:pt x="354261" y="219710"/>
                  </a:moveTo>
                  <a:lnTo>
                    <a:pt x="346760" y="219710"/>
                  </a:lnTo>
                  <a:lnTo>
                    <a:pt x="365226" y="251460"/>
                  </a:lnTo>
                  <a:lnTo>
                    <a:pt x="353199" y="271780"/>
                  </a:lnTo>
                  <a:lnTo>
                    <a:pt x="360794" y="271780"/>
                  </a:lnTo>
                  <a:lnTo>
                    <a:pt x="369023" y="257810"/>
                  </a:lnTo>
                  <a:lnTo>
                    <a:pt x="376592" y="257810"/>
                  </a:lnTo>
                  <a:lnTo>
                    <a:pt x="372833" y="251460"/>
                  </a:lnTo>
                  <a:lnTo>
                    <a:pt x="376524" y="245110"/>
                  </a:lnTo>
                  <a:lnTo>
                    <a:pt x="369023" y="245110"/>
                  </a:lnTo>
                  <a:lnTo>
                    <a:pt x="354261" y="219710"/>
                  </a:lnTo>
                  <a:close/>
                </a:path>
                <a:path w="426720" h="271779">
                  <a:moveTo>
                    <a:pt x="376592" y="257810"/>
                  </a:moveTo>
                  <a:lnTo>
                    <a:pt x="369023" y="257810"/>
                  </a:lnTo>
                  <a:lnTo>
                    <a:pt x="377253" y="271780"/>
                  </a:lnTo>
                  <a:lnTo>
                    <a:pt x="384860" y="271780"/>
                  </a:lnTo>
                  <a:lnTo>
                    <a:pt x="376592" y="257810"/>
                  </a:lnTo>
                  <a:close/>
                </a:path>
                <a:path w="426720" h="271779">
                  <a:moveTo>
                    <a:pt x="398787" y="219710"/>
                  </a:moveTo>
                  <a:lnTo>
                    <a:pt x="391286" y="219710"/>
                  </a:lnTo>
                  <a:lnTo>
                    <a:pt x="409752" y="251460"/>
                  </a:lnTo>
                  <a:lnTo>
                    <a:pt x="397725" y="271780"/>
                  </a:lnTo>
                  <a:lnTo>
                    <a:pt x="405320" y="271780"/>
                  </a:lnTo>
                  <a:lnTo>
                    <a:pt x="413550" y="257810"/>
                  </a:lnTo>
                  <a:lnTo>
                    <a:pt x="421117" y="257810"/>
                  </a:lnTo>
                  <a:lnTo>
                    <a:pt x="417360" y="251460"/>
                  </a:lnTo>
                  <a:lnTo>
                    <a:pt x="421117" y="245110"/>
                  </a:lnTo>
                  <a:lnTo>
                    <a:pt x="413550" y="245110"/>
                  </a:lnTo>
                  <a:lnTo>
                    <a:pt x="398787" y="219710"/>
                  </a:lnTo>
                  <a:close/>
                </a:path>
                <a:path w="426720" h="271779">
                  <a:moveTo>
                    <a:pt x="421117" y="257810"/>
                  </a:moveTo>
                  <a:lnTo>
                    <a:pt x="413550" y="257810"/>
                  </a:lnTo>
                  <a:lnTo>
                    <a:pt x="421779" y="271780"/>
                  </a:lnTo>
                  <a:lnTo>
                    <a:pt x="426377" y="271780"/>
                  </a:lnTo>
                  <a:lnTo>
                    <a:pt x="426377" y="266700"/>
                  </a:lnTo>
                  <a:lnTo>
                    <a:pt x="421117" y="257810"/>
                  </a:lnTo>
                  <a:close/>
                </a:path>
                <a:path w="426720" h="271779">
                  <a:moveTo>
                    <a:pt x="20885" y="181610"/>
                  </a:moveTo>
                  <a:lnTo>
                    <a:pt x="12826" y="181610"/>
                  </a:lnTo>
                  <a:lnTo>
                    <a:pt x="31292" y="213360"/>
                  </a:lnTo>
                  <a:lnTo>
                    <a:pt x="12826" y="245110"/>
                  </a:lnTo>
                  <a:lnTo>
                    <a:pt x="20317" y="245110"/>
                  </a:lnTo>
                  <a:lnTo>
                    <a:pt x="35090" y="219710"/>
                  </a:lnTo>
                  <a:lnTo>
                    <a:pt x="42590" y="219710"/>
                  </a:lnTo>
                  <a:lnTo>
                    <a:pt x="38900" y="213360"/>
                  </a:lnTo>
                  <a:lnTo>
                    <a:pt x="42593" y="207010"/>
                  </a:lnTo>
                  <a:lnTo>
                    <a:pt x="35090" y="207010"/>
                  </a:lnTo>
                  <a:lnTo>
                    <a:pt x="20885" y="181610"/>
                  </a:lnTo>
                  <a:close/>
                </a:path>
                <a:path w="426720" h="271779">
                  <a:moveTo>
                    <a:pt x="65411" y="181610"/>
                  </a:moveTo>
                  <a:lnTo>
                    <a:pt x="57365" y="181610"/>
                  </a:lnTo>
                  <a:lnTo>
                    <a:pt x="75818" y="213360"/>
                  </a:lnTo>
                  <a:lnTo>
                    <a:pt x="57353" y="245110"/>
                  </a:lnTo>
                  <a:lnTo>
                    <a:pt x="64843" y="245110"/>
                  </a:lnTo>
                  <a:lnTo>
                    <a:pt x="79616" y="219710"/>
                  </a:lnTo>
                  <a:lnTo>
                    <a:pt x="87106" y="219710"/>
                  </a:lnTo>
                  <a:lnTo>
                    <a:pt x="83413" y="213360"/>
                  </a:lnTo>
                  <a:lnTo>
                    <a:pt x="87106" y="207010"/>
                  </a:lnTo>
                  <a:lnTo>
                    <a:pt x="79616" y="207010"/>
                  </a:lnTo>
                  <a:lnTo>
                    <a:pt x="65411" y="181610"/>
                  </a:lnTo>
                  <a:close/>
                </a:path>
                <a:path w="426720" h="271779">
                  <a:moveTo>
                    <a:pt x="109938" y="181610"/>
                  </a:moveTo>
                  <a:lnTo>
                    <a:pt x="101879" y="181610"/>
                  </a:lnTo>
                  <a:lnTo>
                    <a:pt x="120345" y="213360"/>
                  </a:lnTo>
                  <a:lnTo>
                    <a:pt x="101879" y="245110"/>
                  </a:lnTo>
                  <a:lnTo>
                    <a:pt x="109369" y="245110"/>
                  </a:lnTo>
                  <a:lnTo>
                    <a:pt x="124142" y="219710"/>
                  </a:lnTo>
                  <a:lnTo>
                    <a:pt x="131643" y="219710"/>
                  </a:lnTo>
                  <a:lnTo>
                    <a:pt x="127952" y="213360"/>
                  </a:lnTo>
                  <a:lnTo>
                    <a:pt x="131643" y="207010"/>
                  </a:lnTo>
                  <a:lnTo>
                    <a:pt x="124142" y="207010"/>
                  </a:lnTo>
                  <a:lnTo>
                    <a:pt x="109938" y="181610"/>
                  </a:lnTo>
                  <a:close/>
                </a:path>
                <a:path w="426720" h="271779">
                  <a:moveTo>
                    <a:pt x="154464" y="181610"/>
                  </a:moveTo>
                  <a:lnTo>
                    <a:pt x="146405" y="181610"/>
                  </a:lnTo>
                  <a:lnTo>
                    <a:pt x="164871" y="213360"/>
                  </a:lnTo>
                  <a:lnTo>
                    <a:pt x="146405" y="245110"/>
                  </a:lnTo>
                  <a:lnTo>
                    <a:pt x="153896" y="245110"/>
                  </a:lnTo>
                  <a:lnTo>
                    <a:pt x="168668" y="219710"/>
                  </a:lnTo>
                  <a:lnTo>
                    <a:pt x="176159" y="219710"/>
                  </a:lnTo>
                  <a:lnTo>
                    <a:pt x="172465" y="213360"/>
                  </a:lnTo>
                  <a:lnTo>
                    <a:pt x="176159" y="207010"/>
                  </a:lnTo>
                  <a:lnTo>
                    <a:pt x="168668" y="207010"/>
                  </a:lnTo>
                  <a:lnTo>
                    <a:pt x="154464" y="181610"/>
                  </a:lnTo>
                  <a:close/>
                </a:path>
                <a:path w="426720" h="271779">
                  <a:moveTo>
                    <a:pt x="198987" y="181610"/>
                  </a:moveTo>
                  <a:lnTo>
                    <a:pt x="190931" y="181610"/>
                  </a:lnTo>
                  <a:lnTo>
                    <a:pt x="209397" y="213360"/>
                  </a:lnTo>
                  <a:lnTo>
                    <a:pt x="190931" y="245110"/>
                  </a:lnTo>
                  <a:lnTo>
                    <a:pt x="198419" y="245110"/>
                  </a:lnTo>
                  <a:lnTo>
                    <a:pt x="213182" y="219710"/>
                  </a:lnTo>
                  <a:lnTo>
                    <a:pt x="220682" y="219710"/>
                  </a:lnTo>
                  <a:lnTo>
                    <a:pt x="216992" y="213360"/>
                  </a:lnTo>
                  <a:lnTo>
                    <a:pt x="220682" y="207010"/>
                  </a:lnTo>
                  <a:lnTo>
                    <a:pt x="213182" y="207010"/>
                  </a:lnTo>
                  <a:lnTo>
                    <a:pt x="198987" y="181610"/>
                  </a:lnTo>
                  <a:close/>
                </a:path>
                <a:path w="426720" h="271779">
                  <a:moveTo>
                    <a:pt x="243513" y="181610"/>
                  </a:moveTo>
                  <a:lnTo>
                    <a:pt x="235445" y="181610"/>
                  </a:lnTo>
                  <a:lnTo>
                    <a:pt x="253911" y="213360"/>
                  </a:lnTo>
                  <a:lnTo>
                    <a:pt x="235445" y="245110"/>
                  </a:lnTo>
                  <a:lnTo>
                    <a:pt x="242945" y="245110"/>
                  </a:lnTo>
                  <a:lnTo>
                    <a:pt x="257708" y="219710"/>
                  </a:lnTo>
                  <a:lnTo>
                    <a:pt x="265209" y="219710"/>
                  </a:lnTo>
                  <a:lnTo>
                    <a:pt x="261518" y="213360"/>
                  </a:lnTo>
                  <a:lnTo>
                    <a:pt x="265209" y="207010"/>
                  </a:lnTo>
                  <a:lnTo>
                    <a:pt x="257708" y="207010"/>
                  </a:lnTo>
                  <a:lnTo>
                    <a:pt x="243513" y="181610"/>
                  </a:lnTo>
                  <a:close/>
                </a:path>
                <a:path w="426720" h="271779">
                  <a:moveTo>
                    <a:pt x="288039" y="181610"/>
                  </a:moveTo>
                  <a:lnTo>
                    <a:pt x="279971" y="181610"/>
                  </a:lnTo>
                  <a:lnTo>
                    <a:pt x="298437" y="213360"/>
                  </a:lnTo>
                  <a:lnTo>
                    <a:pt x="279971" y="245110"/>
                  </a:lnTo>
                  <a:lnTo>
                    <a:pt x="287472" y="245110"/>
                  </a:lnTo>
                  <a:lnTo>
                    <a:pt x="302234" y="219710"/>
                  </a:lnTo>
                  <a:lnTo>
                    <a:pt x="309737" y="219710"/>
                  </a:lnTo>
                  <a:lnTo>
                    <a:pt x="306044" y="213360"/>
                  </a:lnTo>
                  <a:lnTo>
                    <a:pt x="309735" y="207010"/>
                  </a:lnTo>
                  <a:lnTo>
                    <a:pt x="302234" y="207010"/>
                  </a:lnTo>
                  <a:lnTo>
                    <a:pt x="288039" y="181610"/>
                  </a:lnTo>
                  <a:close/>
                </a:path>
                <a:path w="426720" h="271779">
                  <a:moveTo>
                    <a:pt x="332569" y="181610"/>
                  </a:moveTo>
                  <a:lnTo>
                    <a:pt x="324497" y="181610"/>
                  </a:lnTo>
                  <a:lnTo>
                    <a:pt x="342963" y="213360"/>
                  </a:lnTo>
                  <a:lnTo>
                    <a:pt x="324510" y="245110"/>
                  </a:lnTo>
                  <a:lnTo>
                    <a:pt x="331988" y="245110"/>
                  </a:lnTo>
                  <a:lnTo>
                    <a:pt x="346760" y="219710"/>
                  </a:lnTo>
                  <a:lnTo>
                    <a:pt x="354261" y="219710"/>
                  </a:lnTo>
                  <a:lnTo>
                    <a:pt x="350570" y="213360"/>
                  </a:lnTo>
                  <a:lnTo>
                    <a:pt x="354261" y="207010"/>
                  </a:lnTo>
                  <a:lnTo>
                    <a:pt x="346773" y="207010"/>
                  </a:lnTo>
                  <a:lnTo>
                    <a:pt x="332569" y="181610"/>
                  </a:lnTo>
                  <a:close/>
                </a:path>
                <a:path w="426720" h="271779">
                  <a:moveTo>
                    <a:pt x="377082" y="181610"/>
                  </a:moveTo>
                  <a:lnTo>
                    <a:pt x="369023" y="181610"/>
                  </a:lnTo>
                  <a:lnTo>
                    <a:pt x="387489" y="213360"/>
                  </a:lnTo>
                  <a:lnTo>
                    <a:pt x="369023" y="245110"/>
                  </a:lnTo>
                  <a:lnTo>
                    <a:pt x="376524" y="245110"/>
                  </a:lnTo>
                  <a:lnTo>
                    <a:pt x="391286" y="219710"/>
                  </a:lnTo>
                  <a:lnTo>
                    <a:pt x="398787" y="219710"/>
                  </a:lnTo>
                  <a:lnTo>
                    <a:pt x="395096" y="213360"/>
                  </a:lnTo>
                  <a:lnTo>
                    <a:pt x="398790" y="207010"/>
                  </a:lnTo>
                  <a:lnTo>
                    <a:pt x="391286" y="207010"/>
                  </a:lnTo>
                  <a:lnTo>
                    <a:pt x="377082" y="181610"/>
                  </a:lnTo>
                  <a:close/>
                </a:path>
                <a:path w="426720" h="271779">
                  <a:moveTo>
                    <a:pt x="426377" y="222250"/>
                  </a:moveTo>
                  <a:lnTo>
                    <a:pt x="413550" y="245110"/>
                  </a:lnTo>
                  <a:lnTo>
                    <a:pt x="421117" y="245110"/>
                  </a:lnTo>
                  <a:lnTo>
                    <a:pt x="426377" y="236220"/>
                  </a:lnTo>
                  <a:lnTo>
                    <a:pt x="426377" y="222250"/>
                  </a:lnTo>
                  <a:close/>
                </a:path>
                <a:path w="426720" h="271779">
                  <a:moveTo>
                    <a:pt x="42580" y="142240"/>
                  </a:moveTo>
                  <a:lnTo>
                    <a:pt x="35090" y="142240"/>
                  </a:lnTo>
                  <a:lnTo>
                    <a:pt x="53555" y="173990"/>
                  </a:lnTo>
                  <a:lnTo>
                    <a:pt x="35090" y="207010"/>
                  </a:lnTo>
                  <a:lnTo>
                    <a:pt x="42593" y="207010"/>
                  </a:lnTo>
                  <a:lnTo>
                    <a:pt x="57365" y="181610"/>
                  </a:lnTo>
                  <a:lnTo>
                    <a:pt x="65411" y="181610"/>
                  </a:lnTo>
                  <a:lnTo>
                    <a:pt x="61150" y="173990"/>
                  </a:lnTo>
                  <a:lnTo>
                    <a:pt x="64843" y="167640"/>
                  </a:lnTo>
                  <a:lnTo>
                    <a:pt x="57353" y="167640"/>
                  </a:lnTo>
                  <a:lnTo>
                    <a:pt x="42580" y="142240"/>
                  </a:lnTo>
                  <a:close/>
                </a:path>
                <a:path w="426720" h="271779">
                  <a:moveTo>
                    <a:pt x="87116" y="142240"/>
                  </a:moveTo>
                  <a:lnTo>
                    <a:pt x="79616" y="142240"/>
                  </a:lnTo>
                  <a:lnTo>
                    <a:pt x="98082" y="173990"/>
                  </a:lnTo>
                  <a:lnTo>
                    <a:pt x="79616" y="207010"/>
                  </a:lnTo>
                  <a:lnTo>
                    <a:pt x="87106" y="207010"/>
                  </a:lnTo>
                  <a:lnTo>
                    <a:pt x="101879" y="181610"/>
                  </a:lnTo>
                  <a:lnTo>
                    <a:pt x="109938" y="181610"/>
                  </a:lnTo>
                  <a:lnTo>
                    <a:pt x="105676" y="173990"/>
                  </a:lnTo>
                  <a:lnTo>
                    <a:pt x="109369" y="167640"/>
                  </a:lnTo>
                  <a:lnTo>
                    <a:pt x="101879" y="167640"/>
                  </a:lnTo>
                  <a:lnTo>
                    <a:pt x="87116" y="142240"/>
                  </a:lnTo>
                  <a:close/>
                </a:path>
                <a:path w="426720" h="271779">
                  <a:moveTo>
                    <a:pt x="131643" y="142240"/>
                  </a:moveTo>
                  <a:lnTo>
                    <a:pt x="124142" y="142240"/>
                  </a:lnTo>
                  <a:lnTo>
                    <a:pt x="142608" y="173990"/>
                  </a:lnTo>
                  <a:lnTo>
                    <a:pt x="124142" y="207010"/>
                  </a:lnTo>
                  <a:lnTo>
                    <a:pt x="131643" y="207010"/>
                  </a:lnTo>
                  <a:lnTo>
                    <a:pt x="146405" y="181610"/>
                  </a:lnTo>
                  <a:lnTo>
                    <a:pt x="154464" y="181610"/>
                  </a:lnTo>
                  <a:lnTo>
                    <a:pt x="150202" y="173990"/>
                  </a:lnTo>
                  <a:lnTo>
                    <a:pt x="153896" y="167640"/>
                  </a:lnTo>
                  <a:lnTo>
                    <a:pt x="146405" y="167640"/>
                  </a:lnTo>
                  <a:lnTo>
                    <a:pt x="131643" y="142240"/>
                  </a:lnTo>
                  <a:close/>
                </a:path>
                <a:path w="426720" h="271779">
                  <a:moveTo>
                    <a:pt x="176159" y="142240"/>
                  </a:moveTo>
                  <a:lnTo>
                    <a:pt x="168668" y="142240"/>
                  </a:lnTo>
                  <a:lnTo>
                    <a:pt x="187134" y="173990"/>
                  </a:lnTo>
                  <a:lnTo>
                    <a:pt x="168668" y="207010"/>
                  </a:lnTo>
                  <a:lnTo>
                    <a:pt x="176159" y="207010"/>
                  </a:lnTo>
                  <a:lnTo>
                    <a:pt x="190931" y="181610"/>
                  </a:lnTo>
                  <a:lnTo>
                    <a:pt x="198987" y="181610"/>
                  </a:lnTo>
                  <a:lnTo>
                    <a:pt x="194729" y="173990"/>
                  </a:lnTo>
                  <a:lnTo>
                    <a:pt x="198419" y="167640"/>
                  </a:lnTo>
                  <a:lnTo>
                    <a:pt x="190931" y="167640"/>
                  </a:lnTo>
                  <a:lnTo>
                    <a:pt x="176159" y="142240"/>
                  </a:lnTo>
                  <a:close/>
                </a:path>
                <a:path w="426720" h="271779">
                  <a:moveTo>
                    <a:pt x="220682" y="142240"/>
                  </a:moveTo>
                  <a:lnTo>
                    <a:pt x="213182" y="142240"/>
                  </a:lnTo>
                  <a:lnTo>
                    <a:pt x="231660" y="173990"/>
                  </a:lnTo>
                  <a:lnTo>
                    <a:pt x="213182" y="207010"/>
                  </a:lnTo>
                  <a:lnTo>
                    <a:pt x="220682" y="207010"/>
                  </a:lnTo>
                  <a:lnTo>
                    <a:pt x="235445" y="181610"/>
                  </a:lnTo>
                  <a:lnTo>
                    <a:pt x="243513" y="181610"/>
                  </a:lnTo>
                  <a:lnTo>
                    <a:pt x="239255" y="173990"/>
                  </a:lnTo>
                  <a:lnTo>
                    <a:pt x="242945" y="167640"/>
                  </a:lnTo>
                  <a:lnTo>
                    <a:pt x="235445" y="167640"/>
                  </a:lnTo>
                  <a:lnTo>
                    <a:pt x="220682" y="142240"/>
                  </a:lnTo>
                  <a:close/>
                </a:path>
                <a:path w="426720" h="271779">
                  <a:moveTo>
                    <a:pt x="265209" y="142240"/>
                  </a:moveTo>
                  <a:lnTo>
                    <a:pt x="257708" y="142240"/>
                  </a:lnTo>
                  <a:lnTo>
                    <a:pt x="276174" y="173990"/>
                  </a:lnTo>
                  <a:lnTo>
                    <a:pt x="257708" y="207010"/>
                  </a:lnTo>
                  <a:lnTo>
                    <a:pt x="265209" y="207010"/>
                  </a:lnTo>
                  <a:lnTo>
                    <a:pt x="279971" y="181610"/>
                  </a:lnTo>
                  <a:lnTo>
                    <a:pt x="288039" y="181610"/>
                  </a:lnTo>
                  <a:lnTo>
                    <a:pt x="283781" y="173990"/>
                  </a:lnTo>
                  <a:lnTo>
                    <a:pt x="287472" y="167640"/>
                  </a:lnTo>
                  <a:lnTo>
                    <a:pt x="279971" y="167640"/>
                  </a:lnTo>
                  <a:lnTo>
                    <a:pt x="265209" y="142240"/>
                  </a:lnTo>
                  <a:close/>
                </a:path>
                <a:path w="426720" h="271779">
                  <a:moveTo>
                    <a:pt x="309735" y="142240"/>
                  </a:moveTo>
                  <a:lnTo>
                    <a:pt x="302234" y="142240"/>
                  </a:lnTo>
                  <a:lnTo>
                    <a:pt x="320700" y="173990"/>
                  </a:lnTo>
                  <a:lnTo>
                    <a:pt x="302234" y="207010"/>
                  </a:lnTo>
                  <a:lnTo>
                    <a:pt x="309735" y="207010"/>
                  </a:lnTo>
                  <a:lnTo>
                    <a:pt x="324497" y="181610"/>
                  </a:lnTo>
                  <a:lnTo>
                    <a:pt x="332569" y="181610"/>
                  </a:lnTo>
                  <a:lnTo>
                    <a:pt x="328307" y="173990"/>
                  </a:lnTo>
                  <a:lnTo>
                    <a:pt x="331998" y="167640"/>
                  </a:lnTo>
                  <a:lnTo>
                    <a:pt x="324497" y="167640"/>
                  </a:lnTo>
                  <a:lnTo>
                    <a:pt x="309735" y="142240"/>
                  </a:lnTo>
                  <a:close/>
                </a:path>
                <a:path w="426720" h="271779">
                  <a:moveTo>
                    <a:pt x="354263" y="142240"/>
                  </a:moveTo>
                  <a:lnTo>
                    <a:pt x="346760" y="142240"/>
                  </a:lnTo>
                  <a:lnTo>
                    <a:pt x="365226" y="173990"/>
                  </a:lnTo>
                  <a:lnTo>
                    <a:pt x="346773" y="207010"/>
                  </a:lnTo>
                  <a:lnTo>
                    <a:pt x="354261" y="207010"/>
                  </a:lnTo>
                  <a:lnTo>
                    <a:pt x="369023" y="181610"/>
                  </a:lnTo>
                  <a:lnTo>
                    <a:pt x="377082" y="181610"/>
                  </a:lnTo>
                  <a:lnTo>
                    <a:pt x="372821" y="173990"/>
                  </a:lnTo>
                  <a:lnTo>
                    <a:pt x="376514" y="167640"/>
                  </a:lnTo>
                  <a:lnTo>
                    <a:pt x="369036" y="167640"/>
                  </a:lnTo>
                  <a:lnTo>
                    <a:pt x="354263" y="142240"/>
                  </a:lnTo>
                  <a:close/>
                </a:path>
                <a:path w="426720" h="271779">
                  <a:moveTo>
                    <a:pt x="398777" y="142240"/>
                  </a:moveTo>
                  <a:lnTo>
                    <a:pt x="391286" y="142240"/>
                  </a:lnTo>
                  <a:lnTo>
                    <a:pt x="409752" y="173990"/>
                  </a:lnTo>
                  <a:lnTo>
                    <a:pt x="391286" y="207010"/>
                  </a:lnTo>
                  <a:lnTo>
                    <a:pt x="398790" y="207010"/>
                  </a:lnTo>
                  <a:lnTo>
                    <a:pt x="413562" y="181610"/>
                  </a:lnTo>
                  <a:lnTo>
                    <a:pt x="421514" y="181610"/>
                  </a:lnTo>
                  <a:lnTo>
                    <a:pt x="417347" y="173990"/>
                  </a:lnTo>
                  <a:lnTo>
                    <a:pt x="421109" y="167640"/>
                  </a:lnTo>
                  <a:lnTo>
                    <a:pt x="413550" y="167640"/>
                  </a:lnTo>
                  <a:lnTo>
                    <a:pt x="398777" y="142240"/>
                  </a:lnTo>
                  <a:close/>
                </a:path>
                <a:path w="426720" h="271779">
                  <a:moveTo>
                    <a:pt x="0" y="146050"/>
                  </a:moveTo>
                  <a:lnTo>
                    <a:pt x="0" y="158750"/>
                  </a:lnTo>
                  <a:lnTo>
                    <a:pt x="9029" y="173990"/>
                  </a:lnTo>
                  <a:lnTo>
                    <a:pt x="0" y="190500"/>
                  </a:lnTo>
                  <a:lnTo>
                    <a:pt x="0" y="203200"/>
                  </a:lnTo>
                  <a:lnTo>
                    <a:pt x="12826" y="181610"/>
                  </a:lnTo>
                  <a:lnTo>
                    <a:pt x="20885" y="181610"/>
                  </a:lnTo>
                  <a:lnTo>
                    <a:pt x="16624" y="173990"/>
                  </a:lnTo>
                  <a:lnTo>
                    <a:pt x="20317" y="167640"/>
                  </a:lnTo>
                  <a:lnTo>
                    <a:pt x="12839" y="167640"/>
                  </a:lnTo>
                  <a:lnTo>
                    <a:pt x="0" y="146050"/>
                  </a:lnTo>
                  <a:close/>
                </a:path>
                <a:path w="426720" h="271779">
                  <a:moveTo>
                    <a:pt x="421514" y="181610"/>
                  </a:moveTo>
                  <a:lnTo>
                    <a:pt x="413562" y="181610"/>
                  </a:lnTo>
                  <a:lnTo>
                    <a:pt x="426377" y="203200"/>
                  </a:lnTo>
                  <a:lnTo>
                    <a:pt x="426377" y="190500"/>
                  </a:lnTo>
                  <a:lnTo>
                    <a:pt x="421514" y="181610"/>
                  </a:lnTo>
                  <a:close/>
                </a:path>
                <a:path w="426720" h="271779">
                  <a:moveTo>
                    <a:pt x="20317" y="104140"/>
                  </a:moveTo>
                  <a:lnTo>
                    <a:pt x="12839" y="104140"/>
                  </a:lnTo>
                  <a:lnTo>
                    <a:pt x="31305" y="135890"/>
                  </a:lnTo>
                  <a:lnTo>
                    <a:pt x="12839" y="167640"/>
                  </a:lnTo>
                  <a:lnTo>
                    <a:pt x="20317" y="167640"/>
                  </a:lnTo>
                  <a:lnTo>
                    <a:pt x="35090" y="142240"/>
                  </a:lnTo>
                  <a:lnTo>
                    <a:pt x="42580" y="142240"/>
                  </a:lnTo>
                  <a:lnTo>
                    <a:pt x="38887" y="135890"/>
                  </a:lnTo>
                  <a:lnTo>
                    <a:pt x="42580" y="129540"/>
                  </a:lnTo>
                  <a:lnTo>
                    <a:pt x="35090" y="129540"/>
                  </a:lnTo>
                  <a:lnTo>
                    <a:pt x="20317" y="104140"/>
                  </a:lnTo>
                  <a:close/>
                </a:path>
                <a:path w="426720" h="271779">
                  <a:moveTo>
                    <a:pt x="64843" y="104140"/>
                  </a:moveTo>
                  <a:lnTo>
                    <a:pt x="57353" y="104140"/>
                  </a:lnTo>
                  <a:lnTo>
                    <a:pt x="75818" y="135890"/>
                  </a:lnTo>
                  <a:lnTo>
                    <a:pt x="57353" y="167640"/>
                  </a:lnTo>
                  <a:lnTo>
                    <a:pt x="64843" y="167640"/>
                  </a:lnTo>
                  <a:lnTo>
                    <a:pt x="79616" y="142240"/>
                  </a:lnTo>
                  <a:lnTo>
                    <a:pt x="87116" y="142240"/>
                  </a:lnTo>
                  <a:lnTo>
                    <a:pt x="83426" y="135890"/>
                  </a:lnTo>
                  <a:lnTo>
                    <a:pt x="87116" y="129540"/>
                  </a:lnTo>
                  <a:lnTo>
                    <a:pt x="79616" y="129540"/>
                  </a:lnTo>
                  <a:lnTo>
                    <a:pt x="64843" y="104140"/>
                  </a:lnTo>
                  <a:close/>
                </a:path>
                <a:path w="426720" h="271779">
                  <a:moveTo>
                    <a:pt x="109369" y="104140"/>
                  </a:moveTo>
                  <a:lnTo>
                    <a:pt x="101879" y="104140"/>
                  </a:lnTo>
                  <a:lnTo>
                    <a:pt x="120345" y="135890"/>
                  </a:lnTo>
                  <a:lnTo>
                    <a:pt x="101879" y="167640"/>
                  </a:lnTo>
                  <a:lnTo>
                    <a:pt x="109369" y="167640"/>
                  </a:lnTo>
                  <a:lnTo>
                    <a:pt x="124142" y="142240"/>
                  </a:lnTo>
                  <a:lnTo>
                    <a:pt x="131643" y="142240"/>
                  </a:lnTo>
                  <a:lnTo>
                    <a:pt x="127952" y="135890"/>
                  </a:lnTo>
                  <a:lnTo>
                    <a:pt x="131643" y="129540"/>
                  </a:lnTo>
                  <a:lnTo>
                    <a:pt x="124142" y="129540"/>
                  </a:lnTo>
                  <a:lnTo>
                    <a:pt x="109369" y="104140"/>
                  </a:lnTo>
                  <a:close/>
                </a:path>
                <a:path w="426720" h="271779">
                  <a:moveTo>
                    <a:pt x="153896" y="104140"/>
                  </a:moveTo>
                  <a:lnTo>
                    <a:pt x="146405" y="104140"/>
                  </a:lnTo>
                  <a:lnTo>
                    <a:pt x="164871" y="135890"/>
                  </a:lnTo>
                  <a:lnTo>
                    <a:pt x="146405" y="167640"/>
                  </a:lnTo>
                  <a:lnTo>
                    <a:pt x="153896" y="167640"/>
                  </a:lnTo>
                  <a:lnTo>
                    <a:pt x="168668" y="142240"/>
                  </a:lnTo>
                  <a:lnTo>
                    <a:pt x="176159" y="142240"/>
                  </a:lnTo>
                  <a:lnTo>
                    <a:pt x="172465" y="135890"/>
                  </a:lnTo>
                  <a:lnTo>
                    <a:pt x="176159" y="129540"/>
                  </a:lnTo>
                  <a:lnTo>
                    <a:pt x="168668" y="129540"/>
                  </a:lnTo>
                  <a:lnTo>
                    <a:pt x="153896" y="104140"/>
                  </a:lnTo>
                  <a:close/>
                </a:path>
                <a:path w="426720" h="271779">
                  <a:moveTo>
                    <a:pt x="198419" y="104140"/>
                  </a:moveTo>
                  <a:lnTo>
                    <a:pt x="190931" y="104140"/>
                  </a:lnTo>
                  <a:lnTo>
                    <a:pt x="209397" y="135890"/>
                  </a:lnTo>
                  <a:lnTo>
                    <a:pt x="190931" y="167640"/>
                  </a:lnTo>
                  <a:lnTo>
                    <a:pt x="198419" y="167640"/>
                  </a:lnTo>
                  <a:lnTo>
                    <a:pt x="213182" y="142240"/>
                  </a:lnTo>
                  <a:lnTo>
                    <a:pt x="220682" y="142240"/>
                  </a:lnTo>
                  <a:lnTo>
                    <a:pt x="216992" y="135890"/>
                  </a:lnTo>
                  <a:lnTo>
                    <a:pt x="220682" y="129540"/>
                  </a:lnTo>
                  <a:lnTo>
                    <a:pt x="213182" y="129540"/>
                  </a:lnTo>
                  <a:lnTo>
                    <a:pt x="198419" y="104140"/>
                  </a:lnTo>
                  <a:close/>
                </a:path>
                <a:path w="426720" h="271779">
                  <a:moveTo>
                    <a:pt x="242945" y="104140"/>
                  </a:moveTo>
                  <a:lnTo>
                    <a:pt x="235445" y="104140"/>
                  </a:lnTo>
                  <a:lnTo>
                    <a:pt x="253911" y="135890"/>
                  </a:lnTo>
                  <a:lnTo>
                    <a:pt x="235445" y="167640"/>
                  </a:lnTo>
                  <a:lnTo>
                    <a:pt x="242945" y="167640"/>
                  </a:lnTo>
                  <a:lnTo>
                    <a:pt x="257708" y="142240"/>
                  </a:lnTo>
                  <a:lnTo>
                    <a:pt x="265209" y="142240"/>
                  </a:lnTo>
                  <a:lnTo>
                    <a:pt x="261518" y="135890"/>
                  </a:lnTo>
                  <a:lnTo>
                    <a:pt x="265209" y="129540"/>
                  </a:lnTo>
                  <a:lnTo>
                    <a:pt x="257708" y="129540"/>
                  </a:lnTo>
                  <a:lnTo>
                    <a:pt x="242945" y="104140"/>
                  </a:lnTo>
                  <a:close/>
                </a:path>
                <a:path w="426720" h="271779">
                  <a:moveTo>
                    <a:pt x="287472" y="104140"/>
                  </a:moveTo>
                  <a:lnTo>
                    <a:pt x="279971" y="104140"/>
                  </a:lnTo>
                  <a:lnTo>
                    <a:pt x="298437" y="135890"/>
                  </a:lnTo>
                  <a:lnTo>
                    <a:pt x="279971" y="167640"/>
                  </a:lnTo>
                  <a:lnTo>
                    <a:pt x="287472" y="167640"/>
                  </a:lnTo>
                  <a:lnTo>
                    <a:pt x="302234" y="142240"/>
                  </a:lnTo>
                  <a:lnTo>
                    <a:pt x="309735" y="142240"/>
                  </a:lnTo>
                  <a:lnTo>
                    <a:pt x="306044" y="135890"/>
                  </a:lnTo>
                  <a:lnTo>
                    <a:pt x="309735" y="129540"/>
                  </a:lnTo>
                  <a:lnTo>
                    <a:pt x="302234" y="129540"/>
                  </a:lnTo>
                  <a:lnTo>
                    <a:pt x="287472" y="104140"/>
                  </a:lnTo>
                  <a:close/>
                </a:path>
                <a:path w="426720" h="271779">
                  <a:moveTo>
                    <a:pt x="331998" y="104140"/>
                  </a:moveTo>
                  <a:lnTo>
                    <a:pt x="324497" y="104140"/>
                  </a:lnTo>
                  <a:lnTo>
                    <a:pt x="342963" y="135890"/>
                  </a:lnTo>
                  <a:lnTo>
                    <a:pt x="324497" y="167640"/>
                  </a:lnTo>
                  <a:lnTo>
                    <a:pt x="331998" y="167640"/>
                  </a:lnTo>
                  <a:lnTo>
                    <a:pt x="346760" y="142240"/>
                  </a:lnTo>
                  <a:lnTo>
                    <a:pt x="354263" y="142240"/>
                  </a:lnTo>
                  <a:lnTo>
                    <a:pt x="350570" y="135890"/>
                  </a:lnTo>
                  <a:lnTo>
                    <a:pt x="354263" y="129540"/>
                  </a:lnTo>
                  <a:lnTo>
                    <a:pt x="346760" y="129540"/>
                  </a:lnTo>
                  <a:lnTo>
                    <a:pt x="331998" y="104140"/>
                  </a:lnTo>
                  <a:close/>
                </a:path>
                <a:path w="426720" h="271779">
                  <a:moveTo>
                    <a:pt x="376514" y="104140"/>
                  </a:moveTo>
                  <a:lnTo>
                    <a:pt x="369036" y="104140"/>
                  </a:lnTo>
                  <a:lnTo>
                    <a:pt x="387502" y="135890"/>
                  </a:lnTo>
                  <a:lnTo>
                    <a:pt x="369036" y="167640"/>
                  </a:lnTo>
                  <a:lnTo>
                    <a:pt x="376514" y="167640"/>
                  </a:lnTo>
                  <a:lnTo>
                    <a:pt x="391286" y="142240"/>
                  </a:lnTo>
                  <a:lnTo>
                    <a:pt x="398777" y="142240"/>
                  </a:lnTo>
                  <a:lnTo>
                    <a:pt x="395084" y="135890"/>
                  </a:lnTo>
                  <a:lnTo>
                    <a:pt x="398777" y="129540"/>
                  </a:lnTo>
                  <a:lnTo>
                    <a:pt x="391286" y="129540"/>
                  </a:lnTo>
                  <a:lnTo>
                    <a:pt x="376514" y="104140"/>
                  </a:lnTo>
                  <a:close/>
                </a:path>
                <a:path w="426720" h="271779">
                  <a:moveTo>
                    <a:pt x="426377" y="146050"/>
                  </a:moveTo>
                  <a:lnTo>
                    <a:pt x="413550" y="167640"/>
                  </a:lnTo>
                  <a:lnTo>
                    <a:pt x="421109" y="167640"/>
                  </a:lnTo>
                  <a:lnTo>
                    <a:pt x="426377" y="158750"/>
                  </a:lnTo>
                  <a:lnTo>
                    <a:pt x="426377" y="146050"/>
                  </a:lnTo>
                  <a:close/>
                </a:path>
                <a:path w="426720" h="271779">
                  <a:moveTo>
                    <a:pt x="42593" y="64770"/>
                  </a:moveTo>
                  <a:lnTo>
                    <a:pt x="35090" y="64770"/>
                  </a:lnTo>
                  <a:lnTo>
                    <a:pt x="53555" y="97790"/>
                  </a:lnTo>
                  <a:lnTo>
                    <a:pt x="35090" y="129540"/>
                  </a:lnTo>
                  <a:lnTo>
                    <a:pt x="42580" y="129540"/>
                  </a:lnTo>
                  <a:lnTo>
                    <a:pt x="57353" y="104140"/>
                  </a:lnTo>
                  <a:lnTo>
                    <a:pt x="64843" y="104140"/>
                  </a:lnTo>
                  <a:lnTo>
                    <a:pt x="61150" y="97790"/>
                  </a:lnTo>
                  <a:lnTo>
                    <a:pt x="65411" y="90170"/>
                  </a:lnTo>
                  <a:lnTo>
                    <a:pt x="57365" y="90170"/>
                  </a:lnTo>
                  <a:lnTo>
                    <a:pt x="42593" y="64770"/>
                  </a:lnTo>
                  <a:close/>
                </a:path>
                <a:path w="426720" h="271779">
                  <a:moveTo>
                    <a:pt x="87106" y="64770"/>
                  </a:moveTo>
                  <a:lnTo>
                    <a:pt x="79616" y="64770"/>
                  </a:lnTo>
                  <a:lnTo>
                    <a:pt x="98082" y="97790"/>
                  </a:lnTo>
                  <a:lnTo>
                    <a:pt x="79616" y="129540"/>
                  </a:lnTo>
                  <a:lnTo>
                    <a:pt x="87116" y="129540"/>
                  </a:lnTo>
                  <a:lnTo>
                    <a:pt x="101879" y="104140"/>
                  </a:lnTo>
                  <a:lnTo>
                    <a:pt x="109369" y="104140"/>
                  </a:lnTo>
                  <a:lnTo>
                    <a:pt x="105676" y="97790"/>
                  </a:lnTo>
                  <a:lnTo>
                    <a:pt x="109938" y="90170"/>
                  </a:lnTo>
                  <a:lnTo>
                    <a:pt x="101879" y="90170"/>
                  </a:lnTo>
                  <a:lnTo>
                    <a:pt x="87106" y="64770"/>
                  </a:lnTo>
                  <a:close/>
                </a:path>
                <a:path w="426720" h="271779">
                  <a:moveTo>
                    <a:pt x="131643" y="64770"/>
                  </a:moveTo>
                  <a:lnTo>
                    <a:pt x="124142" y="64770"/>
                  </a:lnTo>
                  <a:lnTo>
                    <a:pt x="142608" y="97790"/>
                  </a:lnTo>
                  <a:lnTo>
                    <a:pt x="124142" y="129540"/>
                  </a:lnTo>
                  <a:lnTo>
                    <a:pt x="131643" y="129540"/>
                  </a:lnTo>
                  <a:lnTo>
                    <a:pt x="146405" y="104140"/>
                  </a:lnTo>
                  <a:lnTo>
                    <a:pt x="153896" y="104140"/>
                  </a:lnTo>
                  <a:lnTo>
                    <a:pt x="150202" y="97790"/>
                  </a:lnTo>
                  <a:lnTo>
                    <a:pt x="154464" y="90170"/>
                  </a:lnTo>
                  <a:lnTo>
                    <a:pt x="146405" y="90170"/>
                  </a:lnTo>
                  <a:lnTo>
                    <a:pt x="131643" y="64770"/>
                  </a:lnTo>
                  <a:close/>
                </a:path>
                <a:path w="426720" h="271779">
                  <a:moveTo>
                    <a:pt x="176159" y="64770"/>
                  </a:moveTo>
                  <a:lnTo>
                    <a:pt x="168668" y="64770"/>
                  </a:lnTo>
                  <a:lnTo>
                    <a:pt x="187134" y="97790"/>
                  </a:lnTo>
                  <a:lnTo>
                    <a:pt x="168668" y="129540"/>
                  </a:lnTo>
                  <a:lnTo>
                    <a:pt x="176159" y="129540"/>
                  </a:lnTo>
                  <a:lnTo>
                    <a:pt x="190931" y="104140"/>
                  </a:lnTo>
                  <a:lnTo>
                    <a:pt x="198419" y="104140"/>
                  </a:lnTo>
                  <a:lnTo>
                    <a:pt x="194729" y="97790"/>
                  </a:lnTo>
                  <a:lnTo>
                    <a:pt x="198987" y="90170"/>
                  </a:lnTo>
                  <a:lnTo>
                    <a:pt x="190931" y="90170"/>
                  </a:lnTo>
                  <a:lnTo>
                    <a:pt x="176159" y="64770"/>
                  </a:lnTo>
                  <a:close/>
                </a:path>
                <a:path w="426720" h="271779">
                  <a:moveTo>
                    <a:pt x="220682" y="64770"/>
                  </a:moveTo>
                  <a:lnTo>
                    <a:pt x="213182" y="64770"/>
                  </a:lnTo>
                  <a:lnTo>
                    <a:pt x="231660" y="97790"/>
                  </a:lnTo>
                  <a:lnTo>
                    <a:pt x="213182" y="129540"/>
                  </a:lnTo>
                  <a:lnTo>
                    <a:pt x="220682" y="129540"/>
                  </a:lnTo>
                  <a:lnTo>
                    <a:pt x="235445" y="104140"/>
                  </a:lnTo>
                  <a:lnTo>
                    <a:pt x="242945" y="104140"/>
                  </a:lnTo>
                  <a:lnTo>
                    <a:pt x="239255" y="97790"/>
                  </a:lnTo>
                  <a:lnTo>
                    <a:pt x="243513" y="90170"/>
                  </a:lnTo>
                  <a:lnTo>
                    <a:pt x="235445" y="90170"/>
                  </a:lnTo>
                  <a:lnTo>
                    <a:pt x="220682" y="64770"/>
                  </a:lnTo>
                  <a:close/>
                </a:path>
                <a:path w="426720" h="271779">
                  <a:moveTo>
                    <a:pt x="265209" y="64770"/>
                  </a:moveTo>
                  <a:lnTo>
                    <a:pt x="257708" y="64770"/>
                  </a:lnTo>
                  <a:lnTo>
                    <a:pt x="276174" y="97790"/>
                  </a:lnTo>
                  <a:lnTo>
                    <a:pt x="257708" y="129540"/>
                  </a:lnTo>
                  <a:lnTo>
                    <a:pt x="265209" y="129540"/>
                  </a:lnTo>
                  <a:lnTo>
                    <a:pt x="279971" y="104140"/>
                  </a:lnTo>
                  <a:lnTo>
                    <a:pt x="287472" y="104140"/>
                  </a:lnTo>
                  <a:lnTo>
                    <a:pt x="283781" y="97790"/>
                  </a:lnTo>
                  <a:lnTo>
                    <a:pt x="288039" y="90170"/>
                  </a:lnTo>
                  <a:lnTo>
                    <a:pt x="279971" y="90170"/>
                  </a:lnTo>
                  <a:lnTo>
                    <a:pt x="265209" y="64770"/>
                  </a:lnTo>
                  <a:close/>
                </a:path>
                <a:path w="426720" h="271779">
                  <a:moveTo>
                    <a:pt x="309735" y="64770"/>
                  </a:moveTo>
                  <a:lnTo>
                    <a:pt x="302234" y="64770"/>
                  </a:lnTo>
                  <a:lnTo>
                    <a:pt x="320700" y="97790"/>
                  </a:lnTo>
                  <a:lnTo>
                    <a:pt x="302234" y="129540"/>
                  </a:lnTo>
                  <a:lnTo>
                    <a:pt x="309735" y="129540"/>
                  </a:lnTo>
                  <a:lnTo>
                    <a:pt x="324497" y="104140"/>
                  </a:lnTo>
                  <a:lnTo>
                    <a:pt x="331998" y="104140"/>
                  </a:lnTo>
                  <a:lnTo>
                    <a:pt x="328307" y="97790"/>
                  </a:lnTo>
                  <a:lnTo>
                    <a:pt x="332569" y="90170"/>
                  </a:lnTo>
                  <a:lnTo>
                    <a:pt x="324497" y="90170"/>
                  </a:lnTo>
                  <a:lnTo>
                    <a:pt x="309735" y="64770"/>
                  </a:lnTo>
                  <a:close/>
                </a:path>
                <a:path w="426720" h="271779">
                  <a:moveTo>
                    <a:pt x="354261" y="64770"/>
                  </a:moveTo>
                  <a:lnTo>
                    <a:pt x="346773" y="64770"/>
                  </a:lnTo>
                  <a:lnTo>
                    <a:pt x="365226" y="97790"/>
                  </a:lnTo>
                  <a:lnTo>
                    <a:pt x="346760" y="129540"/>
                  </a:lnTo>
                  <a:lnTo>
                    <a:pt x="354263" y="129540"/>
                  </a:lnTo>
                  <a:lnTo>
                    <a:pt x="369036" y="104140"/>
                  </a:lnTo>
                  <a:lnTo>
                    <a:pt x="376514" y="104140"/>
                  </a:lnTo>
                  <a:lnTo>
                    <a:pt x="372821" y="97790"/>
                  </a:lnTo>
                  <a:lnTo>
                    <a:pt x="377082" y="90170"/>
                  </a:lnTo>
                  <a:lnTo>
                    <a:pt x="369023" y="90170"/>
                  </a:lnTo>
                  <a:lnTo>
                    <a:pt x="354261" y="64770"/>
                  </a:lnTo>
                  <a:close/>
                </a:path>
                <a:path w="426720" h="271779">
                  <a:moveTo>
                    <a:pt x="398790" y="64770"/>
                  </a:moveTo>
                  <a:lnTo>
                    <a:pt x="391286" y="64770"/>
                  </a:lnTo>
                  <a:lnTo>
                    <a:pt x="409752" y="97790"/>
                  </a:lnTo>
                  <a:lnTo>
                    <a:pt x="391286" y="129540"/>
                  </a:lnTo>
                  <a:lnTo>
                    <a:pt x="398777" y="129540"/>
                  </a:lnTo>
                  <a:lnTo>
                    <a:pt x="413550" y="104140"/>
                  </a:lnTo>
                  <a:lnTo>
                    <a:pt x="421109" y="104140"/>
                  </a:lnTo>
                  <a:lnTo>
                    <a:pt x="417347" y="97790"/>
                  </a:lnTo>
                  <a:lnTo>
                    <a:pt x="421514" y="90170"/>
                  </a:lnTo>
                  <a:lnTo>
                    <a:pt x="413562" y="90170"/>
                  </a:lnTo>
                  <a:lnTo>
                    <a:pt x="398790" y="64770"/>
                  </a:lnTo>
                  <a:close/>
                </a:path>
                <a:path w="426720" h="271779">
                  <a:moveTo>
                    <a:pt x="0" y="68580"/>
                  </a:moveTo>
                  <a:lnTo>
                    <a:pt x="0" y="81280"/>
                  </a:lnTo>
                  <a:lnTo>
                    <a:pt x="9029" y="97790"/>
                  </a:lnTo>
                  <a:lnTo>
                    <a:pt x="0" y="113030"/>
                  </a:lnTo>
                  <a:lnTo>
                    <a:pt x="0" y="125730"/>
                  </a:lnTo>
                  <a:lnTo>
                    <a:pt x="12839" y="104140"/>
                  </a:lnTo>
                  <a:lnTo>
                    <a:pt x="20317" y="104140"/>
                  </a:lnTo>
                  <a:lnTo>
                    <a:pt x="16624" y="97790"/>
                  </a:lnTo>
                  <a:lnTo>
                    <a:pt x="20885" y="90170"/>
                  </a:lnTo>
                  <a:lnTo>
                    <a:pt x="12826" y="90170"/>
                  </a:lnTo>
                  <a:lnTo>
                    <a:pt x="0" y="68580"/>
                  </a:lnTo>
                  <a:close/>
                </a:path>
                <a:path w="426720" h="271779">
                  <a:moveTo>
                    <a:pt x="421109" y="104140"/>
                  </a:moveTo>
                  <a:lnTo>
                    <a:pt x="413550" y="104140"/>
                  </a:lnTo>
                  <a:lnTo>
                    <a:pt x="426377" y="125730"/>
                  </a:lnTo>
                  <a:lnTo>
                    <a:pt x="426377" y="113030"/>
                  </a:lnTo>
                  <a:lnTo>
                    <a:pt x="421109" y="104140"/>
                  </a:lnTo>
                  <a:close/>
                </a:path>
                <a:path w="426720" h="271779">
                  <a:moveTo>
                    <a:pt x="20317" y="26670"/>
                  </a:moveTo>
                  <a:lnTo>
                    <a:pt x="12826" y="26670"/>
                  </a:lnTo>
                  <a:lnTo>
                    <a:pt x="31292" y="58420"/>
                  </a:lnTo>
                  <a:lnTo>
                    <a:pt x="12826" y="90170"/>
                  </a:lnTo>
                  <a:lnTo>
                    <a:pt x="20885" y="90170"/>
                  </a:lnTo>
                  <a:lnTo>
                    <a:pt x="35090" y="64770"/>
                  </a:lnTo>
                  <a:lnTo>
                    <a:pt x="42593" y="64770"/>
                  </a:lnTo>
                  <a:lnTo>
                    <a:pt x="38900" y="58420"/>
                  </a:lnTo>
                  <a:lnTo>
                    <a:pt x="42590" y="52070"/>
                  </a:lnTo>
                  <a:lnTo>
                    <a:pt x="35090" y="52070"/>
                  </a:lnTo>
                  <a:lnTo>
                    <a:pt x="20317" y="26670"/>
                  </a:lnTo>
                  <a:close/>
                </a:path>
                <a:path w="426720" h="271779">
                  <a:moveTo>
                    <a:pt x="64843" y="26670"/>
                  </a:moveTo>
                  <a:lnTo>
                    <a:pt x="57353" y="26670"/>
                  </a:lnTo>
                  <a:lnTo>
                    <a:pt x="75818" y="58420"/>
                  </a:lnTo>
                  <a:lnTo>
                    <a:pt x="57365" y="90170"/>
                  </a:lnTo>
                  <a:lnTo>
                    <a:pt x="65411" y="90170"/>
                  </a:lnTo>
                  <a:lnTo>
                    <a:pt x="79616" y="64770"/>
                  </a:lnTo>
                  <a:lnTo>
                    <a:pt x="87106" y="64770"/>
                  </a:lnTo>
                  <a:lnTo>
                    <a:pt x="83413" y="58420"/>
                  </a:lnTo>
                  <a:lnTo>
                    <a:pt x="87106" y="52070"/>
                  </a:lnTo>
                  <a:lnTo>
                    <a:pt x="79616" y="52070"/>
                  </a:lnTo>
                  <a:lnTo>
                    <a:pt x="64843" y="26670"/>
                  </a:lnTo>
                  <a:close/>
                </a:path>
                <a:path w="426720" h="271779">
                  <a:moveTo>
                    <a:pt x="109369" y="26670"/>
                  </a:moveTo>
                  <a:lnTo>
                    <a:pt x="101879" y="26670"/>
                  </a:lnTo>
                  <a:lnTo>
                    <a:pt x="120345" y="58420"/>
                  </a:lnTo>
                  <a:lnTo>
                    <a:pt x="101879" y="90170"/>
                  </a:lnTo>
                  <a:lnTo>
                    <a:pt x="109938" y="90170"/>
                  </a:lnTo>
                  <a:lnTo>
                    <a:pt x="124142" y="64770"/>
                  </a:lnTo>
                  <a:lnTo>
                    <a:pt x="131643" y="64770"/>
                  </a:lnTo>
                  <a:lnTo>
                    <a:pt x="127952" y="58420"/>
                  </a:lnTo>
                  <a:lnTo>
                    <a:pt x="131643" y="52070"/>
                  </a:lnTo>
                  <a:lnTo>
                    <a:pt x="124142" y="52070"/>
                  </a:lnTo>
                  <a:lnTo>
                    <a:pt x="109369" y="26670"/>
                  </a:lnTo>
                  <a:close/>
                </a:path>
                <a:path w="426720" h="271779">
                  <a:moveTo>
                    <a:pt x="153896" y="26670"/>
                  </a:moveTo>
                  <a:lnTo>
                    <a:pt x="146405" y="26670"/>
                  </a:lnTo>
                  <a:lnTo>
                    <a:pt x="164871" y="58420"/>
                  </a:lnTo>
                  <a:lnTo>
                    <a:pt x="146405" y="90170"/>
                  </a:lnTo>
                  <a:lnTo>
                    <a:pt x="154464" y="90170"/>
                  </a:lnTo>
                  <a:lnTo>
                    <a:pt x="168668" y="64770"/>
                  </a:lnTo>
                  <a:lnTo>
                    <a:pt x="176159" y="64770"/>
                  </a:lnTo>
                  <a:lnTo>
                    <a:pt x="172465" y="58420"/>
                  </a:lnTo>
                  <a:lnTo>
                    <a:pt x="176159" y="52070"/>
                  </a:lnTo>
                  <a:lnTo>
                    <a:pt x="168668" y="52070"/>
                  </a:lnTo>
                  <a:lnTo>
                    <a:pt x="153896" y="26670"/>
                  </a:lnTo>
                  <a:close/>
                </a:path>
                <a:path w="426720" h="271779">
                  <a:moveTo>
                    <a:pt x="198419" y="26670"/>
                  </a:moveTo>
                  <a:lnTo>
                    <a:pt x="190931" y="26670"/>
                  </a:lnTo>
                  <a:lnTo>
                    <a:pt x="209397" y="58420"/>
                  </a:lnTo>
                  <a:lnTo>
                    <a:pt x="190931" y="90170"/>
                  </a:lnTo>
                  <a:lnTo>
                    <a:pt x="198987" y="90170"/>
                  </a:lnTo>
                  <a:lnTo>
                    <a:pt x="213182" y="64770"/>
                  </a:lnTo>
                  <a:lnTo>
                    <a:pt x="220682" y="64770"/>
                  </a:lnTo>
                  <a:lnTo>
                    <a:pt x="216992" y="58420"/>
                  </a:lnTo>
                  <a:lnTo>
                    <a:pt x="220682" y="52070"/>
                  </a:lnTo>
                  <a:lnTo>
                    <a:pt x="213182" y="52070"/>
                  </a:lnTo>
                  <a:lnTo>
                    <a:pt x="198419" y="26670"/>
                  </a:lnTo>
                  <a:close/>
                </a:path>
                <a:path w="426720" h="271779">
                  <a:moveTo>
                    <a:pt x="242945" y="26670"/>
                  </a:moveTo>
                  <a:lnTo>
                    <a:pt x="235445" y="26670"/>
                  </a:lnTo>
                  <a:lnTo>
                    <a:pt x="253911" y="58420"/>
                  </a:lnTo>
                  <a:lnTo>
                    <a:pt x="235445" y="90170"/>
                  </a:lnTo>
                  <a:lnTo>
                    <a:pt x="243513" y="90170"/>
                  </a:lnTo>
                  <a:lnTo>
                    <a:pt x="257708" y="64770"/>
                  </a:lnTo>
                  <a:lnTo>
                    <a:pt x="265209" y="64770"/>
                  </a:lnTo>
                  <a:lnTo>
                    <a:pt x="261518" y="58420"/>
                  </a:lnTo>
                  <a:lnTo>
                    <a:pt x="265209" y="52070"/>
                  </a:lnTo>
                  <a:lnTo>
                    <a:pt x="257708" y="52070"/>
                  </a:lnTo>
                  <a:lnTo>
                    <a:pt x="242945" y="26670"/>
                  </a:lnTo>
                  <a:close/>
                </a:path>
                <a:path w="426720" h="271779">
                  <a:moveTo>
                    <a:pt x="287472" y="26670"/>
                  </a:moveTo>
                  <a:lnTo>
                    <a:pt x="279971" y="26670"/>
                  </a:lnTo>
                  <a:lnTo>
                    <a:pt x="298437" y="58420"/>
                  </a:lnTo>
                  <a:lnTo>
                    <a:pt x="279971" y="90170"/>
                  </a:lnTo>
                  <a:lnTo>
                    <a:pt x="288039" y="90170"/>
                  </a:lnTo>
                  <a:lnTo>
                    <a:pt x="302234" y="64770"/>
                  </a:lnTo>
                  <a:lnTo>
                    <a:pt x="309735" y="64770"/>
                  </a:lnTo>
                  <a:lnTo>
                    <a:pt x="306044" y="58420"/>
                  </a:lnTo>
                  <a:lnTo>
                    <a:pt x="309737" y="52070"/>
                  </a:lnTo>
                  <a:lnTo>
                    <a:pt x="302234" y="52070"/>
                  </a:lnTo>
                  <a:lnTo>
                    <a:pt x="287472" y="26670"/>
                  </a:lnTo>
                  <a:close/>
                </a:path>
                <a:path w="426720" h="271779">
                  <a:moveTo>
                    <a:pt x="331988" y="26670"/>
                  </a:moveTo>
                  <a:lnTo>
                    <a:pt x="324510" y="26670"/>
                  </a:lnTo>
                  <a:lnTo>
                    <a:pt x="342963" y="58420"/>
                  </a:lnTo>
                  <a:lnTo>
                    <a:pt x="324497" y="90170"/>
                  </a:lnTo>
                  <a:lnTo>
                    <a:pt x="332569" y="90170"/>
                  </a:lnTo>
                  <a:lnTo>
                    <a:pt x="346773" y="64770"/>
                  </a:lnTo>
                  <a:lnTo>
                    <a:pt x="354261" y="64770"/>
                  </a:lnTo>
                  <a:lnTo>
                    <a:pt x="350570" y="58420"/>
                  </a:lnTo>
                  <a:lnTo>
                    <a:pt x="354261" y="52070"/>
                  </a:lnTo>
                  <a:lnTo>
                    <a:pt x="346760" y="52070"/>
                  </a:lnTo>
                  <a:lnTo>
                    <a:pt x="331988" y="26670"/>
                  </a:lnTo>
                  <a:close/>
                </a:path>
                <a:path w="426720" h="271779">
                  <a:moveTo>
                    <a:pt x="376524" y="26670"/>
                  </a:moveTo>
                  <a:lnTo>
                    <a:pt x="369023" y="26670"/>
                  </a:lnTo>
                  <a:lnTo>
                    <a:pt x="387489" y="58420"/>
                  </a:lnTo>
                  <a:lnTo>
                    <a:pt x="369023" y="90170"/>
                  </a:lnTo>
                  <a:lnTo>
                    <a:pt x="377082" y="90170"/>
                  </a:lnTo>
                  <a:lnTo>
                    <a:pt x="391286" y="64770"/>
                  </a:lnTo>
                  <a:lnTo>
                    <a:pt x="398790" y="64770"/>
                  </a:lnTo>
                  <a:lnTo>
                    <a:pt x="395096" y="58420"/>
                  </a:lnTo>
                  <a:lnTo>
                    <a:pt x="398787" y="52070"/>
                  </a:lnTo>
                  <a:lnTo>
                    <a:pt x="391286" y="52070"/>
                  </a:lnTo>
                  <a:lnTo>
                    <a:pt x="376524" y="26670"/>
                  </a:lnTo>
                  <a:close/>
                </a:path>
                <a:path w="426720" h="271779">
                  <a:moveTo>
                    <a:pt x="426377" y="68580"/>
                  </a:moveTo>
                  <a:lnTo>
                    <a:pt x="413562" y="90170"/>
                  </a:lnTo>
                  <a:lnTo>
                    <a:pt x="421514" y="90170"/>
                  </a:lnTo>
                  <a:lnTo>
                    <a:pt x="426377" y="81280"/>
                  </a:lnTo>
                  <a:lnTo>
                    <a:pt x="426377" y="68580"/>
                  </a:lnTo>
                  <a:close/>
                </a:path>
                <a:path w="426720" h="271779">
                  <a:moveTo>
                    <a:pt x="49110" y="0"/>
                  </a:moveTo>
                  <a:lnTo>
                    <a:pt x="41516" y="0"/>
                  </a:lnTo>
                  <a:lnTo>
                    <a:pt x="53555" y="20320"/>
                  </a:lnTo>
                  <a:lnTo>
                    <a:pt x="35090" y="52070"/>
                  </a:lnTo>
                  <a:lnTo>
                    <a:pt x="42590" y="52070"/>
                  </a:lnTo>
                  <a:lnTo>
                    <a:pt x="57353" y="26670"/>
                  </a:lnTo>
                  <a:lnTo>
                    <a:pt x="64843" y="26670"/>
                  </a:lnTo>
                  <a:lnTo>
                    <a:pt x="61150" y="20320"/>
                  </a:lnTo>
                  <a:lnTo>
                    <a:pt x="64912" y="13970"/>
                  </a:lnTo>
                  <a:lnTo>
                    <a:pt x="57353" y="13970"/>
                  </a:lnTo>
                  <a:lnTo>
                    <a:pt x="49110" y="0"/>
                  </a:lnTo>
                  <a:close/>
                </a:path>
                <a:path w="426720" h="271779">
                  <a:moveTo>
                    <a:pt x="93637" y="0"/>
                  </a:moveTo>
                  <a:lnTo>
                    <a:pt x="86042" y="0"/>
                  </a:lnTo>
                  <a:lnTo>
                    <a:pt x="98082" y="20320"/>
                  </a:lnTo>
                  <a:lnTo>
                    <a:pt x="79616" y="52070"/>
                  </a:lnTo>
                  <a:lnTo>
                    <a:pt x="87106" y="52070"/>
                  </a:lnTo>
                  <a:lnTo>
                    <a:pt x="101879" y="26670"/>
                  </a:lnTo>
                  <a:lnTo>
                    <a:pt x="109369" y="26670"/>
                  </a:lnTo>
                  <a:lnTo>
                    <a:pt x="105676" y="20320"/>
                  </a:lnTo>
                  <a:lnTo>
                    <a:pt x="109435" y="13970"/>
                  </a:lnTo>
                  <a:lnTo>
                    <a:pt x="101879" y="13970"/>
                  </a:lnTo>
                  <a:lnTo>
                    <a:pt x="93637" y="0"/>
                  </a:lnTo>
                  <a:close/>
                </a:path>
                <a:path w="426720" h="271779">
                  <a:moveTo>
                    <a:pt x="138163" y="0"/>
                  </a:moveTo>
                  <a:lnTo>
                    <a:pt x="130568" y="0"/>
                  </a:lnTo>
                  <a:lnTo>
                    <a:pt x="142608" y="20320"/>
                  </a:lnTo>
                  <a:lnTo>
                    <a:pt x="124142" y="52070"/>
                  </a:lnTo>
                  <a:lnTo>
                    <a:pt x="131643" y="52070"/>
                  </a:lnTo>
                  <a:lnTo>
                    <a:pt x="146405" y="26670"/>
                  </a:lnTo>
                  <a:lnTo>
                    <a:pt x="153896" y="26670"/>
                  </a:lnTo>
                  <a:lnTo>
                    <a:pt x="150202" y="20320"/>
                  </a:lnTo>
                  <a:lnTo>
                    <a:pt x="153965" y="13970"/>
                  </a:lnTo>
                  <a:lnTo>
                    <a:pt x="146405" y="13970"/>
                  </a:lnTo>
                  <a:lnTo>
                    <a:pt x="138163" y="0"/>
                  </a:lnTo>
                  <a:close/>
                </a:path>
                <a:path w="426720" h="271779">
                  <a:moveTo>
                    <a:pt x="182689" y="0"/>
                  </a:moveTo>
                  <a:lnTo>
                    <a:pt x="175082" y="0"/>
                  </a:lnTo>
                  <a:lnTo>
                    <a:pt x="187134" y="20320"/>
                  </a:lnTo>
                  <a:lnTo>
                    <a:pt x="168668" y="52070"/>
                  </a:lnTo>
                  <a:lnTo>
                    <a:pt x="176159" y="52070"/>
                  </a:lnTo>
                  <a:lnTo>
                    <a:pt x="190931" y="26670"/>
                  </a:lnTo>
                  <a:lnTo>
                    <a:pt x="198419" y="26670"/>
                  </a:lnTo>
                  <a:lnTo>
                    <a:pt x="194729" y="20320"/>
                  </a:lnTo>
                  <a:lnTo>
                    <a:pt x="198491" y="13970"/>
                  </a:lnTo>
                  <a:lnTo>
                    <a:pt x="190931" y="13970"/>
                  </a:lnTo>
                  <a:lnTo>
                    <a:pt x="182689" y="0"/>
                  </a:lnTo>
                  <a:close/>
                </a:path>
                <a:path w="426720" h="271779">
                  <a:moveTo>
                    <a:pt x="227215" y="0"/>
                  </a:moveTo>
                  <a:lnTo>
                    <a:pt x="219621" y="0"/>
                  </a:lnTo>
                  <a:lnTo>
                    <a:pt x="231660" y="20320"/>
                  </a:lnTo>
                  <a:lnTo>
                    <a:pt x="213182" y="52070"/>
                  </a:lnTo>
                  <a:lnTo>
                    <a:pt x="220682" y="52070"/>
                  </a:lnTo>
                  <a:lnTo>
                    <a:pt x="235445" y="26670"/>
                  </a:lnTo>
                  <a:lnTo>
                    <a:pt x="242945" y="26670"/>
                  </a:lnTo>
                  <a:lnTo>
                    <a:pt x="239255" y="20320"/>
                  </a:lnTo>
                  <a:lnTo>
                    <a:pt x="243013" y="13970"/>
                  </a:lnTo>
                  <a:lnTo>
                    <a:pt x="235445" y="13970"/>
                  </a:lnTo>
                  <a:lnTo>
                    <a:pt x="227215" y="0"/>
                  </a:lnTo>
                  <a:close/>
                </a:path>
                <a:path w="426720" h="271779">
                  <a:moveTo>
                    <a:pt x="271741" y="0"/>
                  </a:moveTo>
                  <a:lnTo>
                    <a:pt x="264147" y="0"/>
                  </a:lnTo>
                  <a:lnTo>
                    <a:pt x="276174" y="20320"/>
                  </a:lnTo>
                  <a:lnTo>
                    <a:pt x="257708" y="52070"/>
                  </a:lnTo>
                  <a:lnTo>
                    <a:pt x="265209" y="52070"/>
                  </a:lnTo>
                  <a:lnTo>
                    <a:pt x="279971" y="26670"/>
                  </a:lnTo>
                  <a:lnTo>
                    <a:pt x="287472" y="26670"/>
                  </a:lnTo>
                  <a:lnTo>
                    <a:pt x="283781" y="20320"/>
                  </a:lnTo>
                  <a:lnTo>
                    <a:pt x="287539" y="13970"/>
                  </a:lnTo>
                  <a:lnTo>
                    <a:pt x="279971" y="13970"/>
                  </a:lnTo>
                  <a:lnTo>
                    <a:pt x="271741" y="0"/>
                  </a:lnTo>
                  <a:close/>
                </a:path>
                <a:path w="426720" h="271779">
                  <a:moveTo>
                    <a:pt x="316268" y="0"/>
                  </a:moveTo>
                  <a:lnTo>
                    <a:pt x="308673" y="0"/>
                  </a:lnTo>
                  <a:lnTo>
                    <a:pt x="320700" y="20320"/>
                  </a:lnTo>
                  <a:lnTo>
                    <a:pt x="302234" y="52070"/>
                  </a:lnTo>
                  <a:lnTo>
                    <a:pt x="309737" y="52070"/>
                  </a:lnTo>
                  <a:lnTo>
                    <a:pt x="324510" y="26670"/>
                  </a:lnTo>
                  <a:lnTo>
                    <a:pt x="331988" y="26670"/>
                  </a:lnTo>
                  <a:lnTo>
                    <a:pt x="328294" y="20320"/>
                  </a:lnTo>
                  <a:lnTo>
                    <a:pt x="332057" y="13970"/>
                  </a:lnTo>
                  <a:lnTo>
                    <a:pt x="324497" y="13970"/>
                  </a:lnTo>
                  <a:lnTo>
                    <a:pt x="316268" y="0"/>
                  </a:lnTo>
                  <a:close/>
                </a:path>
                <a:path w="426720" h="271779">
                  <a:moveTo>
                    <a:pt x="360794" y="0"/>
                  </a:moveTo>
                  <a:lnTo>
                    <a:pt x="353199" y="0"/>
                  </a:lnTo>
                  <a:lnTo>
                    <a:pt x="365226" y="20320"/>
                  </a:lnTo>
                  <a:lnTo>
                    <a:pt x="346760" y="52070"/>
                  </a:lnTo>
                  <a:lnTo>
                    <a:pt x="354261" y="52070"/>
                  </a:lnTo>
                  <a:lnTo>
                    <a:pt x="369023" y="26670"/>
                  </a:lnTo>
                  <a:lnTo>
                    <a:pt x="376524" y="26670"/>
                  </a:lnTo>
                  <a:lnTo>
                    <a:pt x="372833" y="20320"/>
                  </a:lnTo>
                  <a:lnTo>
                    <a:pt x="376592" y="13970"/>
                  </a:lnTo>
                  <a:lnTo>
                    <a:pt x="369023" y="13970"/>
                  </a:lnTo>
                  <a:lnTo>
                    <a:pt x="360794" y="0"/>
                  </a:lnTo>
                  <a:close/>
                </a:path>
                <a:path w="426720" h="271779">
                  <a:moveTo>
                    <a:pt x="405307" y="0"/>
                  </a:moveTo>
                  <a:lnTo>
                    <a:pt x="397725" y="0"/>
                  </a:lnTo>
                  <a:lnTo>
                    <a:pt x="409752" y="20320"/>
                  </a:lnTo>
                  <a:lnTo>
                    <a:pt x="391286" y="52070"/>
                  </a:lnTo>
                  <a:lnTo>
                    <a:pt x="398787" y="52070"/>
                  </a:lnTo>
                  <a:lnTo>
                    <a:pt x="413550" y="26670"/>
                  </a:lnTo>
                  <a:lnTo>
                    <a:pt x="421117" y="26670"/>
                  </a:lnTo>
                  <a:lnTo>
                    <a:pt x="417360" y="20320"/>
                  </a:lnTo>
                  <a:lnTo>
                    <a:pt x="421117" y="13970"/>
                  </a:lnTo>
                  <a:lnTo>
                    <a:pt x="413550" y="13970"/>
                  </a:lnTo>
                  <a:lnTo>
                    <a:pt x="405307" y="0"/>
                  </a:lnTo>
                  <a:close/>
                </a:path>
                <a:path w="426720" h="271779">
                  <a:moveTo>
                    <a:pt x="4597" y="0"/>
                  </a:moveTo>
                  <a:lnTo>
                    <a:pt x="0" y="0"/>
                  </a:lnTo>
                  <a:lnTo>
                    <a:pt x="0" y="5080"/>
                  </a:lnTo>
                  <a:lnTo>
                    <a:pt x="9029" y="20320"/>
                  </a:lnTo>
                  <a:lnTo>
                    <a:pt x="0" y="35560"/>
                  </a:lnTo>
                  <a:lnTo>
                    <a:pt x="0" y="49530"/>
                  </a:lnTo>
                  <a:lnTo>
                    <a:pt x="12826" y="26670"/>
                  </a:lnTo>
                  <a:lnTo>
                    <a:pt x="20317" y="26670"/>
                  </a:lnTo>
                  <a:lnTo>
                    <a:pt x="16624" y="20320"/>
                  </a:lnTo>
                  <a:lnTo>
                    <a:pt x="20386" y="13970"/>
                  </a:lnTo>
                  <a:lnTo>
                    <a:pt x="12826" y="13970"/>
                  </a:lnTo>
                  <a:lnTo>
                    <a:pt x="4597" y="0"/>
                  </a:lnTo>
                  <a:close/>
                </a:path>
                <a:path w="426720" h="271779">
                  <a:moveTo>
                    <a:pt x="421117" y="26670"/>
                  </a:moveTo>
                  <a:lnTo>
                    <a:pt x="413550" y="26670"/>
                  </a:lnTo>
                  <a:lnTo>
                    <a:pt x="426377" y="49530"/>
                  </a:lnTo>
                  <a:lnTo>
                    <a:pt x="426377" y="35560"/>
                  </a:lnTo>
                  <a:lnTo>
                    <a:pt x="421117" y="26670"/>
                  </a:lnTo>
                  <a:close/>
                </a:path>
                <a:path w="426720" h="271779">
                  <a:moveTo>
                    <a:pt x="28663" y="0"/>
                  </a:moveTo>
                  <a:lnTo>
                    <a:pt x="21069" y="0"/>
                  </a:lnTo>
                  <a:lnTo>
                    <a:pt x="12826" y="13970"/>
                  </a:lnTo>
                  <a:lnTo>
                    <a:pt x="20386" y="13970"/>
                  </a:lnTo>
                  <a:lnTo>
                    <a:pt x="28663" y="0"/>
                  </a:lnTo>
                  <a:close/>
                </a:path>
                <a:path w="426720" h="271779">
                  <a:moveTo>
                    <a:pt x="73190" y="0"/>
                  </a:moveTo>
                  <a:lnTo>
                    <a:pt x="65582" y="0"/>
                  </a:lnTo>
                  <a:lnTo>
                    <a:pt x="57353" y="13970"/>
                  </a:lnTo>
                  <a:lnTo>
                    <a:pt x="64912" y="13970"/>
                  </a:lnTo>
                  <a:lnTo>
                    <a:pt x="73190" y="0"/>
                  </a:lnTo>
                  <a:close/>
                </a:path>
                <a:path w="426720" h="271779">
                  <a:moveTo>
                    <a:pt x="117703" y="0"/>
                  </a:moveTo>
                  <a:lnTo>
                    <a:pt x="110121" y="0"/>
                  </a:lnTo>
                  <a:lnTo>
                    <a:pt x="101879" y="13970"/>
                  </a:lnTo>
                  <a:lnTo>
                    <a:pt x="109435" y="13970"/>
                  </a:lnTo>
                  <a:lnTo>
                    <a:pt x="117703" y="0"/>
                  </a:lnTo>
                  <a:close/>
                </a:path>
                <a:path w="426720" h="271779">
                  <a:moveTo>
                    <a:pt x="162242" y="0"/>
                  </a:moveTo>
                  <a:lnTo>
                    <a:pt x="154635" y="0"/>
                  </a:lnTo>
                  <a:lnTo>
                    <a:pt x="146405" y="13970"/>
                  </a:lnTo>
                  <a:lnTo>
                    <a:pt x="153965" y="13970"/>
                  </a:lnTo>
                  <a:lnTo>
                    <a:pt x="162242" y="0"/>
                  </a:lnTo>
                  <a:close/>
                </a:path>
                <a:path w="426720" h="271779">
                  <a:moveTo>
                    <a:pt x="206768" y="0"/>
                  </a:moveTo>
                  <a:lnTo>
                    <a:pt x="199161" y="0"/>
                  </a:lnTo>
                  <a:lnTo>
                    <a:pt x="190931" y="13970"/>
                  </a:lnTo>
                  <a:lnTo>
                    <a:pt x="198491" y="13970"/>
                  </a:lnTo>
                  <a:lnTo>
                    <a:pt x="206768" y="0"/>
                  </a:lnTo>
                  <a:close/>
                </a:path>
                <a:path w="426720" h="271779">
                  <a:moveTo>
                    <a:pt x="251282" y="0"/>
                  </a:moveTo>
                  <a:lnTo>
                    <a:pt x="243687" y="0"/>
                  </a:lnTo>
                  <a:lnTo>
                    <a:pt x="235445" y="13970"/>
                  </a:lnTo>
                  <a:lnTo>
                    <a:pt x="243013" y="13970"/>
                  </a:lnTo>
                  <a:lnTo>
                    <a:pt x="251282" y="0"/>
                  </a:lnTo>
                  <a:close/>
                </a:path>
                <a:path w="426720" h="271779">
                  <a:moveTo>
                    <a:pt x="295808" y="0"/>
                  </a:moveTo>
                  <a:lnTo>
                    <a:pt x="288213" y="0"/>
                  </a:lnTo>
                  <a:lnTo>
                    <a:pt x="279971" y="13970"/>
                  </a:lnTo>
                  <a:lnTo>
                    <a:pt x="287539" y="13970"/>
                  </a:lnTo>
                  <a:lnTo>
                    <a:pt x="295808" y="0"/>
                  </a:lnTo>
                  <a:close/>
                </a:path>
                <a:path w="426720" h="271779">
                  <a:moveTo>
                    <a:pt x="340334" y="0"/>
                  </a:moveTo>
                  <a:lnTo>
                    <a:pt x="332739" y="0"/>
                  </a:lnTo>
                  <a:lnTo>
                    <a:pt x="324497" y="13970"/>
                  </a:lnTo>
                  <a:lnTo>
                    <a:pt x="332057" y="13970"/>
                  </a:lnTo>
                  <a:lnTo>
                    <a:pt x="340334" y="0"/>
                  </a:lnTo>
                  <a:close/>
                </a:path>
                <a:path w="426720" h="271779">
                  <a:moveTo>
                    <a:pt x="384860" y="0"/>
                  </a:moveTo>
                  <a:lnTo>
                    <a:pt x="377253" y="0"/>
                  </a:lnTo>
                  <a:lnTo>
                    <a:pt x="369023" y="13970"/>
                  </a:lnTo>
                  <a:lnTo>
                    <a:pt x="376592" y="13970"/>
                  </a:lnTo>
                  <a:lnTo>
                    <a:pt x="384860" y="0"/>
                  </a:lnTo>
                  <a:close/>
                </a:path>
                <a:path w="426720" h="271779">
                  <a:moveTo>
                    <a:pt x="426377" y="0"/>
                  </a:moveTo>
                  <a:lnTo>
                    <a:pt x="421779" y="0"/>
                  </a:lnTo>
                  <a:lnTo>
                    <a:pt x="413550" y="13970"/>
                  </a:lnTo>
                  <a:lnTo>
                    <a:pt x="421117" y="13970"/>
                  </a:lnTo>
                  <a:lnTo>
                    <a:pt x="426377" y="5080"/>
                  </a:lnTo>
                  <a:lnTo>
                    <a:pt x="426377" y="0"/>
                  </a:lnTo>
                  <a:close/>
                </a:path>
              </a:pathLst>
            </a:custGeom>
            <a:solidFill>
              <a:srgbClr val="67577E"/>
            </a:solidFill>
          </p:spPr>
          <p:txBody>
            <a:bodyPr wrap="square" lIns="0" tIns="0" rIns="0" bIns="0" rtlCol="0"/>
            <a:lstStyle/>
            <a:p>
              <a:endParaRPr sz="1227"/>
            </a:p>
          </p:txBody>
        </p:sp>
        <p:pic>
          <p:nvPicPr>
            <p:cNvPr id="546" name="object 546"/>
            <p:cNvPicPr/>
            <p:nvPr/>
          </p:nvPicPr>
          <p:blipFill>
            <a:blip r:embed="rId232" cstate="print"/>
            <a:stretch>
              <a:fillRect/>
            </a:stretch>
          </p:blipFill>
          <p:spPr>
            <a:xfrm>
              <a:off x="3687318" y="4241355"/>
              <a:ext cx="685050" cy="5156"/>
            </a:xfrm>
            <a:prstGeom prst="rect">
              <a:avLst/>
            </a:prstGeom>
          </p:spPr>
        </p:pic>
        <p:sp>
          <p:nvSpPr>
            <p:cNvPr id="547" name="object 547"/>
            <p:cNvSpPr/>
            <p:nvPr/>
          </p:nvSpPr>
          <p:spPr>
            <a:xfrm>
              <a:off x="3897909" y="3905198"/>
              <a:ext cx="460375" cy="341630"/>
            </a:xfrm>
            <a:custGeom>
              <a:avLst/>
              <a:gdLst/>
              <a:ahLst/>
              <a:cxnLst/>
              <a:rect l="l" t="t" r="r" b="b"/>
              <a:pathLst>
                <a:path w="460375" h="341629">
                  <a:moveTo>
                    <a:pt x="16954" y="0"/>
                  </a:moveTo>
                  <a:lnTo>
                    <a:pt x="0" y="0"/>
                  </a:lnTo>
                  <a:lnTo>
                    <a:pt x="0" y="341312"/>
                  </a:lnTo>
                  <a:lnTo>
                    <a:pt x="16954" y="341312"/>
                  </a:lnTo>
                  <a:lnTo>
                    <a:pt x="16954" y="0"/>
                  </a:lnTo>
                  <a:close/>
                </a:path>
                <a:path w="460375" h="341629">
                  <a:moveTo>
                    <a:pt x="460273" y="0"/>
                  </a:moveTo>
                  <a:lnTo>
                    <a:pt x="443318" y="0"/>
                  </a:lnTo>
                  <a:lnTo>
                    <a:pt x="443318" y="341312"/>
                  </a:lnTo>
                  <a:lnTo>
                    <a:pt x="460273" y="341312"/>
                  </a:lnTo>
                  <a:lnTo>
                    <a:pt x="460273" y="0"/>
                  </a:lnTo>
                  <a:close/>
                </a:path>
              </a:pathLst>
            </a:custGeom>
            <a:solidFill>
              <a:srgbClr val="EDE6EA"/>
            </a:solidFill>
          </p:spPr>
          <p:txBody>
            <a:bodyPr wrap="square" lIns="0" tIns="0" rIns="0" bIns="0" rtlCol="0"/>
            <a:lstStyle/>
            <a:p>
              <a:endParaRPr sz="1227"/>
            </a:p>
          </p:txBody>
        </p:sp>
        <p:pic>
          <p:nvPicPr>
            <p:cNvPr id="548" name="object 548"/>
            <p:cNvPicPr/>
            <p:nvPr/>
          </p:nvPicPr>
          <p:blipFill>
            <a:blip r:embed="rId230" cstate="print"/>
            <a:stretch>
              <a:fillRect/>
            </a:stretch>
          </p:blipFill>
          <p:spPr>
            <a:xfrm>
              <a:off x="3874007" y="3905198"/>
              <a:ext cx="38087" cy="341312"/>
            </a:xfrm>
            <a:prstGeom prst="rect">
              <a:avLst/>
            </a:prstGeom>
          </p:spPr>
        </p:pic>
        <p:pic>
          <p:nvPicPr>
            <p:cNvPr id="549" name="object 549"/>
            <p:cNvPicPr/>
            <p:nvPr/>
          </p:nvPicPr>
          <p:blipFill>
            <a:blip r:embed="rId231" cstate="print"/>
            <a:stretch>
              <a:fillRect/>
            </a:stretch>
          </p:blipFill>
          <p:spPr>
            <a:xfrm>
              <a:off x="4317314" y="3905199"/>
              <a:ext cx="38099" cy="341312"/>
            </a:xfrm>
            <a:prstGeom prst="rect">
              <a:avLst/>
            </a:prstGeom>
          </p:spPr>
        </p:pic>
        <p:sp>
          <p:nvSpPr>
            <p:cNvPr id="550" name="object 550"/>
            <p:cNvSpPr/>
            <p:nvPr/>
          </p:nvSpPr>
          <p:spPr>
            <a:xfrm>
              <a:off x="3902634" y="3921238"/>
              <a:ext cx="469900" cy="325755"/>
            </a:xfrm>
            <a:custGeom>
              <a:avLst/>
              <a:gdLst/>
              <a:ahLst/>
              <a:cxnLst/>
              <a:rect l="l" t="t" r="r" b="b"/>
              <a:pathLst>
                <a:path w="469900" h="325754">
                  <a:moveTo>
                    <a:pt x="26428" y="315455"/>
                  </a:moveTo>
                  <a:lnTo>
                    <a:pt x="9461" y="315455"/>
                  </a:lnTo>
                  <a:lnTo>
                    <a:pt x="9461" y="325285"/>
                  </a:lnTo>
                  <a:lnTo>
                    <a:pt x="26428" y="325285"/>
                  </a:lnTo>
                  <a:lnTo>
                    <a:pt x="26428" y="315455"/>
                  </a:lnTo>
                  <a:close/>
                </a:path>
                <a:path w="469900" h="325754">
                  <a:moveTo>
                    <a:pt x="438594" y="284594"/>
                  </a:moveTo>
                  <a:lnTo>
                    <a:pt x="0" y="284594"/>
                  </a:lnTo>
                  <a:lnTo>
                    <a:pt x="0" y="296151"/>
                  </a:lnTo>
                  <a:lnTo>
                    <a:pt x="438594" y="296151"/>
                  </a:lnTo>
                  <a:lnTo>
                    <a:pt x="438594" y="284594"/>
                  </a:lnTo>
                  <a:close/>
                </a:path>
                <a:path w="469900" h="325754">
                  <a:moveTo>
                    <a:pt x="438594" y="0"/>
                  </a:moveTo>
                  <a:lnTo>
                    <a:pt x="0" y="0"/>
                  </a:lnTo>
                  <a:lnTo>
                    <a:pt x="0" y="11557"/>
                  </a:lnTo>
                  <a:lnTo>
                    <a:pt x="438594" y="11557"/>
                  </a:lnTo>
                  <a:lnTo>
                    <a:pt x="438594" y="0"/>
                  </a:lnTo>
                  <a:close/>
                </a:path>
                <a:path w="469900" h="325754">
                  <a:moveTo>
                    <a:pt x="469734" y="315455"/>
                  </a:moveTo>
                  <a:lnTo>
                    <a:pt x="452780" y="315455"/>
                  </a:lnTo>
                  <a:lnTo>
                    <a:pt x="452780" y="325285"/>
                  </a:lnTo>
                  <a:lnTo>
                    <a:pt x="469734" y="325285"/>
                  </a:lnTo>
                  <a:lnTo>
                    <a:pt x="469734" y="315455"/>
                  </a:lnTo>
                  <a:close/>
                </a:path>
              </a:pathLst>
            </a:custGeom>
            <a:solidFill>
              <a:srgbClr val="EDE6EA"/>
            </a:solidFill>
          </p:spPr>
          <p:txBody>
            <a:bodyPr wrap="square" lIns="0" tIns="0" rIns="0" bIns="0" rtlCol="0"/>
            <a:lstStyle/>
            <a:p>
              <a:endParaRPr sz="1227"/>
            </a:p>
          </p:txBody>
        </p:sp>
        <p:sp>
          <p:nvSpPr>
            <p:cNvPr id="551" name="object 551"/>
            <p:cNvSpPr/>
            <p:nvPr/>
          </p:nvSpPr>
          <p:spPr>
            <a:xfrm>
              <a:off x="3914857" y="3934062"/>
              <a:ext cx="426720" cy="271780"/>
            </a:xfrm>
            <a:custGeom>
              <a:avLst/>
              <a:gdLst/>
              <a:ahLst/>
              <a:cxnLst/>
              <a:rect l="l" t="t" r="r" b="b"/>
              <a:pathLst>
                <a:path w="426720" h="271779">
                  <a:moveTo>
                    <a:pt x="0" y="222250"/>
                  </a:moveTo>
                  <a:lnTo>
                    <a:pt x="0" y="236220"/>
                  </a:lnTo>
                  <a:lnTo>
                    <a:pt x="9029" y="251460"/>
                  </a:lnTo>
                  <a:lnTo>
                    <a:pt x="0" y="266700"/>
                  </a:lnTo>
                  <a:lnTo>
                    <a:pt x="0" y="271780"/>
                  </a:lnTo>
                  <a:lnTo>
                    <a:pt x="4597" y="271780"/>
                  </a:lnTo>
                  <a:lnTo>
                    <a:pt x="12826" y="257810"/>
                  </a:lnTo>
                  <a:lnTo>
                    <a:pt x="20382" y="257810"/>
                  </a:lnTo>
                  <a:lnTo>
                    <a:pt x="16624" y="251460"/>
                  </a:lnTo>
                  <a:lnTo>
                    <a:pt x="20317" y="245110"/>
                  </a:lnTo>
                  <a:lnTo>
                    <a:pt x="12826" y="245110"/>
                  </a:lnTo>
                  <a:lnTo>
                    <a:pt x="0" y="222250"/>
                  </a:lnTo>
                  <a:close/>
                </a:path>
                <a:path w="426720" h="271779">
                  <a:moveTo>
                    <a:pt x="20382" y="257810"/>
                  </a:moveTo>
                  <a:lnTo>
                    <a:pt x="12826" y="257810"/>
                  </a:lnTo>
                  <a:lnTo>
                    <a:pt x="21056" y="271780"/>
                  </a:lnTo>
                  <a:lnTo>
                    <a:pt x="28651" y="271780"/>
                  </a:lnTo>
                  <a:lnTo>
                    <a:pt x="20382" y="257810"/>
                  </a:lnTo>
                  <a:close/>
                </a:path>
                <a:path w="426720" h="271779">
                  <a:moveTo>
                    <a:pt x="42590" y="219710"/>
                  </a:moveTo>
                  <a:lnTo>
                    <a:pt x="35090" y="219710"/>
                  </a:lnTo>
                  <a:lnTo>
                    <a:pt x="53555" y="251460"/>
                  </a:lnTo>
                  <a:lnTo>
                    <a:pt x="41516" y="271780"/>
                  </a:lnTo>
                  <a:lnTo>
                    <a:pt x="49110" y="271780"/>
                  </a:lnTo>
                  <a:lnTo>
                    <a:pt x="57353" y="257810"/>
                  </a:lnTo>
                  <a:lnTo>
                    <a:pt x="64908" y="257810"/>
                  </a:lnTo>
                  <a:lnTo>
                    <a:pt x="61150" y="251460"/>
                  </a:lnTo>
                  <a:lnTo>
                    <a:pt x="64843" y="245110"/>
                  </a:lnTo>
                  <a:lnTo>
                    <a:pt x="57353" y="245110"/>
                  </a:lnTo>
                  <a:lnTo>
                    <a:pt x="42590" y="219710"/>
                  </a:lnTo>
                  <a:close/>
                </a:path>
                <a:path w="426720" h="271779">
                  <a:moveTo>
                    <a:pt x="64908" y="257810"/>
                  </a:moveTo>
                  <a:lnTo>
                    <a:pt x="57353" y="257810"/>
                  </a:lnTo>
                  <a:lnTo>
                    <a:pt x="65582" y="271780"/>
                  </a:lnTo>
                  <a:lnTo>
                    <a:pt x="73177" y="271780"/>
                  </a:lnTo>
                  <a:lnTo>
                    <a:pt x="64908" y="257810"/>
                  </a:lnTo>
                  <a:close/>
                </a:path>
                <a:path w="426720" h="271779">
                  <a:moveTo>
                    <a:pt x="87106" y="219710"/>
                  </a:moveTo>
                  <a:lnTo>
                    <a:pt x="79616" y="219710"/>
                  </a:lnTo>
                  <a:lnTo>
                    <a:pt x="98082" y="251460"/>
                  </a:lnTo>
                  <a:lnTo>
                    <a:pt x="86055" y="271780"/>
                  </a:lnTo>
                  <a:lnTo>
                    <a:pt x="93637" y="271780"/>
                  </a:lnTo>
                  <a:lnTo>
                    <a:pt x="101879" y="257810"/>
                  </a:lnTo>
                  <a:lnTo>
                    <a:pt x="109435" y="257810"/>
                  </a:lnTo>
                  <a:lnTo>
                    <a:pt x="105676" y="251460"/>
                  </a:lnTo>
                  <a:lnTo>
                    <a:pt x="109369" y="245110"/>
                  </a:lnTo>
                  <a:lnTo>
                    <a:pt x="101879" y="245110"/>
                  </a:lnTo>
                  <a:lnTo>
                    <a:pt x="87106" y="219710"/>
                  </a:lnTo>
                  <a:close/>
                </a:path>
                <a:path w="426720" h="271779">
                  <a:moveTo>
                    <a:pt x="109435" y="257810"/>
                  </a:moveTo>
                  <a:lnTo>
                    <a:pt x="101879" y="257810"/>
                  </a:lnTo>
                  <a:lnTo>
                    <a:pt x="110108" y="271780"/>
                  </a:lnTo>
                  <a:lnTo>
                    <a:pt x="117703" y="271780"/>
                  </a:lnTo>
                  <a:lnTo>
                    <a:pt x="109435" y="257810"/>
                  </a:lnTo>
                  <a:close/>
                </a:path>
                <a:path w="426720" h="271779">
                  <a:moveTo>
                    <a:pt x="131643" y="219710"/>
                  </a:moveTo>
                  <a:lnTo>
                    <a:pt x="124142" y="219710"/>
                  </a:lnTo>
                  <a:lnTo>
                    <a:pt x="142608" y="251460"/>
                  </a:lnTo>
                  <a:lnTo>
                    <a:pt x="130581" y="271780"/>
                  </a:lnTo>
                  <a:lnTo>
                    <a:pt x="138163" y="271780"/>
                  </a:lnTo>
                  <a:lnTo>
                    <a:pt x="146405" y="257810"/>
                  </a:lnTo>
                  <a:lnTo>
                    <a:pt x="153956" y="257810"/>
                  </a:lnTo>
                  <a:lnTo>
                    <a:pt x="150190" y="251460"/>
                  </a:lnTo>
                  <a:lnTo>
                    <a:pt x="153885" y="245110"/>
                  </a:lnTo>
                  <a:lnTo>
                    <a:pt x="146405" y="245110"/>
                  </a:lnTo>
                  <a:lnTo>
                    <a:pt x="131643" y="219710"/>
                  </a:lnTo>
                  <a:close/>
                </a:path>
                <a:path w="426720" h="271779">
                  <a:moveTo>
                    <a:pt x="153956" y="257810"/>
                  </a:moveTo>
                  <a:lnTo>
                    <a:pt x="146405" y="257810"/>
                  </a:lnTo>
                  <a:lnTo>
                    <a:pt x="154635" y="271780"/>
                  </a:lnTo>
                  <a:lnTo>
                    <a:pt x="162242" y="271780"/>
                  </a:lnTo>
                  <a:lnTo>
                    <a:pt x="153956" y="257810"/>
                  </a:lnTo>
                  <a:close/>
                </a:path>
                <a:path w="426720" h="271779">
                  <a:moveTo>
                    <a:pt x="176159" y="219710"/>
                  </a:moveTo>
                  <a:lnTo>
                    <a:pt x="168668" y="219710"/>
                  </a:lnTo>
                  <a:lnTo>
                    <a:pt x="187134" y="251460"/>
                  </a:lnTo>
                  <a:lnTo>
                    <a:pt x="175094" y="271780"/>
                  </a:lnTo>
                  <a:lnTo>
                    <a:pt x="182689" y="271780"/>
                  </a:lnTo>
                  <a:lnTo>
                    <a:pt x="190931" y="257810"/>
                  </a:lnTo>
                  <a:lnTo>
                    <a:pt x="198482" y="257810"/>
                  </a:lnTo>
                  <a:lnTo>
                    <a:pt x="194716" y="251460"/>
                  </a:lnTo>
                  <a:lnTo>
                    <a:pt x="198409" y="245110"/>
                  </a:lnTo>
                  <a:lnTo>
                    <a:pt x="190931" y="245110"/>
                  </a:lnTo>
                  <a:lnTo>
                    <a:pt x="176159" y="219710"/>
                  </a:lnTo>
                  <a:close/>
                </a:path>
                <a:path w="426720" h="271779">
                  <a:moveTo>
                    <a:pt x="198482" y="257810"/>
                  </a:moveTo>
                  <a:lnTo>
                    <a:pt x="190931" y="257810"/>
                  </a:lnTo>
                  <a:lnTo>
                    <a:pt x="199161" y="271780"/>
                  </a:lnTo>
                  <a:lnTo>
                    <a:pt x="206768" y="271780"/>
                  </a:lnTo>
                  <a:lnTo>
                    <a:pt x="198482" y="257810"/>
                  </a:lnTo>
                  <a:close/>
                </a:path>
                <a:path w="426720" h="271779">
                  <a:moveTo>
                    <a:pt x="220682" y="219710"/>
                  </a:moveTo>
                  <a:lnTo>
                    <a:pt x="213182" y="219710"/>
                  </a:lnTo>
                  <a:lnTo>
                    <a:pt x="231660" y="251460"/>
                  </a:lnTo>
                  <a:lnTo>
                    <a:pt x="219621" y="271780"/>
                  </a:lnTo>
                  <a:lnTo>
                    <a:pt x="227215" y="271780"/>
                  </a:lnTo>
                  <a:lnTo>
                    <a:pt x="235445" y="257810"/>
                  </a:lnTo>
                  <a:lnTo>
                    <a:pt x="243013" y="257810"/>
                  </a:lnTo>
                  <a:lnTo>
                    <a:pt x="239255" y="251460"/>
                  </a:lnTo>
                  <a:lnTo>
                    <a:pt x="242945" y="245110"/>
                  </a:lnTo>
                  <a:lnTo>
                    <a:pt x="235445" y="245110"/>
                  </a:lnTo>
                  <a:lnTo>
                    <a:pt x="220682" y="219710"/>
                  </a:lnTo>
                  <a:close/>
                </a:path>
                <a:path w="426720" h="271779">
                  <a:moveTo>
                    <a:pt x="243013" y="257810"/>
                  </a:moveTo>
                  <a:lnTo>
                    <a:pt x="235445" y="257810"/>
                  </a:lnTo>
                  <a:lnTo>
                    <a:pt x="243687" y="271780"/>
                  </a:lnTo>
                  <a:lnTo>
                    <a:pt x="251282" y="271780"/>
                  </a:lnTo>
                  <a:lnTo>
                    <a:pt x="243013" y="257810"/>
                  </a:lnTo>
                  <a:close/>
                </a:path>
                <a:path w="426720" h="271779">
                  <a:moveTo>
                    <a:pt x="265209" y="219710"/>
                  </a:moveTo>
                  <a:lnTo>
                    <a:pt x="257708" y="219710"/>
                  </a:lnTo>
                  <a:lnTo>
                    <a:pt x="276174" y="251460"/>
                  </a:lnTo>
                  <a:lnTo>
                    <a:pt x="264147" y="271780"/>
                  </a:lnTo>
                  <a:lnTo>
                    <a:pt x="271741" y="271780"/>
                  </a:lnTo>
                  <a:lnTo>
                    <a:pt x="279971" y="257810"/>
                  </a:lnTo>
                  <a:lnTo>
                    <a:pt x="287539" y="257810"/>
                  </a:lnTo>
                  <a:lnTo>
                    <a:pt x="283781" y="251460"/>
                  </a:lnTo>
                  <a:lnTo>
                    <a:pt x="287472" y="245110"/>
                  </a:lnTo>
                  <a:lnTo>
                    <a:pt x="279971" y="245110"/>
                  </a:lnTo>
                  <a:lnTo>
                    <a:pt x="265209" y="219710"/>
                  </a:lnTo>
                  <a:close/>
                </a:path>
                <a:path w="426720" h="271779">
                  <a:moveTo>
                    <a:pt x="287539" y="257810"/>
                  </a:moveTo>
                  <a:lnTo>
                    <a:pt x="279971" y="257810"/>
                  </a:lnTo>
                  <a:lnTo>
                    <a:pt x="288213" y="271780"/>
                  </a:lnTo>
                  <a:lnTo>
                    <a:pt x="295808" y="271780"/>
                  </a:lnTo>
                  <a:lnTo>
                    <a:pt x="287539" y="257810"/>
                  </a:lnTo>
                  <a:close/>
                </a:path>
                <a:path w="426720" h="271779">
                  <a:moveTo>
                    <a:pt x="309735" y="219710"/>
                  </a:moveTo>
                  <a:lnTo>
                    <a:pt x="302234" y="219710"/>
                  </a:lnTo>
                  <a:lnTo>
                    <a:pt x="320700" y="251460"/>
                  </a:lnTo>
                  <a:lnTo>
                    <a:pt x="308673" y="271780"/>
                  </a:lnTo>
                  <a:lnTo>
                    <a:pt x="316268" y="271780"/>
                  </a:lnTo>
                  <a:lnTo>
                    <a:pt x="324497" y="257810"/>
                  </a:lnTo>
                  <a:lnTo>
                    <a:pt x="332057" y="257810"/>
                  </a:lnTo>
                  <a:lnTo>
                    <a:pt x="328294" y="251460"/>
                  </a:lnTo>
                  <a:lnTo>
                    <a:pt x="331988" y="245110"/>
                  </a:lnTo>
                  <a:lnTo>
                    <a:pt x="324497" y="245110"/>
                  </a:lnTo>
                  <a:lnTo>
                    <a:pt x="309735" y="219710"/>
                  </a:lnTo>
                  <a:close/>
                </a:path>
                <a:path w="426720" h="271779">
                  <a:moveTo>
                    <a:pt x="332057" y="257810"/>
                  </a:moveTo>
                  <a:lnTo>
                    <a:pt x="324497" y="257810"/>
                  </a:lnTo>
                  <a:lnTo>
                    <a:pt x="332739" y="271780"/>
                  </a:lnTo>
                  <a:lnTo>
                    <a:pt x="340334" y="271780"/>
                  </a:lnTo>
                  <a:lnTo>
                    <a:pt x="332057" y="257810"/>
                  </a:lnTo>
                  <a:close/>
                </a:path>
                <a:path w="426720" h="271779">
                  <a:moveTo>
                    <a:pt x="354261" y="219710"/>
                  </a:moveTo>
                  <a:lnTo>
                    <a:pt x="346760" y="219710"/>
                  </a:lnTo>
                  <a:lnTo>
                    <a:pt x="365226" y="251460"/>
                  </a:lnTo>
                  <a:lnTo>
                    <a:pt x="353199" y="271780"/>
                  </a:lnTo>
                  <a:lnTo>
                    <a:pt x="360794" y="271780"/>
                  </a:lnTo>
                  <a:lnTo>
                    <a:pt x="369023" y="257810"/>
                  </a:lnTo>
                  <a:lnTo>
                    <a:pt x="376592" y="257810"/>
                  </a:lnTo>
                  <a:lnTo>
                    <a:pt x="372833" y="251460"/>
                  </a:lnTo>
                  <a:lnTo>
                    <a:pt x="376524" y="245110"/>
                  </a:lnTo>
                  <a:lnTo>
                    <a:pt x="369023" y="245110"/>
                  </a:lnTo>
                  <a:lnTo>
                    <a:pt x="354261" y="219710"/>
                  </a:lnTo>
                  <a:close/>
                </a:path>
                <a:path w="426720" h="271779">
                  <a:moveTo>
                    <a:pt x="376592" y="257810"/>
                  </a:moveTo>
                  <a:lnTo>
                    <a:pt x="369023" y="257810"/>
                  </a:lnTo>
                  <a:lnTo>
                    <a:pt x="377253" y="271780"/>
                  </a:lnTo>
                  <a:lnTo>
                    <a:pt x="384860" y="271780"/>
                  </a:lnTo>
                  <a:lnTo>
                    <a:pt x="376592" y="257810"/>
                  </a:lnTo>
                  <a:close/>
                </a:path>
                <a:path w="426720" h="271779">
                  <a:moveTo>
                    <a:pt x="398787" y="219710"/>
                  </a:moveTo>
                  <a:lnTo>
                    <a:pt x="391286" y="219710"/>
                  </a:lnTo>
                  <a:lnTo>
                    <a:pt x="409752" y="251460"/>
                  </a:lnTo>
                  <a:lnTo>
                    <a:pt x="397725" y="271780"/>
                  </a:lnTo>
                  <a:lnTo>
                    <a:pt x="405320" y="271780"/>
                  </a:lnTo>
                  <a:lnTo>
                    <a:pt x="413550" y="257810"/>
                  </a:lnTo>
                  <a:lnTo>
                    <a:pt x="421117" y="257810"/>
                  </a:lnTo>
                  <a:lnTo>
                    <a:pt x="417360" y="251460"/>
                  </a:lnTo>
                  <a:lnTo>
                    <a:pt x="421117" y="245110"/>
                  </a:lnTo>
                  <a:lnTo>
                    <a:pt x="413550" y="245110"/>
                  </a:lnTo>
                  <a:lnTo>
                    <a:pt x="398787" y="219710"/>
                  </a:lnTo>
                  <a:close/>
                </a:path>
                <a:path w="426720" h="271779">
                  <a:moveTo>
                    <a:pt x="421117" y="257810"/>
                  </a:moveTo>
                  <a:lnTo>
                    <a:pt x="413550" y="257810"/>
                  </a:lnTo>
                  <a:lnTo>
                    <a:pt x="421779" y="271780"/>
                  </a:lnTo>
                  <a:lnTo>
                    <a:pt x="426377" y="271780"/>
                  </a:lnTo>
                  <a:lnTo>
                    <a:pt x="426377" y="266700"/>
                  </a:lnTo>
                  <a:lnTo>
                    <a:pt x="421117" y="257810"/>
                  </a:lnTo>
                  <a:close/>
                </a:path>
                <a:path w="426720" h="271779">
                  <a:moveTo>
                    <a:pt x="20885" y="181610"/>
                  </a:moveTo>
                  <a:lnTo>
                    <a:pt x="12826" y="181610"/>
                  </a:lnTo>
                  <a:lnTo>
                    <a:pt x="31292" y="213360"/>
                  </a:lnTo>
                  <a:lnTo>
                    <a:pt x="12826" y="245110"/>
                  </a:lnTo>
                  <a:lnTo>
                    <a:pt x="20317" y="245110"/>
                  </a:lnTo>
                  <a:lnTo>
                    <a:pt x="35090" y="219710"/>
                  </a:lnTo>
                  <a:lnTo>
                    <a:pt x="42590" y="219710"/>
                  </a:lnTo>
                  <a:lnTo>
                    <a:pt x="38900" y="213360"/>
                  </a:lnTo>
                  <a:lnTo>
                    <a:pt x="42590" y="207010"/>
                  </a:lnTo>
                  <a:lnTo>
                    <a:pt x="35090" y="207010"/>
                  </a:lnTo>
                  <a:lnTo>
                    <a:pt x="20885" y="181610"/>
                  </a:lnTo>
                  <a:close/>
                </a:path>
                <a:path w="426720" h="271779">
                  <a:moveTo>
                    <a:pt x="65411" y="181610"/>
                  </a:moveTo>
                  <a:lnTo>
                    <a:pt x="57353" y="181610"/>
                  </a:lnTo>
                  <a:lnTo>
                    <a:pt x="75818" y="213360"/>
                  </a:lnTo>
                  <a:lnTo>
                    <a:pt x="57353" y="245110"/>
                  </a:lnTo>
                  <a:lnTo>
                    <a:pt x="64843" y="245110"/>
                  </a:lnTo>
                  <a:lnTo>
                    <a:pt x="79616" y="219710"/>
                  </a:lnTo>
                  <a:lnTo>
                    <a:pt x="87106" y="219710"/>
                  </a:lnTo>
                  <a:lnTo>
                    <a:pt x="83413" y="213360"/>
                  </a:lnTo>
                  <a:lnTo>
                    <a:pt x="87106" y="207010"/>
                  </a:lnTo>
                  <a:lnTo>
                    <a:pt x="79616" y="207010"/>
                  </a:lnTo>
                  <a:lnTo>
                    <a:pt x="65411" y="181610"/>
                  </a:lnTo>
                  <a:close/>
                </a:path>
                <a:path w="426720" h="271779">
                  <a:moveTo>
                    <a:pt x="109938" y="181610"/>
                  </a:moveTo>
                  <a:lnTo>
                    <a:pt x="101879" y="181610"/>
                  </a:lnTo>
                  <a:lnTo>
                    <a:pt x="120345" y="213360"/>
                  </a:lnTo>
                  <a:lnTo>
                    <a:pt x="101879" y="245110"/>
                  </a:lnTo>
                  <a:lnTo>
                    <a:pt x="109369" y="245110"/>
                  </a:lnTo>
                  <a:lnTo>
                    <a:pt x="124142" y="219710"/>
                  </a:lnTo>
                  <a:lnTo>
                    <a:pt x="131643" y="219710"/>
                  </a:lnTo>
                  <a:lnTo>
                    <a:pt x="127952" y="213360"/>
                  </a:lnTo>
                  <a:lnTo>
                    <a:pt x="131643" y="207010"/>
                  </a:lnTo>
                  <a:lnTo>
                    <a:pt x="124142" y="207010"/>
                  </a:lnTo>
                  <a:lnTo>
                    <a:pt x="109938" y="181610"/>
                  </a:lnTo>
                  <a:close/>
                </a:path>
                <a:path w="426720" h="271779">
                  <a:moveTo>
                    <a:pt x="154454" y="181610"/>
                  </a:moveTo>
                  <a:lnTo>
                    <a:pt x="146405" y="181610"/>
                  </a:lnTo>
                  <a:lnTo>
                    <a:pt x="164871" y="213360"/>
                  </a:lnTo>
                  <a:lnTo>
                    <a:pt x="146405" y="245110"/>
                  </a:lnTo>
                  <a:lnTo>
                    <a:pt x="153885" y="245110"/>
                  </a:lnTo>
                  <a:lnTo>
                    <a:pt x="168668" y="219710"/>
                  </a:lnTo>
                  <a:lnTo>
                    <a:pt x="176159" y="219710"/>
                  </a:lnTo>
                  <a:lnTo>
                    <a:pt x="172465" y="213360"/>
                  </a:lnTo>
                  <a:lnTo>
                    <a:pt x="176159" y="207010"/>
                  </a:lnTo>
                  <a:lnTo>
                    <a:pt x="168668" y="207010"/>
                  </a:lnTo>
                  <a:lnTo>
                    <a:pt x="154454" y="181610"/>
                  </a:lnTo>
                  <a:close/>
                </a:path>
                <a:path w="426720" h="271779">
                  <a:moveTo>
                    <a:pt x="198977" y="181610"/>
                  </a:moveTo>
                  <a:lnTo>
                    <a:pt x="190931" y="181610"/>
                  </a:lnTo>
                  <a:lnTo>
                    <a:pt x="209397" y="213360"/>
                  </a:lnTo>
                  <a:lnTo>
                    <a:pt x="190931" y="245110"/>
                  </a:lnTo>
                  <a:lnTo>
                    <a:pt x="198409" y="245110"/>
                  </a:lnTo>
                  <a:lnTo>
                    <a:pt x="213182" y="219710"/>
                  </a:lnTo>
                  <a:lnTo>
                    <a:pt x="220682" y="219710"/>
                  </a:lnTo>
                  <a:lnTo>
                    <a:pt x="216992" y="213360"/>
                  </a:lnTo>
                  <a:lnTo>
                    <a:pt x="220682" y="207010"/>
                  </a:lnTo>
                  <a:lnTo>
                    <a:pt x="213182" y="207010"/>
                  </a:lnTo>
                  <a:lnTo>
                    <a:pt x="198977" y="181610"/>
                  </a:lnTo>
                  <a:close/>
                </a:path>
                <a:path w="426720" h="271779">
                  <a:moveTo>
                    <a:pt x="243513" y="181610"/>
                  </a:moveTo>
                  <a:lnTo>
                    <a:pt x="235445" y="181610"/>
                  </a:lnTo>
                  <a:lnTo>
                    <a:pt x="253911" y="213360"/>
                  </a:lnTo>
                  <a:lnTo>
                    <a:pt x="235445" y="245110"/>
                  </a:lnTo>
                  <a:lnTo>
                    <a:pt x="242945" y="245110"/>
                  </a:lnTo>
                  <a:lnTo>
                    <a:pt x="257708" y="219710"/>
                  </a:lnTo>
                  <a:lnTo>
                    <a:pt x="265209" y="219710"/>
                  </a:lnTo>
                  <a:lnTo>
                    <a:pt x="261518" y="213360"/>
                  </a:lnTo>
                  <a:lnTo>
                    <a:pt x="265209" y="207010"/>
                  </a:lnTo>
                  <a:lnTo>
                    <a:pt x="257708" y="207010"/>
                  </a:lnTo>
                  <a:lnTo>
                    <a:pt x="243513" y="181610"/>
                  </a:lnTo>
                  <a:close/>
                </a:path>
                <a:path w="426720" h="271779">
                  <a:moveTo>
                    <a:pt x="288039" y="181610"/>
                  </a:moveTo>
                  <a:lnTo>
                    <a:pt x="279971" y="181610"/>
                  </a:lnTo>
                  <a:lnTo>
                    <a:pt x="298437" y="213360"/>
                  </a:lnTo>
                  <a:lnTo>
                    <a:pt x="279971" y="245110"/>
                  </a:lnTo>
                  <a:lnTo>
                    <a:pt x="287472" y="245110"/>
                  </a:lnTo>
                  <a:lnTo>
                    <a:pt x="302234" y="219710"/>
                  </a:lnTo>
                  <a:lnTo>
                    <a:pt x="309735" y="219710"/>
                  </a:lnTo>
                  <a:lnTo>
                    <a:pt x="306044" y="213360"/>
                  </a:lnTo>
                  <a:lnTo>
                    <a:pt x="309735" y="207010"/>
                  </a:lnTo>
                  <a:lnTo>
                    <a:pt x="302234" y="207010"/>
                  </a:lnTo>
                  <a:lnTo>
                    <a:pt x="288039" y="181610"/>
                  </a:lnTo>
                  <a:close/>
                </a:path>
                <a:path w="426720" h="271779">
                  <a:moveTo>
                    <a:pt x="332569" y="181610"/>
                  </a:moveTo>
                  <a:lnTo>
                    <a:pt x="324497" y="181610"/>
                  </a:lnTo>
                  <a:lnTo>
                    <a:pt x="342963" y="213360"/>
                  </a:lnTo>
                  <a:lnTo>
                    <a:pt x="324497" y="245110"/>
                  </a:lnTo>
                  <a:lnTo>
                    <a:pt x="331988" y="245110"/>
                  </a:lnTo>
                  <a:lnTo>
                    <a:pt x="346760" y="219710"/>
                  </a:lnTo>
                  <a:lnTo>
                    <a:pt x="354261" y="219710"/>
                  </a:lnTo>
                  <a:lnTo>
                    <a:pt x="350570" y="213360"/>
                  </a:lnTo>
                  <a:lnTo>
                    <a:pt x="354261" y="207010"/>
                  </a:lnTo>
                  <a:lnTo>
                    <a:pt x="346773" y="207010"/>
                  </a:lnTo>
                  <a:lnTo>
                    <a:pt x="332569" y="181610"/>
                  </a:lnTo>
                  <a:close/>
                </a:path>
                <a:path w="426720" h="271779">
                  <a:moveTo>
                    <a:pt x="377082" y="181610"/>
                  </a:moveTo>
                  <a:lnTo>
                    <a:pt x="369023" y="181610"/>
                  </a:lnTo>
                  <a:lnTo>
                    <a:pt x="387489" y="213360"/>
                  </a:lnTo>
                  <a:lnTo>
                    <a:pt x="369023" y="245110"/>
                  </a:lnTo>
                  <a:lnTo>
                    <a:pt x="376524" y="245110"/>
                  </a:lnTo>
                  <a:lnTo>
                    <a:pt x="391286" y="219710"/>
                  </a:lnTo>
                  <a:lnTo>
                    <a:pt x="398787" y="219710"/>
                  </a:lnTo>
                  <a:lnTo>
                    <a:pt x="395096" y="213360"/>
                  </a:lnTo>
                  <a:lnTo>
                    <a:pt x="398790" y="207010"/>
                  </a:lnTo>
                  <a:lnTo>
                    <a:pt x="391286" y="207010"/>
                  </a:lnTo>
                  <a:lnTo>
                    <a:pt x="377082" y="181610"/>
                  </a:lnTo>
                  <a:close/>
                </a:path>
                <a:path w="426720" h="271779">
                  <a:moveTo>
                    <a:pt x="426377" y="222250"/>
                  </a:moveTo>
                  <a:lnTo>
                    <a:pt x="413550" y="245110"/>
                  </a:lnTo>
                  <a:lnTo>
                    <a:pt x="421117" y="245110"/>
                  </a:lnTo>
                  <a:lnTo>
                    <a:pt x="426377" y="236220"/>
                  </a:lnTo>
                  <a:lnTo>
                    <a:pt x="426377" y="222250"/>
                  </a:lnTo>
                  <a:close/>
                </a:path>
                <a:path w="426720" h="271779">
                  <a:moveTo>
                    <a:pt x="42580" y="142240"/>
                  </a:moveTo>
                  <a:lnTo>
                    <a:pt x="35090" y="142240"/>
                  </a:lnTo>
                  <a:lnTo>
                    <a:pt x="53555" y="173990"/>
                  </a:lnTo>
                  <a:lnTo>
                    <a:pt x="35090" y="207010"/>
                  </a:lnTo>
                  <a:lnTo>
                    <a:pt x="42590" y="207010"/>
                  </a:lnTo>
                  <a:lnTo>
                    <a:pt x="57353" y="181610"/>
                  </a:lnTo>
                  <a:lnTo>
                    <a:pt x="65411" y="181610"/>
                  </a:lnTo>
                  <a:lnTo>
                    <a:pt x="61150" y="173990"/>
                  </a:lnTo>
                  <a:lnTo>
                    <a:pt x="64843" y="167640"/>
                  </a:lnTo>
                  <a:lnTo>
                    <a:pt x="57353" y="167640"/>
                  </a:lnTo>
                  <a:lnTo>
                    <a:pt x="42580" y="142240"/>
                  </a:lnTo>
                  <a:close/>
                </a:path>
                <a:path w="426720" h="271779">
                  <a:moveTo>
                    <a:pt x="87116" y="142240"/>
                  </a:moveTo>
                  <a:lnTo>
                    <a:pt x="79616" y="142240"/>
                  </a:lnTo>
                  <a:lnTo>
                    <a:pt x="98082" y="173990"/>
                  </a:lnTo>
                  <a:lnTo>
                    <a:pt x="79616" y="207010"/>
                  </a:lnTo>
                  <a:lnTo>
                    <a:pt x="87106" y="207010"/>
                  </a:lnTo>
                  <a:lnTo>
                    <a:pt x="101879" y="181610"/>
                  </a:lnTo>
                  <a:lnTo>
                    <a:pt x="109938" y="181610"/>
                  </a:lnTo>
                  <a:lnTo>
                    <a:pt x="105676" y="173990"/>
                  </a:lnTo>
                  <a:lnTo>
                    <a:pt x="109369" y="167640"/>
                  </a:lnTo>
                  <a:lnTo>
                    <a:pt x="101879" y="167640"/>
                  </a:lnTo>
                  <a:lnTo>
                    <a:pt x="87116" y="142240"/>
                  </a:lnTo>
                  <a:close/>
                </a:path>
                <a:path w="426720" h="271779">
                  <a:moveTo>
                    <a:pt x="131643" y="142240"/>
                  </a:moveTo>
                  <a:lnTo>
                    <a:pt x="124142" y="142240"/>
                  </a:lnTo>
                  <a:lnTo>
                    <a:pt x="142608" y="173990"/>
                  </a:lnTo>
                  <a:lnTo>
                    <a:pt x="124142" y="207010"/>
                  </a:lnTo>
                  <a:lnTo>
                    <a:pt x="131643" y="207010"/>
                  </a:lnTo>
                  <a:lnTo>
                    <a:pt x="146405" y="181610"/>
                  </a:lnTo>
                  <a:lnTo>
                    <a:pt x="154454" y="181610"/>
                  </a:lnTo>
                  <a:lnTo>
                    <a:pt x="150190" y="173990"/>
                  </a:lnTo>
                  <a:lnTo>
                    <a:pt x="153885" y="167640"/>
                  </a:lnTo>
                  <a:lnTo>
                    <a:pt x="146405" y="167640"/>
                  </a:lnTo>
                  <a:lnTo>
                    <a:pt x="131643" y="142240"/>
                  </a:lnTo>
                  <a:close/>
                </a:path>
                <a:path w="426720" h="271779">
                  <a:moveTo>
                    <a:pt x="176159" y="142240"/>
                  </a:moveTo>
                  <a:lnTo>
                    <a:pt x="168668" y="142240"/>
                  </a:lnTo>
                  <a:lnTo>
                    <a:pt x="187134" y="173990"/>
                  </a:lnTo>
                  <a:lnTo>
                    <a:pt x="168668" y="207010"/>
                  </a:lnTo>
                  <a:lnTo>
                    <a:pt x="176159" y="207010"/>
                  </a:lnTo>
                  <a:lnTo>
                    <a:pt x="190931" y="181610"/>
                  </a:lnTo>
                  <a:lnTo>
                    <a:pt x="198977" y="181610"/>
                  </a:lnTo>
                  <a:lnTo>
                    <a:pt x="194716" y="173990"/>
                  </a:lnTo>
                  <a:lnTo>
                    <a:pt x="198409" y="167640"/>
                  </a:lnTo>
                  <a:lnTo>
                    <a:pt x="190931" y="167640"/>
                  </a:lnTo>
                  <a:lnTo>
                    <a:pt x="176159" y="142240"/>
                  </a:lnTo>
                  <a:close/>
                </a:path>
                <a:path w="426720" h="271779">
                  <a:moveTo>
                    <a:pt x="220682" y="142240"/>
                  </a:moveTo>
                  <a:lnTo>
                    <a:pt x="213182" y="142240"/>
                  </a:lnTo>
                  <a:lnTo>
                    <a:pt x="231660" y="173990"/>
                  </a:lnTo>
                  <a:lnTo>
                    <a:pt x="213182" y="207010"/>
                  </a:lnTo>
                  <a:lnTo>
                    <a:pt x="220682" y="207010"/>
                  </a:lnTo>
                  <a:lnTo>
                    <a:pt x="235445" y="181610"/>
                  </a:lnTo>
                  <a:lnTo>
                    <a:pt x="243513" y="181610"/>
                  </a:lnTo>
                  <a:lnTo>
                    <a:pt x="239255" y="173990"/>
                  </a:lnTo>
                  <a:lnTo>
                    <a:pt x="242945" y="167640"/>
                  </a:lnTo>
                  <a:lnTo>
                    <a:pt x="235445" y="167640"/>
                  </a:lnTo>
                  <a:lnTo>
                    <a:pt x="220682" y="142240"/>
                  </a:lnTo>
                  <a:close/>
                </a:path>
                <a:path w="426720" h="271779">
                  <a:moveTo>
                    <a:pt x="265209" y="142240"/>
                  </a:moveTo>
                  <a:lnTo>
                    <a:pt x="257708" y="142240"/>
                  </a:lnTo>
                  <a:lnTo>
                    <a:pt x="276174" y="173990"/>
                  </a:lnTo>
                  <a:lnTo>
                    <a:pt x="257708" y="207010"/>
                  </a:lnTo>
                  <a:lnTo>
                    <a:pt x="265209" y="207010"/>
                  </a:lnTo>
                  <a:lnTo>
                    <a:pt x="279971" y="181610"/>
                  </a:lnTo>
                  <a:lnTo>
                    <a:pt x="288039" y="181610"/>
                  </a:lnTo>
                  <a:lnTo>
                    <a:pt x="283781" y="173990"/>
                  </a:lnTo>
                  <a:lnTo>
                    <a:pt x="287472" y="167640"/>
                  </a:lnTo>
                  <a:lnTo>
                    <a:pt x="279971" y="167640"/>
                  </a:lnTo>
                  <a:lnTo>
                    <a:pt x="265209" y="142240"/>
                  </a:lnTo>
                  <a:close/>
                </a:path>
                <a:path w="426720" h="271779">
                  <a:moveTo>
                    <a:pt x="309735" y="142240"/>
                  </a:moveTo>
                  <a:lnTo>
                    <a:pt x="302234" y="142240"/>
                  </a:lnTo>
                  <a:lnTo>
                    <a:pt x="320700" y="173990"/>
                  </a:lnTo>
                  <a:lnTo>
                    <a:pt x="302234" y="207010"/>
                  </a:lnTo>
                  <a:lnTo>
                    <a:pt x="309735" y="207010"/>
                  </a:lnTo>
                  <a:lnTo>
                    <a:pt x="324497" y="181610"/>
                  </a:lnTo>
                  <a:lnTo>
                    <a:pt x="332569" y="181610"/>
                  </a:lnTo>
                  <a:lnTo>
                    <a:pt x="328307" y="173990"/>
                  </a:lnTo>
                  <a:lnTo>
                    <a:pt x="331998" y="167640"/>
                  </a:lnTo>
                  <a:lnTo>
                    <a:pt x="324497" y="167640"/>
                  </a:lnTo>
                  <a:lnTo>
                    <a:pt x="309735" y="142240"/>
                  </a:lnTo>
                  <a:close/>
                </a:path>
                <a:path w="426720" h="271779">
                  <a:moveTo>
                    <a:pt x="354261" y="142240"/>
                  </a:moveTo>
                  <a:lnTo>
                    <a:pt x="346760" y="142240"/>
                  </a:lnTo>
                  <a:lnTo>
                    <a:pt x="365226" y="173990"/>
                  </a:lnTo>
                  <a:lnTo>
                    <a:pt x="346773" y="207010"/>
                  </a:lnTo>
                  <a:lnTo>
                    <a:pt x="354261" y="207010"/>
                  </a:lnTo>
                  <a:lnTo>
                    <a:pt x="369023" y="181610"/>
                  </a:lnTo>
                  <a:lnTo>
                    <a:pt x="377082" y="181610"/>
                  </a:lnTo>
                  <a:lnTo>
                    <a:pt x="372821" y="173990"/>
                  </a:lnTo>
                  <a:lnTo>
                    <a:pt x="376514" y="167640"/>
                  </a:lnTo>
                  <a:lnTo>
                    <a:pt x="369023" y="167640"/>
                  </a:lnTo>
                  <a:lnTo>
                    <a:pt x="354261" y="142240"/>
                  </a:lnTo>
                  <a:close/>
                </a:path>
                <a:path w="426720" h="271779">
                  <a:moveTo>
                    <a:pt x="398777" y="142240"/>
                  </a:moveTo>
                  <a:lnTo>
                    <a:pt x="391286" y="142240"/>
                  </a:lnTo>
                  <a:lnTo>
                    <a:pt x="409752" y="173990"/>
                  </a:lnTo>
                  <a:lnTo>
                    <a:pt x="391286" y="207010"/>
                  </a:lnTo>
                  <a:lnTo>
                    <a:pt x="398790" y="207010"/>
                  </a:lnTo>
                  <a:lnTo>
                    <a:pt x="413562" y="181610"/>
                  </a:lnTo>
                  <a:lnTo>
                    <a:pt x="421514" y="181610"/>
                  </a:lnTo>
                  <a:lnTo>
                    <a:pt x="417347" y="173990"/>
                  </a:lnTo>
                  <a:lnTo>
                    <a:pt x="421109" y="167640"/>
                  </a:lnTo>
                  <a:lnTo>
                    <a:pt x="413550" y="167640"/>
                  </a:lnTo>
                  <a:lnTo>
                    <a:pt x="398777" y="142240"/>
                  </a:lnTo>
                  <a:close/>
                </a:path>
                <a:path w="426720" h="271779">
                  <a:moveTo>
                    <a:pt x="0" y="146050"/>
                  </a:moveTo>
                  <a:lnTo>
                    <a:pt x="0" y="158750"/>
                  </a:lnTo>
                  <a:lnTo>
                    <a:pt x="9029" y="173990"/>
                  </a:lnTo>
                  <a:lnTo>
                    <a:pt x="0" y="190500"/>
                  </a:lnTo>
                  <a:lnTo>
                    <a:pt x="0" y="203200"/>
                  </a:lnTo>
                  <a:lnTo>
                    <a:pt x="12826" y="181610"/>
                  </a:lnTo>
                  <a:lnTo>
                    <a:pt x="20885" y="181610"/>
                  </a:lnTo>
                  <a:lnTo>
                    <a:pt x="16624" y="173990"/>
                  </a:lnTo>
                  <a:lnTo>
                    <a:pt x="20317" y="167640"/>
                  </a:lnTo>
                  <a:lnTo>
                    <a:pt x="12826" y="167640"/>
                  </a:lnTo>
                  <a:lnTo>
                    <a:pt x="0" y="146050"/>
                  </a:lnTo>
                  <a:close/>
                </a:path>
                <a:path w="426720" h="271779">
                  <a:moveTo>
                    <a:pt x="421514" y="181610"/>
                  </a:moveTo>
                  <a:lnTo>
                    <a:pt x="413562" y="181610"/>
                  </a:lnTo>
                  <a:lnTo>
                    <a:pt x="426377" y="203200"/>
                  </a:lnTo>
                  <a:lnTo>
                    <a:pt x="426377" y="190500"/>
                  </a:lnTo>
                  <a:lnTo>
                    <a:pt x="421514" y="181610"/>
                  </a:lnTo>
                  <a:close/>
                </a:path>
                <a:path w="426720" h="271779">
                  <a:moveTo>
                    <a:pt x="20317" y="104140"/>
                  </a:moveTo>
                  <a:lnTo>
                    <a:pt x="12826" y="104140"/>
                  </a:lnTo>
                  <a:lnTo>
                    <a:pt x="31292" y="135890"/>
                  </a:lnTo>
                  <a:lnTo>
                    <a:pt x="12826" y="167640"/>
                  </a:lnTo>
                  <a:lnTo>
                    <a:pt x="20317" y="167640"/>
                  </a:lnTo>
                  <a:lnTo>
                    <a:pt x="35090" y="142240"/>
                  </a:lnTo>
                  <a:lnTo>
                    <a:pt x="42580" y="142240"/>
                  </a:lnTo>
                  <a:lnTo>
                    <a:pt x="38887" y="135890"/>
                  </a:lnTo>
                  <a:lnTo>
                    <a:pt x="42580" y="129540"/>
                  </a:lnTo>
                  <a:lnTo>
                    <a:pt x="35090" y="129540"/>
                  </a:lnTo>
                  <a:lnTo>
                    <a:pt x="20317" y="104140"/>
                  </a:lnTo>
                  <a:close/>
                </a:path>
                <a:path w="426720" h="271779">
                  <a:moveTo>
                    <a:pt x="64843" y="104140"/>
                  </a:moveTo>
                  <a:lnTo>
                    <a:pt x="57353" y="104140"/>
                  </a:lnTo>
                  <a:lnTo>
                    <a:pt x="75818" y="135890"/>
                  </a:lnTo>
                  <a:lnTo>
                    <a:pt x="57353" y="167640"/>
                  </a:lnTo>
                  <a:lnTo>
                    <a:pt x="64843" y="167640"/>
                  </a:lnTo>
                  <a:lnTo>
                    <a:pt x="79616" y="142240"/>
                  </a:lnTo>
                  <a:lnTo>
                    <a:pt x="87116" y="142240"/>
                  </a:lnTo>
                  <a:lnTo>
                    <a:pt x="83426" y="135890"/>
                  </a:lnTo>
                  <a:lnTo>
                    <a:pt x="87116" y="129540"/>
                  </a:lnTo>
                  <a:lnTo>
                    <a:pt x="79616" y="129540"/>
                  </a:lnTo>
                  <a:lnTo>
                    <a:pt x="64843" y="104140"/>
                  </a:lnTo>
                  <a:close/>
                </a:path>
                <a:path w="426720" h="271779">
                  <a:moveTo>
                    <a:pt x="109369" y="104140"/>
                  </a:moveTo>
                  <a:lnTo>
                    <a:pt x="101879" y="104140"/>
                  </a:lnTo>
                  <a:lnTo>
                    <a:pt x="120345" y="135890"/>
                  </a:lnTo>
                  <a:lnTo>
                    <a:pt x="101879" y="167640"/>
                  </a:lnTo>
                  <a:lnTo>
                    <a:pt x="109369" y="167640"/>
                  </a:lnTo>
                  <a:lnTo>
                    <a:pt x="124142" y="142240"/>
                  </a:lnTo>
                  <a:lnTo>
                    <a:pt x="131643" y="142240"/>
                  </a:lnTo>
                  <a:lnTo>
                    <a:pt x="127952" y="135890"/>
                  </a:lnTo>
                  <a:lnTo>
                    <a:pt x="131643" y="129540"/>
                  </a:lnTo>
                  <a:lnTo>
                    <a:pt x="124142" y="129540"/>
                  </a:lnTo>
                  <a:lnTo>
                    <a:pt x="109369" y="104140"/>
                  </a:lnTo>
                  <a:close/>
                </a:path>
                <a:path w="426720" h="271779">
                  <a:moveTo>
                    <a:pt x="153885" y="104140"/>
                  </a:moveTo>
                  <a:lnTo>
                    <a:pt x="146405" y="104140"/>
                  </a:lnTo>
                  <a:lnTo>
                    <a:pt x="164871" y="135890"/>
                  </a:lnTo>
                  <a:lnTo>
                    <a:pt x="146405" y="167640"/>
                  </a:lnTo>
                  <a:lnTo>
                    <a:pt x="153885" y="167640"/>
                  </a:lnTo>
                  <a:lnTo>
                    <a:pt x="168668" y="142240"/>
                  </a:lnTo>
                  <a:lnTo>
                    <a:pt x="176159" y="142240"/>
                  </a:lnTo>
                  <a:lnTo>
                    <a:pt x="172465" y="135890"/>
                  </a:lnTo>
                  <a:lnTo>
                    <a:pt x="176159" y="129540"/>
                  </a:lnTo>
                  <a:lnTo>
                    <a:pt x="168668" y="129540"/>
                  </a:lnTo>
                  <a:lnTo>
                    <a:pt x="153885" y="104140"/>
                  </a:lnTo>
                  <a:close/>
                </a:path>
                <a:path w="426720" h="271779">
                  <a:moveTo>
                    <a:pt x="198409" y="104140"/>
                  </a:moveTo>
                  <a:lnTo>
                    <a:pt x="190931" y="104140"/>
                  </a:lnTo>
                  <a:lnTo>
                    <a:pt x="209397" y="135890"/>
                  </a:lnTo>
                  <a:lnTo>
                    <a:pt x="190931" y="167640"/>
                  </a:lnTo>
                  <a:lnTo>
                    <a:pt x="198409" y="167640"/>
                  </a:lnTo>
                  <a:lnTo>
                    <a:pt x="213182" y="142240"/>
                  </a:lnTo>
                  <a:lnTo>
                    <a:pt x="220682" y="142240"/>
                  </a:lnTo>
                  <a:lnTo>
                    <a:pt x="216992" y="135890"/>
                  </a:lnTo>
                  <a:lnTo>
                    <a:pt x="220682" y="129540"/>
                  </a:lnTo>
                  <a:lnTo>
                    <a:pt x="213182" y="129540"/>
                  </a:lnTo>
                  <a:lnTo>
                    <a:pt x="198409" y="104140"/>
                  </a:lnTo>
                  <a:close/>
                </a:path>
                <a:path w="426720" h="271779">
                  <a:moveTo>
                    <a:pt x="242945" y="104140"/>
                  </a:moveTo>
                  <a:lnTo>
                    <a:pt x="235445" y="104140"/>
                  </a:lnTo>
                  <a:lnTo>
                    <a:pt x="253911" y="135890"/>
                  </a:lnTo>
                  <a:lnTo>
                    <a:pt x="235445" y="167640"/>
                  </a:lnTo>
                  <a:lnTo>
                    <a:pt x="242945" y="167640"/>
                  </a:lnTo>
                  <a:lnTo>
                    <a:pt x="257708" y="142240"/>
                  </a:lnTo>
                  <a:lnTo>
                    <a:pt x="265209" y="142240"/>
                  </a:lnTo>
                  <a:lnTo>
                    <a:pt x="261518" y="135890"/>
                  </a:lnTo>
                  <a:lnTo>
                    <a:pt x="265209" y="129540"/>
                  </a:lnTo>
                  <a:lnTo>
                    <a:pt x="257708" y="129540"/>
                  </a:lnTo>
                  <a:lnTo>
                    <a:pt x="242945" y="104140"/>
                  </a:lnTo>
                  <a:close/>
                </a:path>
                <a:path w="426720" h="271779">
                  <a:moveTo>
                    <a:pt x="287472" y="104140"/>
                  </a:moveTo>
                  <a:lnTo>
                    <a:pt x="279971" y="104140"/>
                  </a:lnTo>
                  <a:lnTo>
                    <a:pt x="298437" y="135890"/>
                  </a:lnTo>
                  <a:lnTo>
                    <a:pt x="279971" y="167640"/>
                  </a:lnTo>
                  <a:lnTo>
                    <a:pt x="287472" y="167640"/>
                  </a:lnTo>
                  <a:lnTo>
                    <a:pt x="302234" y="142240"/>
                  </a:lnTo>
                  <a:lnTo>
                    <a:pt x="309735" y="142240"/>
                  </a:lnTo>
                  <a:lnTo>
                    <a:pt x="306044" y="135890"/>
                  </a:lnTo>
                  <a:lnTo>
                    <a:pt x="309735" y="129540"/>
                  </a:lnTo>
                  <a:lnTo>
                    <a:pt x="302234" y="129540"/>
                  </a:lnTo>
                  <a:lnTo>
                    <a:pt x="287472" y="104140"/>
                  </a:lnTo>
                  <a:close/>
                </a:path>
                <a:path w="426720" h="271779">
                  <a:moveTo>
                    <a:pt x="331998" y="104140"/>
                  </a:moveTo>
                  <a:lnTo>
                    <a:pt x="324497" y="104140"/>
                  </a:lnTo>
                  <a:lnTo>
                    <a:pt x="342963" y="135890"/>
                  </a:lnTo>
                  <a:lnTo>
                    <a:pt x="324497" y="167640"/>
                  </a:lnTo>
                  <a:lnTo>
                    <a:pt x="331998" y="167640"/>
                  </a:lnTo>
                  <a:lnTo>
                    <a:pt x="346760" y="142240"/>
                  </a:lnTo>
                  <a:lnTo>
                    <a:pt x="354261" y="142240"/>
                  </a:lnTo>
                  <a:lnTo>
                    <a:pt x="350570" y="135890"/>
                  </a:lnTo>
                  <a:lnTo>
                    <a:pt x="354261" y="129540"/>
                  </a:lnTo>
                  <a:lnTo>
                    <a:pt x="346760" y="129540"/>
                  </a:lnTo>
                  <a:lnTo>
                    <a:pt x="331998" y="104140"/>
                  </a:lnTo>
                  <a:close/>
                </a:path>
                <a:path w="426720" h="271779">
                  <a:moveTo>
                    <a:pt x="376514" y="104140"/>
                  </a:moveTo>
                  <a:lnTo>
                    <a:pt x="369023" y="104140"/>
                  </a:lnTo>
                  <a:lnTo>
                    <a:pt x="387489" y="135890"/>
                  </a:lnTo>
                  <a:lnTo>
                    <a:pt x="369023" y="167640"/>
                  </a:lnTo>
                  <a:lnTo>
                    <a:pt x="376514" y="167640"/>
                  </a:lnTo>
                  <a:lnTo>
                    <a:pt x="391286" y="142240"/>
                  </a:lnTo>
                  <a:lnTo>
                    <a:pt x="398777" y="142240"/>
                  </a:lnTo>
                  <a:lnTo>
                    <a:pt x="395084" y="135890"/>
                  </a:lnTo>
                  <a:lnTo>
                    <a:pt x="398777" y="129540"/>
                  </a:lnTo>
                  <a:lnTo>
                    <a:pt x="391286" y="129540"/>
                  </a:lnTo>
                  <a:lnTo>
                    <a:pt x="376514" y="104140"/>
                  </a:lnTo>
                  <a:close/>
                </a:path>
                <a:path w="426720" h="271779">
                  <a:moveTo>
                    <a:pt x="426377" y="146050"/>
                  </a:moveTo>
                  <a:lnTo>
                    <a:pt x="413550" y="167640"/>
                  </a:lnTo>
                  <a:lnTo>
                    <a:pt x="421109" y="167640"/>
                  </a:lnTo>
                  <a:lnTo>
                    <a:pt x="426377" y="158750"/>
                  </a:lnTo>
                  <a:lnTo>
                    <a:pt x="426377" y="146050"/>
                  </a:lnTo>
                  <a:close/>
                </a:path>
                <a:path w="426720" h="271779">
                  <a:moveTo>
                    <a:pt x="42590" y="64770"/>
                  </a:moveTo>
                  <a:lnTo>
                    <a:pt x="35090" y="64770"/>
                  </a:lnTo>
                  <a:lnTo>
                    <a:pt x="53555" y="97790"/>
                  </a:lnTo>
                  <a:lnTo>
                    <a:pt x="35090" y="129540"/>
                  </a:lnTo>
                  <a:lnTo>
                    <a:pt x="42580" y="129540"/>
                  </a:lnTo>
                  <a:lnTo>
                    <a:pt x="57353" y="104140"/>
                  </a:lnTo>
                  <a:lnTo>
                    <a:pt x="64843" y="104140"/>
                  </a:lnTo>
                  <a:lnTo>
                    <a:pt x="61150" y="97790"/>
                  </a:lnTo>
                  <a:lnTo>
                    <a:pt x="65411" y="90170"/>
                  </a:lnTo>
                  <a:lnTo>
                    <a:pt x="57353" y="90170"/>
                  </a:lnTo>
                  <a:lnTo>
                    <a:pt x="42590" y="64770"/>
                  </a:lnTo>
                  <a:close/>
                </a:path>
                <a:path w="426720" h="271779">
                  <a:moveTo>
                    <a:pt x="87106" y="64770"/>
                  </a:moveTo>
                  <a:lnTo>
                    <a:pt x="79616" y="64770"/>
                  </a:lnTo>
                  <a:lnTo>
                    <a:pt x="98082" y="97790"/>
                  </a:lnTo>
                  <a:lnTo>
                    <a:pt x="79616" y="129540"/>
                  </a:lnTo>
                  <a:lnTo>
                    <a:pt x="87116" y="129540"/>
                  </a:lnTo>
                  <a:lnTo>
                    <a:pt x="101879" y="104140"/>
                  </a:lnTo>
                  <a:lnTo>
                    <a:pt x="109369" y="104140"/>
                  </a:lnTo>
                  <a:lnTo>
                    <a:pt x="105676" y="97790"/>
                  </a:lnTo>
                  <a:lnTo>
                    <a:pt x="109938" y="90170"/>
                  </a:lnTo>
                  <a:lnTo>
                    <a:pt x="101879" y="90170"/>
                  </a:lnTo>
                  <a:lnTo>
                    <a:pt x="87106" y="64770"/>
                  </a:lnTo>
                  <a:close/>
                </a:path>
                <a:path w="426720" h="271779">
                  <a:moveTo>
                    <a:pt x="131643" y="64770"/>
                  </a:moveTo>
                  <a:lnTo>
                    <a:pt x="124142" y="64770"/>
                  </a:lnTo>
                  <a:lnTo>
                    <a:pt x="142608" y="97790"/>
                  </a:lnTo>
                  <a:lnTo>
                    <a:pt x="124142" y="129540"/>
                  </a:lnTo>
                  <a:lnTo>
                    <a:pt x="131643" y="129540"/>
                  </a:lnTo>
                  <a:lnTo>
                    <a:pt x="146405" y="104140"/>
                  </a:lnTo>
                  <a:lnTo>
                    <a:pt x="153885" y="104140"/>
                  </a:lnTo>
                  <a:lnTo>
                    <a:pt x="150190" y="97790"/>
                  </a:lnTo>
                  <a:lnTo>
                    <a:pt x="154454" y="90170"/>
                  </a:lnTo>
                  <a:lnTo>
                    <a:pt x="146405" y="90170"/>
                  </a:lnTo>
                  <a:lnTo>
                    <a:pt x="131643" y="64770"/>
                  </a:lnTo>
                  <a:close/>
                </a:path>
                <a:path w="426720" h="271779">
                  <a:moveTo>
                    <a:pt x="176159" y="64770"/>
                  </a:moveTo>
                  <a:lnTo>
                    <a:pt x="168668" y="64770"/>
                  </a:lnTo>
                  <a:lnTo>
                    <a:pt x="187134" y="97790"/>
                  </a:lnTo>
                  <a:lnTo>
                    <a:pt x="168668" y="129540"/>
                  </a:lnTo>
                  <a:lnTo>
                    <a:pt x="176159" y="129540"/>
                  </a:lnTo>
                  <a:lnTo>
                    <a:pt x="190931" y="104140"/>
                  </a:lnTo>
                  <a:lnTo>
                    <a:pt x="198409" y="104140"/>
                  </a:lnTo>
                  <a:lnTo>
                    <a:pt x="194716" y="97790"/>
                  </a:lnTo>
                  <a:lnTo>
                    <a:pt x="198977" y="90170"/>
                  </a:lnTo>
                  <a:lnTo>
                    <a:pt x="190931" y="90170"/>
                  </a:lnTo>
                  <a:lnTo>
                    <a:pt x="176159" y="64770"/>
                  </a:lnTo>
                  <a:close/>
                </a:path>
                <a:path w="426720" h="271779">
                  <a:moveTo>
                    <a:pt x="220682" y="64770"/>
                  </a:moveTo>
                  <a:lnTo>
                    <a:pt x="213182" y="64770"/>
                  </a:lnTo>
                  <a:lnTo>
                    <a:pt x="231660" y="97790"/>
                  </a:lnTo>
                  <a:lnTo>
                    <a:pt x="213182" y="129540"/>
                  </a:lnTo>
                  <a:lnTo>
                    <a:pt x="220682" y="129540"/>
                  </a:lnTo>
                  <a:lnTo>
                    <a:pt x="235445" y="104140"/>
                  </a:lnTo>
                  <a:lnTo>
                    <a:pt x="242945" y="104140"/>
                  </a:lnTo>
                  <a:lnTo>
                    <a:pt x="239255" y="97790"/>
                  </a:lnTo>
                  <a:lnTo>
                    <a:pt x="243513" y="90170"/>
                  </a:lnTo>
                  <a:lnTo>
                    <a:pt x="235445" y="90170"/>
                  </a:lnTo>
                  <a:lnTo>
                    <a:pt x="220682" y="64770"/>
                  </a:lnTo>
                  <a:close/>
                </a:path>
                <a:path w="426720" h="271779">
                  <a:moveTo>
                    <a:pt x="265209" y="64770"/>
                  </a:moveTo>
                  <a:lnTo>
                    <a:pt x="257708" y="64770"/>
                  </a:lnTo>
                  <a:lnTo>
                    <a:pt x="276174" y="97790"/>
                  </a:lnTo>
                  <a:lnTo>
                    <a:pt x="257708" y="129540"/>
                  </a:lnTo>
                  <a:lnTo>
                    <a:pt x="265209" y="129540"/>
                  </a:lnTo>
                  <a:lnTo>
                    <a:pt x="279971" y="104140"/>
                  </a:lnTo>
                  <a:lnTo>
                    <a:pt x="287472" y="104140"/>
                  </a:lnTo>
                  <a:lnTo>
                    <a:pt x="283781" y="97790"/>
                  </a:lnTo>
                  <a:lnTo>
                    <a:pt x="288039" y="90170"/>
                  </a:lnTo>
                  <a:lnTo>
                    <a:pt x="279971" y="90170"/>
                  </a:lnTo>
                  <a:lnTo>
                    <a:pt x="265209" y="64770"/>
                  </a:lnTo>
                  <a:close/>
                </a:path>
                <a:path w="426720" h="271779">
                  <a:moveTo>
                    <a:pt x="309735" y="64770"/>
                  </a:moveTo>
                  <a:lnTo>
                    <a:pt x="302234" y="64770"/>
                  </a:lnTo>
                  <a:lnTo>
                    <a:pt x="320700" y="97790"/>
                  </a:lnTo>
                  <a:lnTo>
                    <a:pt x="302234" y="129540"/>
                  </a:lnTo>
                  <a:lnTo>
                    <a:pt x="309735" y="129540"/>
                  </a:lnTo>
                  <a:lnTo>
                    <a:pt x="324497" y="104140"/>
                  </a:lnTo>
                  <a:lnTo>
                    <a:pt x="331998" y="104140"/>
                  </a:lnTo>
                  <a:lnTo>
                    <a:pt x="328307" y="97790"/>
                  </a:lnTo>
                  <a:lnTo>
                    <a:pt x="332569" y="90170"/>
                  </a:lnTo>
                  <a:lnTo>
                    <a:pt x="324497" y="90170"/>
                  </a:lnTo>
                  <a:lnTo>
                    <a:pt x="309735" y="64770"/>
                  </a:lnTo>
                  <a:close/>
                </a:path>
                <a:path w="426720" h="271779">
                  <a:moveTo>
                    <a:pt x="354261" y="64770"/>
                  </a:moveTo>
                  <a:lnTo>
                    <a:pt x="346773" y="64770"/>
                  </a:lnTo>
                  <a:lnTo>
                    <a:pt x="365226" y="97790"/>
                  </a:lnTo>
                  <a:lnTo>
                    <a:pt x="346760" y="129540"/>
                  </a:lnTo>
                  <a:lnTo>
                    <a:pt x="354261" y="129540"/>
                  </a:lnTo>
                  <a:lnTo>
                    <a:pt x="369023" y="104140"/>
                  </a:lnTo>
                  <a:lnTo>
                    <a:pt x="376514" y="104140"/>
                  </a:lnTo>
                  <a:lnTo>
                    <a:pt x="372821" y="97790"/>
                  </a:lnTo>
                  <a:lnTo>
                    <a:pt x="377082" y="90170"/>
                  </a:lnTo>
                  <a:lnTo>
                    <a:pt x="369023" y="90170"/>
                  </a:lnTo>
                  <a:lnTo>
                    <a:pt x="354261" y="64770"/>
                  </a:lnTo>
                  <a:close/>
                </a:path>
                <a:path w="426720" h="271779">
                  <a:moveTo>
                    <a:pt x="398790" y="64770"/>
                  </a:moveTo>
                  <a:lnTo>
                    <a:pt x="391286" y="64770"/>
                  </a:lnTo>
                  <a:lnTo>
                    <a:pt x="409752" y="97790"/>
                  </a:lnTo>
                  <a:lnTo>
                    <a:pt x="391286" y="129540"/>
                  </a:lnTo>
                  <a:lnTo>
                    <a:pt x="398777" y="129540"/>
                  </a:lnTo>
                  <a:lnTo>
                    <a:pt x="413550" y="104140"/>
                  </a:lnTo>
                  <a:lnTo>
                    <a:pt x="421109" y="104140"/>
                  </a:lnTo>
                  <a:lnTo>
                    <a:pt x="417347" y="97790"/>
                  </a:lnTo>
                  <a:lnTo>
                    <a:pt x="421514" y="90170"/>
                  </a:lnTo>
                  <a:lnTo>
                    <a:pt x="413562" y="90170"/>
                  </a:lnTo>
                  <a:lnTo>
                    <a:pt x="398790" y="64770"/>
                  </a:lnTo>
                  <a:close/>
                </a:path>
                <a:path w="426720" h="271779">
                  <a:moveTo>
                    <a:pt x="0" y="68580"/>
                  </a:moveTo>
                  <a:lnTo>
                    <a:pt x="0" y="81280"/>
                  </a:lnTo>
                  <a:lnTo>
                    <a:pt x="9029" y="97790"/>
                  </a:lnTo>
                  <a:lnTo>
                    <a:pt x="0" y="113030"/>
                  </a:lnTo>
                  <a:lnTo>
                    <a:pt x="0" y="125730"/>
                  </a:lnTo>
                  <a:lnTo>
                    <a:pt x="12826" y="104140"/>
                  </a:lnTo>
                  <a:lnTo>
                    <a:pt x="20317" y="104140"/>
                  </a:lnTo>
                  <a:lnTo>
                    <a:pt x="16624" y="97790"/>
                  </a:lnTo>
                  <a:lnTo>
                    <a:pt x="20885" y="90170"/>
                  </a:lnTo>
                  <a:lnTo>
                    <a:pt x="12826" y="90170"/>
                  </a:lnTo>
                  <a:lnTo>
                    <a:pt x="0" y="68580"/>
                  </a:lnTo>
                  <a:close/>
                </a:path>
                <a:path w="426720" h="271779">
                  <a:moveTo>
                    <a:pt x="421109" y="104140"/>
                  </a:moveTo>
                  <a:lnTo>
                    <a:pt x="413550" y="104140"/>
                  </a:lnTo>
                  <a:lnTo>
                    <a:pt x="426377" y="125730"/>
                  </a:lnTo>
                  <a:lnTo>
                    <a:pt x="426377" y="113030"/>
                  </a:lnTo>
                  <a:lnTo>
                    <a:pt x="421109" y="104140"/>
                  </a:lnTo>
                  <a:close/>
                </a:path>
                <a:path w="426720" h="271779">
                  <a:moveTo>
                    <a:pt x="20317" y="26670"/>
                  </a:moveTo>
                  <a:lnTo>
                    <a:pt x="12826" y="26670"/>
                  </a:lnTo>
                  <a:lnTo>
                    <a:pt x="31292" y="58420"/>
                  </a:lnTo>
                  <a:lnTo>
                    <a:pt x="12826" y="90170"/>
                  </a:lnTo>
                  <a:lnTo>
                    <a:pt x="20885" y="90170"/>
                  </a:lnTo>
                  <a:lnTo>
                    <a:pt x="35090" y="64770"/>
                  </a:lnTo>
                  <a:lnTo>
                    <a:pt x="42590" y="64770"/>
                  </a:lnTo>
                  <a:lnTo>
                    <a:pt x="38900" y="58420"/>
                  </a:lnTo>
                  <a:lnTo>
                    <a:pt x="42590" y="52070"/>
                  </a:lnTo>
                  <a:lnTo>
                    <a:pt x="35090" y="52070"/>
                  </a:lnTo>
                  <a:lnTo>
                    <a:pt x="20317" y="26670"/>
                  </a:lnTo>
                  <a:close/>
                </a:path>
                <a:path w="426720" h="271779">
                  <a:moveTo>
                    <a:pt x="64843" y="26670"/>
                  </a:moveTo>
                  <a:lnTo>
                    <a:pt x="57353" y="26670"/>
                  </a:lnTo>
                  <a:lnTo>
                    <a:pt x="75818" y="58420"/>
                  </a:lnTo>
                  <a:lnTo>
                    <a:pt x="57353" y="90170"/>
                  </a:lnTo>
                  <a:lnTo>
                    <a:pt x="65411" y="90170"/>
                  </a:lnTo>
                  <a:lnTo>
                    <a:pt x="79616" y="64770"/>
                  </a:lnTo>
                  <a:lnTo>
                    <a:pt x="87106" y="64770"/>
                  </a:lnTo>
                  <a:lnTo>
                    <a:pt x="83413" y="58420"/>
                  </a:lnTo>
                  <a:lnTo>
                    <a:pt x="87106" y="52070"/>
                  </a:lnTo>
                  <a:lnTo>
                    <a:pt x="79616" y="52070"/>
                  </a:lnTo>
                  <a:lnTo>
                    <a:pt x="64843" y="26670"/>
                  </a:lnTo>
                  <a:close/>
                </a:path>
                <a:path w="426720" h="271779">
                  <a:moveTo>
                    <a:pt x="109369" y="26670"/>
                  </a:moveTo>
                  <a:lnTo>
                    <a:pt x="101879" y="26670"/>
                  </a:lnTo>
                  <a:lnTo>
                    <a:pt x="120345" y="58420"/>
                  </a:lnTo>
                  <a:lnTo>
                    <a:pt x="101879" y="90170"/>
                  </a:lnTo>
                  <a:lnTo>
                    <a:pt x="109938" y="90170"/>
                  </a:lnTo>
                  <a:lnTo>
                    <a:pt x="124142" y="64770"/>
                  </a:lnTo>
                  <a:lnTo>
                    <a:pt x="131643" y="64770"/>
                  </a:lnTo>
                  <a:lnTo>
                    <a:pt x="127952" y="58420"/>
                  </a:lnTo>
                  <a:lnTo>
                    <a:pt x="131643" y="52070"/>
                  </a:lnTo>
                  <a:lnTo>
                    <a:pt x="124142" y="52070"/>
                  </a:lnTo>
                  <a:lnTo>
                    <a:pt x="109369" y="26670"/>
                  </a:lnTo>
                  <a:close/>
                </a:path>
                <a:path w="426720" h="271779">
                  <a:moveTo>
                    <a:pt x="153885" y="26670"/>
                  </a:moveTo>
                  <a:lnTo>
                    <a:pt x="146405" y="26670"/>
                  </a:lnTo>
                  <a:lnTo>
                    <a:pt x="164871" y="58420"/>
                  </a:lnTo>
                  <a:lnTo>
                    <a:pt x="146405" y="90170"/>
                  </a:lnTo>
                  <a:lnTo>
                    <a:pt x="154454" y="90170"/>
                  </a:lnTo>
                  <a:lnTo>
                    <a:pt x="168668" y="64770"/>
                  </a:lnTo>
                  <a:lnTo>
                    <a:pt x="176159" y="64770"/>
                  </a:lnTo>
                  <a:lnTo>
                    <a:pt x="172465" y="58420"/>
                  </a:lnTo>
                  <a:lnTo>
                    <a:pt x="176159" y="52070"/>
                  </a:lnTo>
                  <a:lnTo>
                    <a:pt x="168668" y="52070"/>
                  </a:lnTo>
                  <a:lnTo>
                    <a:pt x="153885" y="26670"/>
                  </a:lnTo>
                  <a:close/>
                </a:path>
                <a:path w="426720" h="271779">
                  <a:moveTo>
                    <a:pt x="198409" y="26670"/>
                  </a:moveTo>
                  <a:lnTo>
                    <a:pt x="190931" y="26670"/>
                  </a:lnTo>
                  <a:lnTo>
                    <a:pt x="209397" y="58420"/>
                  </a:lnTo>
                  <a:lnTo>
                    <a:pt x="190931" y="90170"/>
                  </a:lnTo>
                  <a:lnTo>
                    <a:pt x="198977" y="90170"/>
                  </a:lnTo>
                  <a:lnTo>
                    <a:pt x="213182" y="64770"/>
                  </a:lnTo>
                  <a:lnTo>
                    <a:pt x="220682" y="64770"/>
                  </a:lnTo>
                  <a:lnTo>
                    <a:pt x="216992" y="58420"/>
                  </a:lnTo>
                  <a:lnTo>
                    <a:pt x="220682" y="52070"/>
                  </a:lnTo>
                  <a:lnTo>
                    <a:pt x="213182" y="52070"/>
                  </a:lnTo>
                  <a:lnTo>
                    <a:pt x="198409" y="26670"/>
                  </a:lnTo>
                  <a:close/>
                </a:path>
                <a:path w="426720" h="271779">
                  <a:moveTo>
                    <a:pt x="242945" y="26670"/>
                  </a:moveTo>
                  <a:lnTo>
                    <a:pt x="235445" y="26670"/>
                  </a:lnTo>
                  <a:lnTo>
                    <a:pt x="253911" y="58420"/>
                  </a:lnTo>
                  <a:lnTo>
                    <a:pt x="235445" y="90170"/>
                  </a:lnTo>
                  <a:lnTo>
                    <a:pt x="243513" y="90170"/>
                  </a:lnTo>
                  <a:lnTo>
                    <a:pt x="257708" y="64770"/>
                  </a:lnTo>
                  <a:lnTo>
                    <a:pt x="265209" y="64770"/>
                  </a:lnTo>
                  <a:lnTo>
                    <a:pt x="261518" y="58420"/>
                  </a:lnTo>
                  <a:lnTo>
                    <a:pt x="265209" y="52070"/>
                  </a:lnTo>
                  <a:lnTo>
                    <a:pt x="257708" y="52070"/>
                  </a:lnTo>
                  <a:lnTo>
                    <a:pt x="242945" y="26670"/>
                  </a:lnTo>
                  <a:close/>
                </a:path>
                <a:path w="426720" h="271779">
                  <a:moveTo>
                    <a:pt x="287472" y="26670"/>
                  </a:moveTo>
                  <a:lnTo>
                    <a:pt x="279971" y="26670"/>
                  </a:lnTo>
                  <a:lnTo>
                    <a:pt x="298437" y="58420"/>
                  </a:lnTo>
                  <a:lnTo>
                    <a:pt x="279971" y="90170"/>
                  </a:lnTo>
                  <a:lnTo>
                    <a:pt x="288039" y="90170"/>
                  </a:lnTo>
                  <a:lnTo>
                    <a:pt x="302234" y="64770"/>
                  </a:lnTo>
                  <a:lnTo>
                    <a:pt x="309735" y="64770"/>
                  </a:lnTo>
                  <a:lnTo>
                    <a:pt x="306044" y="58420"/>
                  </a:lnTo>
                  <a:lnTo>
                    <a:pt x="309735" y="52070"/>
                  </a:lnTo>
                  <a:lnTo>
                    <a:pt x="302234" y="52070"/>
                  </a:lnTo>
                  <a:lnTo>
                    <a:pt x="287472" y="26670"/>
                  </a:lnTo>
                  <a:close/>
                </a:path>
                <a:path w="426720" h="271779">
                  <a:moveTo>
                    <a:pt x="331988" y="26670"/>
                  </a:moveTo>
                  <a:lnTo>
                    <a:pt x="324497" y="26670"/>
                  </a:lnTo>
                  <a:lnTo>
                    <a:pt x="342963" y="58420"/>
                  </a:lnTo>
                  <a:lnTo>
                    <a:pt x="324497" y="90170"/>
                  </a:lnTo>
                  <a:lnTo>
                    <a:pt x="332569" y="90170"/>
                  </a:lnTo>
                  <a:lnTo>
                    <a:pt x="346773" y="64770"/>
                  </a:lnTo>
                  <a:lnTo>
                    <a:pt x="354261" y="64770"/>
                  </a:lnTo>
                  <a:lnTo>
                    <a:pt x="350570" y="58420"/>
                  </a:lnTo>
                  <a:lnTo>
                    <a:pt x="354261" y="52070"/>
                  </a:lnTo>
                  <a:lnTo>
                    <a:pt x="346760" y="52070"/>
                  </a:lnTo>
                  <a:lnTo>
                    <a:pt x="331988" y="26670"/>
                  </a:lnTo>
                  <a:close/>
                </a:path>
                <a:path w="426720" h="271779">
                  <a:moveTo>
                    <a:pt x="376524" y="26670"/>
                  </a:moveTo>
                  <a:lnTo>
                    <a:pt x="369023" y="26670"/>
                  </a:lnTo>
                  <a:lnTo>
                    <a:pt x="387489" y="58420"/>
                  </a:lnTo>
                  <a:lnTo>
                    <a:pt x="369023" y="90170"/>
                  </a:lnTo>
                  <a:lnTo>
                    <a:pt x="377082" y="90170"/>
                  </a:lnTo>
                  <a:lnTo>
                    <a:pt x="391286" y="64770"/>
                  </a:lnTo>
                  <a:lnTo>
                    <a:pt x="398790" y="64770"/>
                  </a:lnTo>
                  <a:lnTo>
                    <a:pt x="395096" y="58420"/>
                  </a:lnTo>
                  <a:lnTo>
                    <a:pt x="398787" y="52070"/>
                  </a:lnTo>
                  <a:lnTo>
                    <a:pt x="391286" y="52070"/>
                  </a:lnTo>
                  <a:lnTo>
                    <a:pt x="376524" y="26670"/>
                  </a:lnTo>
                  <a:close/>
                </a:path>
                <a:path w="426720" h="271779">
                  <a:moveTo>
                    <a:pt x="426377" y="68580"/>
                  </a:moveTo>
                  <a:lnTo>
                    <a:pt x="413562" y="90170"/>
                  </a:lnTo>
                  <a:lnTo>
                    <a:pt x="421514" y="90170"/>
                  </a:lnTo>
                  <a:lnTo>
                    <a:pt x="426377" y="81280"/>
                  </a:lnTo>
                  <a:lnTo>
                    <a:pt x="426377" y="68580"/>
                  </a:lnTo>
                  <a:close/>
                </a:path>
                <a:path w="426720" h="271779">
                  <a:moveTo>
                    <a:pt x="49110" y="0"/>
                  </a:moveTo>
                  <a:lnTo>
                    <a:pt x="41516" y="0"/>
                  </a:lnTo>
                  <a:lnTo>
                    <a:pt x="53555" y="20320"/>
                  </a:lnTo>
                  <a:lnTo>
                    <a:pt x="35090" y="52070"/>
                  </a:lnTo>
                  <a:lnTo>
                    <a:pt x="42590" y="52070"/>
                  </a:lnTo>
                  <a:lnTo>
                    <a:pt x="57353" y="26670"/>
                  </a:lnTo>
                  <a:lnTo>
                    <a:pt x="64843" y="26670"/>
                  </a:lnTo>
                  <a:lnTo>
                    <a:pt x="61150" y="20320"/>
                  </a:lnTo>
                  <a:lnTo>
                    <a:pt x="64912" y="13970"/>
                  </a:lnTo>
                  <a:lnTo>
                    <a:pt x="57353" y="13970"/>
                  </a:lnTo>
                  <a:lnTo>
                    <a:pt x="49110" y="0"/>
                  </a:lnTo>
                  <a:close/>
                </a:path>
                <a:path w="426720" h="271779">
                  <a:moveTo>
                    <a:pt x="93637" y="0"/>
                  </a:moveTo>
                  <a:lnTo>
                    <a:pt x="86042" y="0"/>
                  </a:lnTo>
                  <a:lnTo>
                    <a:pt x="98082" y="20320"/>
                  </a:lnTo>
                  <a:lnTo>
                    <a:pt x="79616" y="52070"/>
                  </a:lnTo>
                  <a:lnTo>
                    <a:pt x="87106" y="52070"/>
                  </a:lnTo>
                  <a:lnTo>
                    <a:pt x="101879" y="26670"/>
                  </a:lnTo>
                  <a:lnTo>
                    <a:pt x="109369" y="26670"/>
                  </a:lnTo>
                  <a:lnTo>
                    <a:pt x="105676" y="20320"/>
                  </a:lnTo>
                  <a:lnTo>
                    <a:pt x="109435" y="13970"/>
                  </a:lnTo>
                  <a:lnTo>
                    <a:pt x="101879" y="13970"/>
                  </a:lnTo>
                  <a:lnTo>
                    <a:pt x="93637" y="0"/>
                  </a:lnTo>
                  <a:close/>
                </a:path>
                <a:path w="426720" h="271779">
                  <a:moveTo>
                    <a:pt x="138163" y="0"/>
                  </a:moveTo>
                  <a:lnTo>
                    <a:pt x="130568" y="0"/>
                  </a:lnTo>
                  <a:lnTo>
                    <a:pt x="142608" y="20320"/>
                  </a:lnTo>
                  <a:lnTo>
                    <a:pt x="124142" y="52070"/>
                  </a:lnTo>
                  <a:lnTo>
                    <a:pt x="131643" y="52070"/>
                  </a:lnTo>
                  <a:lnTo>
                    <a:pt x="146405" y="26670"/>
                  </a:lnTo>
                  <a:lnTo>
                    <a:pt x="153885" y="26670"/>
                  </a:lnTo>
                  <a:lnTo>
                    <a:pt x="150190" y="20320"/>
                  </a:lnTo>
                  <a:lnTo>
                    <a:pt x="153956" y="13970"/>
                  </a:lnTo>
                  <a:lnTo>
                    <a:pt x="146405" y="13970"/>
                  </a:lnTo>
                  <a:lnTo>
                    <a:pt x="138163" y="0"/>
                  </a:lnTo>
                  <a:close/>
                </a:path>
                <a:path w="426720" h="271779">
                  <a:moveTo>
                    <a:pt x="182689" y="0"/>
                  </a:moveTo>
                  <a:lnTo>
                    <a:pt x="175082" y="0"/>
                  </a:lnTo>
                  <a:lnTo>
                    <a:pt x="187134" y="20320"/>
                  </a:lnTo>
                  <a:lnTo>
                    <a:pt x="168668" y="52070"/>
                  </a:lnTo>
                  <a:lnTo>
                    <a:pt x="176159" y="52070"/>
                  </a:lnTo>
                  <a:lnTo>
                    <a:pt x="190931" y="26670"/>
                  </a:lnTo>
                  <a:lnTo>
                    <a:pt x="198409" y="26670"/>
                  </a:lnTo>
                  <a:lnTo>
                    <a:pt x="194716" y="20320"/>
                  </a:lnTo>
                  <a:lnTo>
                    <a:pt x="198482" y="13970"/>
                  </a:lnTo>
                  <a:lnTo>
                    <a:pt x="190931" y="13970"/>
                  </a:lnTo>
                  <a:lnTo>
                    <a:pt x="182689" y="0"/>
                  </a:lnTo>
                  <a:close/>
                </a:path>
                <a:path w="426720" h="271779">
                  <a:moveTo>
                    <a:pt x="227215" y="0"/>
                  </a:moveTo>
                  <a:lnTo>
                    <a:pt x="219608" y="0"/>
                  </a:lnTo>
                  <a:lnTo>
                    <a:pt x="231660" y="20320"/>
                  </a:lnTo>
                  <a:lnTo>
                    <a:pt x="213182" y="52070"/>
                  </a:lnTo>
                  <a:lnTo>
                    <a:pt x="220682" y="52070"/>
                  </a:lnTo>
                  <a:lnTo>
                    <a:pt x="235445" y="26670"/>
                  </a:lnTo>
                  <a:lnTo>
                    <a:pt x="242945" y="26670"/>
                  </a:lnTo>
                  <a:lnTo>
                    <a:pt x="239255" y="20320"/>
                  </a:lnTo>
                  <a:lnTo>
                    <a:pt x="243013" y="13970"/>
                  </a:lnTo>
                  <a:lnTo>
                    <a:pt x="235445" y="13970"/>
                  </a:lnTo>
                  <a:lnTo>
                    <a:pt x="227215" y="0"/>
                  </a:lnTo>
                  <a:close/>
                </a:path>
                <a:path w="426720" h="271779">
                  <a:moveTo>
                    <a:pt x="271741" y="0"/>
                  </a:moveTo>
                  <a:lnTo>
                    <a:pt x="264134" y="0"/>
                  </a:lnTo>
                  <a:lnTo>
                    <a:pt x="276174" y="20320"/>
                  </a:lnTo>
                  <a:lnTo>
                    <a:pt x="257708" y="52070"/>
                  </a:lnTo>
                  <a:lnTo>
                    <a:pt x="265209" y="52070"/>
                  </a:lnTo>
                  <a:lnTo>
                    <a:pt x="279971" y="26670"/>
                  </a:lnTo>
                  <a:lnTo>
                    <a:pt x="287472" y="26670"/>
                  </a:lnTo>
                  <a:lnTo>
                    <a:pt x="283781" y="20320"/>
                  </a:lnTo>
                  <a:lnTo>
                    <a:pt x="287539" y="13970"/>
                  </a:lnTo>
                  <a:lnTo>
                    <a:pt x="279971" y="13970"/>
                  </a:lnTo>
                  <a:lnTo>
                    <a:pt x="271741" y="0"/>
                  </a:lnTo>
                  <a:close/>
                </a:path>
                <a:path w="426720" h="271779">
                  <a:moveTo>
                    <a:pt x="316268" y="0"/>
                  </a:moveTo>
                  <a:lnTo>
                    <a:pt x="308673" y="0"/>
                  </a:lnTo>
                  <a:lnTo>
                    <a:pt x="320700" y="20320"/>
                  </a:lnTo>
                  <a:lnTo>
                    <a:pt x="302234" y="52070"/>
                  </a:lnTo>
                  <a:lnTo>
                    <a:pt x="309735" y="52070"/>
                  </a:lnTo>
                  <a:lnTo>
                    <a:pt x="324497" y="26670"/>
                  </a:lnTo>
                  <a:lnTo>
                    <a:pt x="331988" y="26670"/>
                  </a:lnTo>
                  <a:lnTo>
                    <a:pt x="328294" y="20320"/>
                  </a:lnTo>
                  <a:lnTo>
                    <a:pt x="332057" y="13970"/>
                  </a:lnTo>
                  <a:lnTo>
                    <a:pt x="324497" y="13970"/>
                  </a:lnTo>
                  <a:lnTo>
                    <a:pt x="316268" y="0"/>
                  </a:lnTo>
                  <a:close/>
                </a:path>
                <a:path w="426720" h="271779">
                  <a:moveTo>
                    <a:pt x="360794" y="0"/>
                  </a:moveTo>
                  <a:lnTo>
                    <a:pt x="353199" y="0"/>
                  </a:lnTo>
                  <a:lnTo>
                    <a:pt x="365226" y="20320"/>
                  </a:lnTo>
                  <a:lnTo>
                    <a:pt x="346760" y="52070"/>
                  </a:lnTo>
                  <a:lnTo>
                    <a:pt x="354261" y="52070"/>
                  </a:lnTo>
                  <a:lnTo>
                    <a:pt x="369023" y="26670"/>
                  </a:lnTo>
                  <a:lnTo>
                    <a:pt x="376524" y="26670"/>
                  </a:lnTo>
                  <a:lnTo>
                    <a:pt x="372833" y="20320"/>
                  </a:lnTo>
                  <a:lnTo>
                    <a:pt x="376592" y="13970"/>
                  </a:lnTo>
                  <a:lnTo>
                    <a:pt x="369023" y="13970"/>
                  </a:lnTo>
                  <a:lnTo>
                    <a:pt x="360794" y="0"/>
                  </a:lnTo>
                  <a:close/>
                </a:path>
                <a:path w="426720" h="271779">
                  <a:moveTo>
                    <a:pt x="405307" y="0"/>
                  </a:moveTo>
                  <a:lnTo>
                    <a:pt x="397725" y="0"/>
                  </a:lnTo>
                  <a:lnTo>
                    <a:pt x="409752" y="20320"/>
                  </a:lnTo>
                  <a:lnTo>
                    <a:pt x="391286" y="52070"/>
                  </a:lnTo>
                  <a:lnTo>
                    <a:pt x="398787" y="52070"/>
                  </a:lnTo>
                  <a:lnTo>
                    <a:pt x="413550" y="26670"/>
                  </a:lnTo>
                  <a:lnTo>
                    <a:pt x="421117" y="26670"/>
                  </a:lnTo>
                  <a:lnTo>
                    <a:pt x="417360" y="20320"/>
                  </a:lnTo>
                  <a:lnTo>
                    <a:pt x="421117" y="13970"/>
                  </a:lnTo>
                  <a:lnTo>
                    <a:pt x="413550" y="13970"/>
                  </a:lnTo>
                  <a:lnTo>
                    <a:pt x="405307" y="0"/>
                  </a:lnTo>
                  <a:close/>
                </a:path>
                <a:path w="426720" h="271779">
                  <a:moveTo>
                    <a:pt x="4597" y="0"/>
                  </a:moveTo>
                  <a:lnTo>
                    <a:pt x="0" y="0"/>
                  </a:lnTo>
                  <a:lnTo>
                    <a:pt x="0" y="5080"/>
                  </a:lnTo>
                  <a:lnTo>
                    <a:pt x="9029" y="20320"/>
                  </a:lnTo>
                  <a:lnTo>
                    <a:pt x="0" y="35560"/>
                  </a:lnTo>
                  <a:lnTo>
                    <a:pt x="0" y="49530"/>
                  </a:lnTo>
                  <a:lnTo>
                    <a:pt x="12826" y="26670"/>
                  </a:lnTo>
                  <a:lnTo>
                    <a:pt x="20317" y="26670"/>
                  </a:lnTo>
                  <a:lnTo>
                    <a:pt x="16624" y="20320"/>
                  </a:lnTo>
                  <a:lnTo>
                    <a:pt x="20386" y="13970"/>
                  </a:lnTo>
                  <a:lnTo>
                    <a:pt x="12826" y="13970"/>
                  </a:lnTo>
                  <a:lnTo>
                    <a:pt x="4597" y="0"/>
                  </a:lnTo>
                  <a:close/>
                </a:path>
                <a:path w="426720" h="271779">
                  <a:moveTo>
                    <a:pt x="421117" y="26670"/>
                  </a:moveTo>
                  <a:lnTo>
                    <a:pt x="413550" y="26670"/>
                  </a:lnTo>
                  <a:lnTo>
                    <a:pt x="426377" y="49530"/>
                  </a:lnTo>
                  <a:lnTo>
                    <a:pt x="426377" y="35560"/>
                  </a:lnTo>
                  <a:lnTo>
                    <a:pt x="421117" y="26670"/>
                  </a:lnTo>
                  <a:close/>
                </a:path>
                <a:path w="426720" h="271779">
                  <a:moveTo>
                    <a:pt x="28663" y="0"/>
                  </a:moveTo>
                  <a:lnTo>
                    <a:pt x="21069" y="0"/>
                  </a:lnTo>
                  <a:lnTo>
                    <a:pt x="12826" y="13970"/>
                  </a:lnTo>
                  <a:lnTo>
                    <a:pt x="20386" y="13970"/>
                  </a:lnTo>
                  <a:lnTo>
                    <a:pt x="28663" y="0"/>
                  </a:lnTo>
                  <a:close/>
                </a:path>
                <a:path w="426720" h="271779">
                  <a:moveTo>
                    <a:pt x="73190" y="0"/>
                  </a:moveTo>
                  <a:lnTo>
                    <a:pt x="65582" y="0"/>
                  </a:lnTo>
                  <a:lnTo>
                    <a:pt x="57353" y="13970"/>
                  </a:lnTo>
                  <a:lnTo>
                    <a:pt x="64912" y="13970"/>
                  </a:lnTo>
                  <a:lnTo>
                    <a:pt x="73190" y="0"/>
                  </a:lnTo>
                  <a:close/>
                </a:path>
                <a:path w="426720" h="271779">
                  <a:moveTo>
                    <a:pt x="117703" y="0"/>
                  </a:moveTo>
                  <a:lnTo>
                    <a:pt x="110121" y="0"/>
                  </a:lnTo>
                  <a:lnTo>
                    <a:pt x="101879" y="13970"/>
                  </a:lnTo>
                  <a:lnTo>
                    <a:pt x="109435" y="13970"/>
                  </a:lnTo>
                  <a:lnTo>
                    <a:pt x="117703" y="0"/>
                  </a:lnTo>
                  <a:close/>
                </a:path>
                <a:path w="426720" h="271779">
                  <a:moveTo>
                    <a:pt x="162242" y="0"/>
                  </a:moveTo>
                  <a:lnTo>
                    <a:pt x="154635" y="0"/>
                  </a:lnTo>
                  <a:lnTo>
                    <a:pt x="146405" y="13970"/>
                  </a:lnTo>
                  <a:lnTo>
                    <a:pt x="153956" y="13970"/>
                  </a:lnTo>
                  <a:lnTo>
                    <a:pt x="162242" y="0"/>
                  </a:lnTo>
                  <a:close/>
                </a:path>
                <a:path w="426720" h="271779">
                  <a:moveTo>
                    <a:pt x="206768" y="0"/>
                  </a:moveTo>
                  <a:lnTo>
                    <a:pt x="199161" y="0"/>
                  </a:lnTo>
                  <a:lnTo>
                    <a:pt x="190931" y="13970"/>
                  </a:lnTo>
                  <a:lnTo>
                    <a:pt x="198482" y="13970"/>
                  </a:lnTo>
                  <a:lnTo>
                    <a:pt x="206768" y="0"/>
                  </a:lnTo>
                  <a:close/>
                </a:path>
                <a:path w="426720" h="271779">
                  <a:moveTo>
                    <a:pt x="251282" y="0"/>
                  </a:moveTo>
                  <a:lnTo>
                    <a:pt x="243687" y="0"/>
                  </a:lnTo>
                  <a:lnTo>
                    <a:pt x="235445" y="13970"/>
                  </a:lnTo>
                  <a:lnTo>
                    <a:pt x="243013" y="13970"/>
                  </a:lnTo>
                  <a:lnTo>
                    <a:pt x="251282" y="0"/>
                  </a:lnTo>
                  <a:close/>
                </a:path>
                <a:path w="426720" h="271779">
                  <a:moveTo>
                    <a:pt x="295808" y="0"/>
                  </a:moveTo>
                  <a:lnTo>
                    <a:pt x="288213" y="0"/>
                  </a:lnTo>
                  <a:lnTo>
                    <a:pt x="279971" y="13970"/>
                  </a:lnTo>
                  <a:lnTo>
                    <a:pt x="287539" y="13970"/>
                  </a:lnTo>
                  <a:lnTo>
                    <a:pt x="295808" y="0"/>
                  </a:lnTo>
                  <a:close/>
                </a:path>
                <a:path w="426720" h="271779">
                  <a:moveTo>
                    <a:pt x="340334" y="0"/>
                  </a:moveTo>
                  <a:lnTo>
                    <a:pt x="332739" y="0"/>
                  </a:lnTo>
                  <a:lnTo>
                    <a:pt x="324497" y="13970"/>
                  </a:lnTo>
                  <a:lnTo>
                    <a:pt x="332057" y="13970"/>
                  </a:lnTo>
                  <a:lnTo>
                    <a:pt x="340334" y="0"/>
                  </a:lnTo>
                  <a:close/>
                </a:path>
                <a:path w="426720" h="271779">
                  <a:moveTo>
                    <a:pt x="384860" y="0"/>
                  </a:moveTo>
                  <a:lnTo>
                    <a:pt x="377253" y="0"/>
                  </a:lnTo>
                  <a:lnTo>
                    <a:pt x="369023" y="13970"/>
                  </a:lnTo>
                  <a:lnTo>
                    <a:pt x="376592" y="13970"/>
                  </a:lnTo>
                  <a:lnTo>
                    <a:pt x="384860" y="0"/>
                  </a:lnTo>
                  <a:close/>
                </a:path>
                <a:path w="426720" h="271779">
                  <a:moveTo>
                    <a:pt x="426377" y="0"/>
                  </a:moveTo>
                  <a:lnTo>
                    <a:pt x="421779" y="0"/>
                  </a:lnTo>
                  <a:lnTo>
                    <a:pt x="413550" y="13970"/>
                  </a:lnTo>
                  <a:lnTo>
                    <a:pt x="421117" y="13970"/>
                  </a:lnTo>
                  <a:lnTo>
                    <a:pt x="426377" y="5080"/>
                  </a:lnTo>
                  <a:lnTo>
                    <a:pt x="426377" y="0"/>
                  </a:lnTo>
                  <a:close/>
                </a:path>
              </a:pathLst>
            </a:custGeom>
            <a:solidFill>
              <a:srgbClr val="67577E"/>
            </a:solidFill>
          </p:spPr>
          <p:txBody>
            <a:bodyPr wrap="square" lIns="0" tIns="0" rIns="0" bIns="0" rtlCol="0"/>
            <a:lstStyle/>
            <a:p>
              <a:endParaRPr sz="1227"/>
            </a:p>
          </p:txBody>
        </p:sp>
        <p:pic>
          <p:nvPicPr>
            <p:cNvPr id="552" name="object 552"/>
            <p:cNvPicPr/>
            <p:nvPr/>
          </p:nvPicPr>
          <p:blipFill>
            <a:blip r:embed="rId234" cstate="print"/>
            <a:stretch>
              <a:fillRect/>
            </a:stretch>
          </p:blipFill>
          <p:spPr>
            <a:xfrm>
              <a:off x="3244011" y="4241355"/>
              <a:ext cx="685050" cy="5156"/>
            </a:xfrm>
            <a:prstGeom prst="rect">
              <a:avLst/>
            </a:prstGeom>
          </p:spPr>
        </p:pic>
        <p:sp>
          <p:nvSpPr>
            <p:cNvPr id="553" name="object 553"/>
            <p:cNvSpPr/>
            <p:nvPr/>
          </p:nvSpPr>
          <p:spPr>
            <a:xfrm>
              <a:off x="3454590" y="3905198"/>
              <a:ext cx="460375" cy="341630"/>
            </a:xfrm>
            <a:custGeom>
              <a:avLst/>
              <a:gdLst/>
              <a:ahLst/>
              <a:cxnLst/>
              <a:rect l="l" t="t" r="r" b="b"/>
              <a:pathLst>
                <a:path w="460375" h="341629">
                  <a:moveTo>
                    <a:pt x="16954" y="0"/>
                  </a:moveTo>
                  <a:lnTo>
                    <a:pt x="0" y="0"/>
                  </a:lnTo>
                  <a:lnTo>
                    <a:pt x="0" y="341312"/>
                  </a:lnTo>
                  <a:lnTo>
                    <a:pt x="16954" y="341312"/>
                  </a:lnTo>
                  <a:lnTo>
                    <a:pt x="16954" y="0"/>
                  </a:lnTo>
                  <a:close/>
                </a:path>
                <a:path w="460375" h="341629">
                  <a:moveTo>
                    <a:pt x="460273" y="0"/>
                  </a:moveTo>
                  <a:lnTo>
                    <a:pt x="443331" y="0"/>
                  </a:lnTo>
                  <a:lnTo>
                    <a:pt x="443331" y="341312"/>
                  </a:lnTo>
                  <a:lnTo>
                    <a:pt x="460273" y="341312"/>
                  </a:lnTo>
                  <a:lnTo>
                    <a:pt x="460273" y="0"/>
                  </a:lnTo>
                  <a:close/>
                </a:path>
              </a:pathLst>
            </a:custGeom>
            <a:solidFill>
              <a:srgbClr val="EDE6EA"/>
            </a:solidFill>
          </p:spPr>
          <p:txBody>
            <a:bodyPr wrap="square" lIns="0" tIns="0" rIns="0" bIns="0" rtlCol="0"/>
            <a:lstStyle/>
            <a:p>
              <a:endParaRPr sz="1227"/>
            </a:p>
          </p:txBody>
        </p:sp>
        <p:pic>
          <p:nvPicPr>
            <p:cNvPr id="554" name="object 554"/>
            <p:cNvPicPr/>
            <p:nvPr/>
          </p:nvPicPr>
          <p:blipFill>
            <a:blip r:embed="rId231" cstate="print"/>
            <a:stretch>
              <a:fillRect/>
            </a:stretch>
          </p:blipFill>
          <p:spPr>
            <a:xfrm>
              <a:off x="3874007" y="3905199"/>
              <a:ext cx="38087" cy="341312"/>
            </a:xfrm>
            <a:prstGeom prst="rect">
              <a:avLst/>
            </a:prstGeom>
          </p:spPr>
        </p:pic>
        <p:pic>
          <p:nvPicPr>
            <p:cNvPr id="555" name="object 555"/>
            <p:cNvPicPr/>
            <p:nvPr/>
          </p:nvPicPr>
          <p:blipFill>
            <a:blip r:embed="rId230" cstate="print"/>
            <a:stretch>
              <a:fillRect/>
            </a:stretch>
          </p:blipFill>
          <p:spPr>
            <a:xfrm>
              <a:off x="3430689" y="3905199"/>
              <a:ext cx="38087" cy="341312"/>
            </a:xfrm>
            <a:prstGeom prst="rect">
              <a:avLst/>
            </a:prstGeom>
          </p:spPr>
        </p:pic>
        <p:sp>
          <p:nvSpPr>
            <p:cNvPr id="556" name="object 556"/>
            <p:cNvSpPr/>
            <p:nvPr/>
          </p:nvSpPr>
          <p:spPr>
            <a:xfrm>
              <a:off x="3459302" y="3921238"/>
              <a:ext cx="469900" cy="325755"/>
            </a:xfrm>
            <a:custGeom>
              <a:avLst/>
              <a:gdLst/>
              <a:ahLst/>
              <a:cxnLst/>
              <a:rect l="l" t="t" r="r" b="b"/>
              <a:pathLst>
                <a:path w="469900" h="325754">
                  <a:moveTo>
                    <a:pt x="26428" y="315455"/>
                  </a:moveTo>
                  <a:lnTo>
                    <a:pt x="9474" y="315455"/>
                  </a:lnTo>
                  <a:lnTo>
                    <a:pt x="9474" y="325285"/>
                  </a:lnTo>
                  <a:lnTo>
                    <a:pt x="26428" y="325285"/>
                  </a:lnTo>
                  <a:lnTo>
                    <a:pt x="26428" y="315455"/>
                  </a:lnTo>
                  <a:close/>
                </a:path>
                <a:path w="469900" h="325754">
                  <a:moveTo>
                    <a:pt x="438607" y="284594"/>
                  </a:moveTo>
                  <a:lnTo>
                    <a:pt x="0" y="284594"/>
                  </a:lnTo>
                  <a:lnTo>
                    <a:pt x="0" y="296151"/>
                  </a:lnTo>
                  <a:lnTo>
                    <a:pt x="438607" y="296151"/>
                  </a:lnTo>
                  <a:lnTo>
                    <a:pt x="438607" y="284594"/>
                  </a:lnTo>
                  <a:close/>
                </a:path>
                <a:path w="469900" h="325754">
                  <a:moveTo>
                    <a:pt x="438607" y="0"/>
                  </a:moveTo>
                  <a:lnTo>
                    <a:pt x="0" y="0"/>
                  </a:lnTo>
                  <a:lnTo>
                    <a:pt x="0" y="11557"/>
                  </a:lnTo>
                  <a:lnTo>
                    <a:pt x="438607" y="11557"/>
                  </a:lnTo>
                  <a:lnTo>
                    <a:pt x="438607" y="0"/>
                  </a:lnTo>
                  <a:close/>
                </a:path>
                <a:path w="469900" h="325754">
                  <a:moveTo>
                    <a:pt x="469747" y="315455"/>
                  </a:moveTo>
                  <a:lnTo>
                    <a:pt x="452793" y="315455"/>
                  </a:lnTo>
                  <a:lnTo>
                    <a:pt x="452793" y="325285"/>
                  </a:lnTo>
                  <a:lnTo>
                    <a:pt x="469747" y="325285"/>
                  </a:lnTo>
                  <a:lnTo>
                    <a:pt x="469747" y="315455"/>
                  </a:lnTo>
                  <a:close/>
                </a:path>
              </a:pathLst>
            </a:custGeom>
            <a:solidFill>
              <a:srgbClr val="EDE6EA"/>
            </a:solidFill>
          </p:spPr>
          <p:txBody>
            <a:bodyPr wrap="square" lIns="0" tIns="0" rIns="0" bIns="0" rtlCol="0"/>
            <a:lstStyle/>
            <a:p>
              <a:endParaRPr sz="1227"/>
            </a:p>
          </p:txBody>
        </p:sp>
        <p:sp>
          <p:nvSpPr>
            <p:cNvPr id="557" name="object 557"/>
            <p:cNvSpPr/>
            <p:nvPr/>
          </p:nvSpPr>
          <p:spPr>
            <a:xfrm>
              <a:off x="3471548" y="3934062"/>
              <a:ext cx="426720" cy="271780"/>
            </a:xfrm>
            <a:custGeom>
              <a:avLst/>
              <a:gdLst/>
              <a:ahLst/>
              <a:cxnLst/>
              <a:rect l="l" t="t" r="r" b="b"/>
              <a:pathLst>
                <a:path w="426720" h="271779">
                  <a:moveTo>
                    <a:pt x="0" y="222250"/>
                  </a:moveTo>
                  <a:lnTo>
                    <a:pt x="0" y="236220"/>
                  </a:lnTo>
                  <a:lnTo>
                    <a:pt x="9017" y="251460"/>
                  </a:lnTo>
                  <a:lnTo>
                    <a:pt x="0" y="266700"/>
                  </a:lnTo>
                  <a:lnTo>
                    <a:pt x="0" y="271780"/>
                  </a:lnTo>
                  <a:lnTo>
                    <a:pt x="4584" y="271780"/>
                  </a:lnTo>
                  <a:lnTo>
                    <a:pt x="12814" y="257810"/>
                  </a:lnTo>
                  <a:lnTo>
                    <a:pt x="20373" y="257810"/>
                  </a:lnTo>
                  <a:lnTo>
                    <a:pt x="16611" y="251460"/>
                  </a:lnTo>
                  <a:lnTo>
                    <a:pt x="20304" y="245110"/>
                  </a:lnTo>
                  <a:lnTo>
                    <a:pt x="12814" y="245110"/>
                  </a:lnTo>
                  <a:lnTo>
                    <a:pt x="0" y="222250"/>
                  </a:lnTo>
                  <a:close/>
                </a:path>
                <a:path w="426720" h="271779">
                  <a:moveTo>
                    <a:pt x="20373" y="257810"/>
                  </a:moveTo>
                  <a:lnTo>
                    <a:pt x="12814" y="257810"/>
                  </a:lnTo>
                  <a:lnTo>
                    <a:pt x="21043" y="271780"/>
                  </a:lnTo>
                  <a:lnTo>
                    <a:pt x="28651" y="271780"/>
                  </a:lnTo>
                  <a:lnTo>
                    <a:pt x="20373" y="257810"/>
                  </a:lnTo>
                  <a:close/>
                </a:path>
                <a:path w="426720" h="271779">
                  <a:moveTo>
                    <a:pt x="42567" y="219710"/>
                  </a:moveTo>
                  <a:lnTo>
                    <a:pt x="35077" y="219710"/>
                  </a:lnTo>
                  <a:lnTo>
                    <a:pt x="53543" y="251460"/>
                  </a:lnTo>
                  <a:lnTo>
                    <a:pt x="41503" y="271780"/>
                  </a:lnTo>
                  <a:lnTo>
                    <a:pt x="49110" y="271780"/>
                  </a:lnTo>
                  <a:lnTo>
                    <a:pt x="57340" y="257810"/>
                  </a:lnTo>
                  <a:lnTo>
                    <a:pt x="64900" y="257810"/>
                  </a:lnTo>
                  <a:lnTo>
                    <a:pt x="61137" y="251460"/>
                  </a:lnTo>
                  <a:lnTo>
                    <a:pt x="64830" y="245110"/>
                  </a:lnTo>
                  <a:lnTo>
                    <a:pt x="57340" y="245110"/>
                  </a:lnTo>
                  <a:lnTo>
                    <a:pt x="42567" y="219710"/>
                  </a:lnTo>
                  <a:close/>
                </a:path>
                <a:path w="426720" h="271779">
                  <a:moveTo>
                    <a:pt x="64900" y="257810"/>
                  </a:moveTo>
                  <a:lnTo>
                    <a:pt x="57340" y="257810"/>
                  </a:lnTo>
                  <a:lnTo>
                    <a:pt x="65570" y="271780"/>
                  </a:lnTo>
                  <a:lnTo>
                    <a:pt x="73177" y="271780"/>
                  </a:lnTo>
                  <a:lnTo>
                    <a:pt x="64900" y="257810"/>
                  </a:lnTo>
                  <a:close/>
                </a:path>
                <a:path w="426720" h="271779">
                  <a:moveTo>
                    <a:pt x="87094" y="219710"/>
                  </a:moveTo>
                  <a:lnTo>
                    <a:pt x="79603" y="219710"/>
                  </a:lnTo>
                  <a:lnTo>
                    <a:pt x="98069" y="251460"/>
                  </a:lnTo>
                  <a:lnTo>
                    <a:pt x="86042" y="271780"/>
                  </a:lnTo>
                  <a:lnTo>
                    <a:pt x="93637" y="271780"/>
                  </a:lnTo>
                  <a:lnTo>
                    <a:pt x="101866" y="257810"/>
                  </a:lnTo>
                  <a:lnTo>
                    <a:pt x="109422" y="257810"/>
                  </a:lnTo>
                  <a:lnTo>
                    <a:pt x="105664" y="251460"/>
                  </a:lnTo>
                  <a:lnTo>
                    <a:pt x="109357" y="245110"/>
                  </a:lnTo>
                  <a:lnTo>
                    <a:pt x="101866" y="245110"/>
                  </a:lnTo>
                  <a:lnTo>
                    <a:pt x="87094" y="219710"/>
                  </a:lnTo>
                  <a:close/>
                </a:path>
                <a:path w="426720" h="271779">
                  <a:moveTo>
                    <a:pt x="109422" y="257810"/>
                  </a:moveTo>
                  <a:lnTo>
                    <a:pt x="101866" y="257810"/>
                  </a:lnTo>
                  <a:lnTo>
                    <a:pt x="110109" y="271780"/>
                  </a:lnTo>
                  <a:lnTo>
                    <a:pt x="117690" y="271780"/>
                  </a:lnTo>
                  <a:lnTo>
                    <a:pt x="109422" y="257810"/>
                  </a:lnTo>
                  <a:close/>
                </a:path>
                <a:path w="426720" h="271779">
                  <a:moveTo>
                    <a:pt x="131620" y="219710"/>
                  </a:moveTo>
                  <a:lnTo>
                    <a:pt x="124129" y="219710"/>
                  </a:lnTo>
                  <a:lnTo>
                    <a:pt x="142595" y="251460"/>
                  </a:lnTo>
                  <a:lnTo>
                    <a:pt x="130568" y="271780"/>
                  </a:lnTo>
                  <a:lnTo>
                    <a:pt x="138163" y="271780"/>
                  </a:lnTo>
                  <a:lnTo>
                    <a:pt x="146392" y="257810"/>
                  </a:lnTo>
                  <a:lnTo>
                    <a:pt x="153952" y="257810"/>
                  </a:lnTo>
                  <a:lnTo>
                    <a:pt x="150190" y="251460"/>
                  </a:lnTo>
                  <a:lnTo>
                    <a:pt x="153883" y="245110"/>
                  </a:lnTo>
                  <a:lnTo>
                    <a:pt x="146392" y="245110"/>
                  </a:lnTo>
                  <a:lnTo>
                    <a:pt x="131620" y="219710"/>
                  </a:lnTo>
                  <a:close/>
                </a:path>
                <a:path w="426720" h="271779">
                  <a:moveTo>
                    <a:pt x="153952" y="257810"/>
                  </a:moveTo>
                  <a:lnTo>
                    <a:pt x="146392" y="257810"/>
                  </a:lnTo>
                  <a:lnTo>
                    <a:pt x="154622" y="271780"/>
                  </a:lnTo>
                  <a:lnTo>
                    <a:pt x="162229" y="271780"/>
                  </a:lnTo>
                  <a:lnTo>
                    <a:pt x="153952" y="257810"/>
                  </a:lnTo>
                  <a:close/>
                </a:path>
                <a:path w="426720" h="271779">
                  <a:moveTo>
                    <a:pt x="176146" y="219710"/>
                  </a:moveTo>
                  <a:lnTo>
                    <a:pt x="168656" y="219710"/>
                  </a:lnTo>
                  <a:lnTo>
                    <a:pt x="187121" y="251460"/>
                  </a:lnTo>
                  <a:lnTo>
                    <a:pt x="175082" y="271780"/>
                  </a:lnTo>
                  <a:lnTo>
                    <a:pt x="182689" y="271780"/>
                  </a:lnTo>
                  <a:lnTo>
                    <a:pt x="190919" y="257810"/>
                  </a:lnTo>
                  <a:lnTo>
                    <a:pt x="198478" y="257810"/>
                  </a:lnTo>
                  <a:lnTo>
                    <a:pt x="194716" y="251460"/>
                  </a:lnTo>
                  <a:lnTo>
                    <a:pt x="198409" y="245110"/>
                  </a:lnTo>
                  <a:lnTo>
                    <a:pt x="190919" y="245110"/>
                  </a:lnTo>
                  <a:lnTo>
                    <a:pt x="176146" y="219710"/>
                  </a:lnTo>
                  <a:close/>
                </a:path>
                <a:path w="426720" h="271779">
                  <a:moveTo>
                    <a:pt x="198478" y="257810"/>
                  </a:moveTo>
                  <a:lnTo>
                    <a:pt x="190919" y="257810"/>
                  </a:lnTo>
                  <a:lnTo>
                    <a:pt x="199148" y="271780"/>
                  </a:lnTo>
                  <a:lnTo>
                    <a:pt x="206756" y="271780"/>
                  </a:lnTo>
                  <a:lnTo>
                    <a:pt x="198478" y="257810"/>
                  </a:lnTo>
                  <a:close/>
                </a:path>
                <a:path w="426720" h="271779">
                  <a:moveTo>
                    <a:pt x="220672" y="219710"/>
                  </a:moveTo>
                  <a:lnTo>
                    <a:pt x="213182" y="219710"/>
                  </a:lnTo>
                  <a:lnTo>
                    <a:pt x="231648" y="251460"/>
                  </a:lnTo>
                  <a:lnTo>
                    <a:pt x="219608" y="271780"/>
                  </a:lnTo>
                  <a:lnTo>
                    <a:pt x="227203" y="271780"/>
                  </a:lnTo>
                  <a:lnTo>
                    <a:pt x="235445" y="257810"/>
                  </a:lnTo>
                  <a:lnTo>
                    <a:pt x="243001" y="257810"/>
                  </a:lnTo>
                  <a:lnTo>
                    <a:pt x="239242" y="251460"/>
                  </a:lnTo>
                  <a:lnTo>
                    <a:pt x="242935" y="245110"/>
                  </a:lnTo>
                  <a:lnTo>
                    <a:pt x="235445" y="245110"/>
                  </a:lnTo>
                  <a:lnTo>
                    <a:pt x="220672" y="219710"/>
                  </a:lnTo>
                  <a:close/>
                </a:path>
                <a:path w="426720" h="271779">
                  <a:moveTo>
                    <a:pt x="243001" y="257810"/>
                  </a:moveTo>
                  <a:lnTo>
                    <a:pt x="235445" y="257810"/>
                  </a:lnTo>
                  <a:lnTo>
                    <a:pt x="243674" y="271780"/>
                  </a:lnTo>
                  <a:lnTo>
                    <a:pt x="251269" y="271780"/>
                  </a:lnTo>
                  <a:lnTo>
                    <a:pt x="243001" y="257810"/>
                  </a:lnTo>
                  <a:close/>
                </a:path>
                <a:path w="426720" h="271779">
                  <a:moveTo>
                    <a:pt x="265198" y="219710"/>
                  </a:moveTo>
                  <a:lnTo>
                    <a:pt x="257708" y="219710"/>
                  </a:lnTo>
                  <a:lnTo>
                    <a:pt x="276161" y="251460"/>
                  </a:lnTo>
                  <a:lnTo>
                    <a:pt x="264134" y="271780"/>
                  </a:lnTo>
                  <a:lnTo>
                    <a:pt x="271729" y="271780"/>
                  </a:lnTo>
                  <a:lnTo>
                    <a:pt x="279971" y="257810"/>
                  </a:lnTo>
                  <a:lnTo>
                    <a:pt x="287527" y="257810"/>
                  </a:lnTo>
                  <a:lnTo>
                    <a:pt x="283768" y="251460"/>
                  </a:lnTo>
                  <a:lnTo>
                    <a:pt x="287461" y="245110"/>
                  </a:lnTo>
                  <a:lnTo>
                    <a:pt x="279971" y="245110"/>
                  </a:lnTo>
                  <a:lnTo>
                    <a:pt x="265198" y="219710"/>
                  </a:lnTo>
                  <a:close/>
                </a:path>
                <a:path w="426720" h="271779">
                  <a:moveTo>
                    <a:pt x="287527" y="257810"/>
                  </a:moveTo>
                  <a:lnTo>
                    <a:pt x="279971" y="257810"/>
                  </a:lnTo>
                  <a:lnTo>
                    <a:pt x="288201" y="271780"/>
                  </a:lnTo>
                  <a:lnTo>
                    <a:pt x="295795" y="271780"/>
                  </a:lnTo>
                  <a:lnTo>
                    <a:pt x="287527" y="257810"/>
                  </a:lnTo>
                  <a:close/>
                </a:path>
                <a:path w="426720" h="271779">
                  <a:moveTo>
                    <a:pt x="309725" y="219710"/>
                  </a:moveTo>
                  <a:lnTo>
                    <a:pt x="302234" y="219710"/>
                  </a:lnTo>
                  <a:lnTo>
                    <a:pt x="320700" y="251460"/>
                  </a:lnTo>
                  <a:lnTo>
                    <a:pt x="308660" y="271780"/>
                  </a:lnTo>
                  <a:lnTo>
                    <a:pt x="316255" y="271780"/>
                  </a:lnTo>
                  <a:lnTo>
                    <a:pt x="324497" y="257810"/>
                  </a:lnTo>
                  <a:lnTo>
                    <a:pt x="332044" y="257810"/>
                  </a:lnTo>
                  <a:lnTo>
                    <a:pt x="328282" y="251460"/>
                  </a:lnTo>
                  <a:lnTo>
                    <a:pt x="331975" y="245110"/>
                  </a:lnTo>
                  <a:lnTo>
                    <a:pt x="324497" y="245110"/>
                  </a:lnTo>
                  <a:lnTo>
                    <a:pt x="309725" y="219710"/>
                  </a:lnTo>
                  <a:close/>
                </a:path>
                <a:path w="426720" h="271779">
                  <a:moveTo>
                    <a:pt x="332044" y="257810"/>
                  </a:moveTo>
                  <a:lnTo>
                    <a:pt x="324497" y="257810"/>
                  </a:lnTo>
                  <a:lnTo>
                    <a:pt x="332727" y="271780"/>
                  </a:lnTo>
                  <a:lnTo>
                    <a:pt x="340321" y="271780"/>
                  </a:lnTo>
                  <a:lnTo>
                    <a:pt x="332044" y="257810"/>
                  </a:lnTo>
                  <a:close/>
                </a:path>
                <a:path w="426720" h="271779">
                  <a:moveTo>
                    <a:pt x="354238" y="219710"/>
                  </a:moveTo>
                  <a:lnTo>
                    <a:pt x="346748" y="219710"/>
                  </a:lnTo>
                  <a:lnTo>
                    <a:pt x="365213" y="251460"/>
                  </a:lnTo>
                  <a:lnTo>
                    <a:pt x="353187" y="271780"/>
                  </a:lnTo>
                  <a:lnTo>
                    <a:pt x="360781" y="271780"/>
                  </a:lnTo>
                  <a:lnTo>
                    <a:pt x="369011" y="257810"/>
                  </a:lnTo>
                  <a:lnTo>
                    <a:pt x="376579" y="257810"/>
                  </a:lnTo>
                  <a:lnTo>
                    <a:pt x="372821" y="251460"/>
                  </a:lnTo>
                  <a:lnTo>
                    <a:pt x="376511" y="245110"/>
                  </a:lnTo>
                  <a:lnTo>
                    <a:pt x="369011" y="245110"/>
                  </a:lnTo>
                  <a:lnTo>
                    <a:pt x="354238" y="219710"/>
                  </a:lnTo>
                  <a:close/>
                </a:path>
                <a:path w="426720" h="271779">
                  <a:moveTo>
                    <a:pt x="376579" y="257810"/>
                  </a:moveTo>
                  <a:lnTo>
                    <a:pt x="369011" y="257810"/>
                  </a:lnTo>
                  <a:lnTo>
                    <a:pt x="377240" y="271780"/>
                  </a:lnTo>
                  <a:lnTo>
                    <a:pt x="384848" y="271780"/>
                  </a:lnTo>
                  <a:lnTo>
                    <a:pt x="376579" y="257810"/>
                  </a:lnTo>
                  <a:close/>
                </a:path>
                <a:path w="426720" h="271779">
                  <a:moveTo>
                    <a:pt x="398774" y="219710"/>
                  </a:moveTo>
                  <a:lnTo>
                    <a:pt x="391274" y="219710"/>
                  </a:lnTo>
                  <a:lnTo>
                    <a:pt x="409740" y="251460"/>
                  </a:lnTo>
                  <a:lnTo>
                    <a:pt x="397713" y="271780"/>
                  </a:lnTo>
                  <a:lnTo>
                    <a:pt x="405307" y="271780"/>
                  </a:lnTo>
                  <a:lnTo>
                    <a:pt x="413537" y="257810"/>
                  </a:lnTo>
                  <a:lnTo>
                    <a:pt x="421104" y="257810"/>
                  </a:lnTo>
                  <a:lnTo>
                    <a:pt x="417347" y="251460"/>
                  </a:lnTo>
                  <a:lnTo>
                    <a:pt x="421104" y="245110"/>
                  </a:lnTo>
                  <a:lnTo>
                    <a:pt x="413537" y="245110"/>
                  </a:lnTo>
                  <a:lnTo>
                    <a:pt x="398774" y="219710"/>
                  </a:lnTo>
                  <a:close/>
                </a:path>
                <a:path w="426720" h="271779">
                  <a:moveTo>
                    <a:pt x="421104" y="257810"/>
                  </a:moveTo>
                  <a:lnTo>
                    <a:pt x="413537" y="257810"/>
                  </a:lnTo>
                  <a:lnTo>
                    <a:pt x="421767" y="271780"/>
                  </a:lnTo>
                  <a:lnTo>
                    <a:pt x="426364" y="271780"/>
                  </a:lnTo>
                  <a:lnTo>
                    <a:pt x="426364" y="266700"/>
                  </a:lnTo>
                  <a:lnTo>
                    <a:pt x="421104" y="257810"/>
                  </a:lnTo>
                  <a:close/>
                </a:path>
                <a:path w="426720" h="271779">
                  <a:moveTo>
                    <a:pt x="20872" y="181610"/>
                  </a:moveTo>
                  <a:lnTo>
                    <a:pt x="12814" y="181610"/>
                  </a:lnTo>
                  <a:lnTo>
                    <a:pt x="31280" y="213360"/>
                  </a:lnTo>
                  <a:lnTo>
                    <a:pt x="12814" y="245110"/>
                  </a:lnTo>
                  <a:lnTo>
                    <a:pt x="20304" y="245110"/>
                  </a:lnTo>
                  <a:lnTo>
                    <a:pt x="35077" y="219710"/>
                  </a:lnTo>
                  <a:lnTo>
                    <a:pt x="42567" y="219710"/>
                  </a:lnTo>
                  <a:lnTo>
                    <a:pt x="38874" y="213360"/>
                  </a:lnTo>
                  <a:lnTo>
                    <a:pt x="42567" y="207010"/>
                  </a:lnTo>
                  <a:lnTo>
                    <a:pt x="35077" y="207010"/>
                  </a:lnTo>
                  <a:lnTo>
                    <a:pt x="20872" y="181610"/>
                  </a:lnTo>
                  <a:close/>
                </a:path>
                <a:path w="426720" h="271779">
                  <a:moveTo>
                    <a:pt x="65399" y="181610"/>
                  </a:moveTo>
                  <a:lnTo>
                    <a:pt x="57340" y="181610"/>
                  </a:lnTo>
                  <a:lnTo>
                    <a:pt x="75806" y="213360"/>
                  </a:lnTo>
                  <a:lnTo>
                    <a:pt x="57340" y="245110"/>
                  </a:lnTo>
                  <a:lnTo>
                    <a:pt x="64830" y="245110"/>
                  </a:lnTo>
                  <a:lnTo>
                    <a:pt x="79603" y="219710"/>
                  </a:lnTo>
                  <a:lnTo>
                    <a:pt x="87094" y="219710"/>
                  </a:lnTo>
                  <a:lnTo>
                    <a:pt x="83400" y="213360"/>
                  </a:lnTo>
                  <a:lnTo>
                    <a:pt x="87094" y="207010"/>
                  </a:lnTo>
                  <a:lnTo>
                    <a:pt x="79603" y="207010"/>
                  </a:lnTo>
                  <a:lnTo>
                    <a:pt x="65399" y="181610"/>
                  </a:lnTo>
                  <a:close/>
                </a:path>
                <a:path w="426720" h="271779">
                  <a:moveTo>
                    <a:pt x="109925" y="181610"/>
                  </a:moveTo>
                  <a:lnTo>
                    <a:pt x="101866" y="181610"/>
                  </a:lnTo>
                  <a:lnTo>
                    <a:pt x="120319" y="213360"/>
                  </a:lnTo>
                  <a:lnTo>
                    <a:pt x="101866" y="245110"/>
                  </a:lnTo>
                  <a:lnTo>
                    <a:pt x="109357" y="245110"/>
                  </a:lnTo>
                  <a:lnTo>
                    <a:pt x="124129" y="219710"/>
                  </a:lnTo>
                  <a:lnTo>
                    <a:pt x="131620" y="219710"/>
                  </a:lnTo>
                  <a:lnTo>
                    <a:pt x="127927" y="213360"/>
                  </a:lnTo>
                  <a:lnTo>
                    <a:pt x="131620" y="207010"/>
                  </a:lnTo>
                  <a:lnTo>
                    <a:pt x="124129" y="207010"/>
                  </a:lnTo>
                  <a:lnTo>
                    <a:pt x="109925" y="181610"/>
                  </a:lnTo>
                  <a:close/>
                </a:path>
                <a:path w="426720" h="271779">
                  <a:moveTo>
                    <a:pt x="154451" y="181610"/>
                  </a:moveTo>
                  <a:lnTo>
                    <a:pt x="146392" y="181610"/>
                  </a:lnTo>
                  <a:lnTo>
                    <a:pt x="164858" y="213360"/>
                  </a:lnTo>
                  <a:lnTo>
                    <a:pt x="146392" y="245110"/>
                  </a:lnTo>
                  <a:lnTo>
                    <a:pt x="153883" y="245110"/>
                  </a:lnTo>
                  <a:lnTo>
                    <a:pt x="168656" y="219710"/>
                  </a:lnTo>
                  <a:lnTo>
                    <a:pt x="176146" y="219710"/>
                  </a:lnTo>
                  <a:lnTo>
                    <a:pt x="172453" y="213360"/>
                  </a:lnTo>
                  <a:lnTo>
                    <a:pt x="176146" y="207010"/>
                  </a:lnTo>
                  <a:lnTo>
                    <a:pt x="168656" y="207010"/>
                  </a:lnTo>
                  <a:lnTo>
                    <a:pt x="154451" y="181610"/>
                  </a:lnTo>
                  <a:close/>
                </a:path>
                <a:path w="426720" h="271779">
                  <a:moveTo>
                    <a:pt x="198977" y="181610"/>
                  </a:moveTo>
                  <a:lnTo>
                    <a:pt x="190919" y="181610"/>
                  </a:lnTo>
                  <a:lnTo>
                    <a:pt x="209384" y="213360"/>
                  </a:lnTo>
                  <a:lnTo>
                    <a:pt x="190919" y="245110"/>
                  </a:lnTo>
                  <a:lnTo>
                    <a:pt x="198409" y="245110"/>
                  </a:lnTo>
                  <a:lnTo>
                    <a:pt x="213182" y="219710"/>
                  </a:lnTo>
                  <a:lnTo>
                    <a:pt x="220672" y="219710"/>
                  </a:lnTo>
                  <a:lnTo>
                    <a:pt x="216979" y="213360"/>
                  </a:lnTo>
                  <a:lnTo>
                    <a:pt x="220672" y="207010"/>
                  </a:lnTo>
                  <a:lnTo>
                    <a:pt x="213182" y="207010"/>
                  </a:lnTo>
                  <a:lnTo>
                    <a:pt x="198977" y="181610"/>
                  </a:lnTo>
                  <a:close/>
                </a:path>
                <a:path w="426720" h="271779">
                  <a:moveTo>
                    <a:pt x="243503" y="181610"/>
                  </a:moveTo>
                  <a:lnTo>
                    <a:pt x="235445" y="181610"/>
                  </a:lnTo>
                  <a:lnTo>
                    <a:pt x="253898" y="213360"/>
                  </a:lnTo>
                  <a:lnTo>
                    <a:pt x="235445" y="245110"/>
                  </a:lnTo>
                  <a:lnTo>
                    <a:pt x="242935" y="245110"/>
                  </a:lnTo>
                  <a:lnTo>
                    <a:pt x="257708" y="219710"/>
                  </a:lnTo>
                  <a:lnTo>
                    <a:pt x="265198" y="219710"/>
                  </a:lnTo>
                  <a:lnTo>
                    <a:pt x="261505" y="213360"/>
                  </a:lnTo>
                  <a:lnTo>
                    <a:pt x="265198" y="207010"/>
                  </a:lnTo>
                  <a:lnTo>
                    <a:pt x="257708" y="207010"/>
                  </a:lnTo>
                  <a:lnTo>
                    <a:pt x="243503" y="181610"/>
                  </a:lnTo>
                  <a:close/>
                </a:path>
                <a:path w="426720" h="271779">
                  <a:moveTo>
                    <a:pt x="288030" y="181610"/>
                  </a:moveTo>
                  <a:lnTo>
                    <a:pt x="279971" y="181610"/>
                  </a:lnTo>
                  <a:lnTo>
                    <a:pt x="298424" y="213360"/>
                  </a:lnTo>
                  <a:lnTo>
                    <a:pt x="279971" y="245110"/>
                  </a:lnTo>
                  <a:lnTo>
                    <a:pt x="287461" y="245110"/>
                  </a:lnTo>
                  <a:lnTo>
                    <a:pt x="302234" y="219710"/>
                  </a:lnTo>
                  <a:lnTo>
                    <a:pt x="309725" y="219710"/>
                  </a:lnTo>
                  <a:lnTo>
                    <a:pt x="306031" y="213360"/>
                  </a:lnTo>
                  <a:lnTo>
                    <a:pt x="309725" y="207010"/>
                  </a:lnTo>
                  <a:lnTo>
                    <a:pt x="302234" y="207010"/>
                  </a:lnTo>
                  <a:lnTo>
                    <a:pt x="288030" y="181610"/>
                  </a:lnTo>
                  <a:close/>
                </a:path>
                <a:path w="426720" h="271779">
                  <a:moveTo>
                    <a:pt x="332556" y="181610"/>
                  </a:moveTo>
                  <a:lnTo>
                    <a:pt x="324497" y="181610"/>
                  </a:lnTo>
                  <a:lnTo>
                    <a:pt x="342963" y="213360"/>
                  </a:lnTo>
                  <a:lnTo>
                    <a:pt x="324497" y="245110"/>
                  </a:lnTo>
                  <a:lnTo>
                    <a:pt x="331975" y="245110"/>
                  </a:lnTo>
                  <a:lnTo>
                    <a:pt x="346748" y="219710"/>
                  </a:lnTo>
                  <a:lnTo>
                    <a:pt x="354238" y="219710"/>
                  </a:lnTo>
                  <a:lnTo>
                    <a:pt x="350545" y="213360"/>
                  </a:lnTo>
                  <a:lnTo>
                    <a:pt x="354238" y="207010"/>
                  </a:lnTo>
                  <a:lnTo>
                    <a:pt x="346760" y="207010"/>
                  </a:lnTo>
                  <a:lnTo>
                    <a:pt x="332556" y="181610"/>
                  </a:lnTo>
                  <a:close/>
                </a:path>
                <a:path w="426720" h="271779">
                  <a:moveTo>
                    <a:pt x="377069" y="181610"/>
                  </a:moveTo>
                  <a:lnTo>
                    <a:pt x="369011" y="181610"/>
                  </a:lnTo>
                  <a:lnTo>
                    <a:pt x="387477" y="213360"/>
                  </a:lnTo>
                  <a:lnTo>
                    <a:pt x="369011" y="245110"/>
                  </a:lnTo>
                  <a:lnTo>
                    <a:pt x="376511" y="245110"/>
                  </a:lnTo>
                  <a:lnTo>
                    <a:pt x="391274" y="219710"/>
                  </a:lnTo>
                  <a:lnTo>
                    <a:pt x="398774" y="219710"/>
                  </a:lnTo>
                  <a:lnTo>
                    <a:pt x="395084" y="213360"/>
                  </a:lnTo>
                  <a:lnTo>
                    <a:pt x="398774" y="207010"/>
                  </a:lnTo>
                  <a:lnTo>
                    <a:pt x="391274" y="207010"/>
                  </a:lnTo>
                  <a:lnTo>
                    <a:pt x="377069" y="181610"/>
                  </a:lnTo>
                  <a:close/>
                </a:path>
                <a:path w="426720" h="271779">
                  <a:moveTo>
                    <a:pt x="426364" y="222250"/>
                  </a:moveTo>
                  <a:lnTo>
                    <a:pt x="413537" y="245110"/>
                  </a:lnTo>
                  <a:lnTo>
                    <a:pt x="421104" y="245110"/>
                  </a:lnTo>
                  <a:lnTo>
                    <a:pt x="426364" y="236220"/>
                  </a:lnTo>
                  <a:lnTo>
                    <a:pt x="426364" y="222250"/>
                  </a:lnTo>
                  <a:close/>
                </a:path>
                <a:path w="426720" h="271779">
                  <a:moveTo>
                    <a:pt x="42567" y="142240"/>
                  </a:moveTo>
                  <a:lnTo>
                    <a:pt x="35077" y="142240"/>
                  </a:lnTo>
                  <a:lnTo>
                    <a:pt x="53543" y="173990"/>
                  </a:lnTo>
                  <a:lnTo>
                    <a:pt x="35077" y="207010"/>
                  </a:lnTo>
                  <a:lnTo>
                    <a:pt x="42567" y="207010"/>
                  </a:lnTo>
                  <a:lnTo>
                    <a:pt x="57340" y="181610"/>
                  </a:lnTo>
                  <a:lnTo>
                    <a:pt x="65399" y="181610"/>
                  </a:lnTo>
                  <a:lnTo>
                    <a:pt x="61137" y="173990"/>
                  </a:lnTo>
                  <a:lnTo>
                    <a:pt x="64830" y="167640"/>
                  </a:lnTo>
                  <a:lnTo>
                    <a:pt x="57340" y="167640"/>
                  </a:lnTo>
                  <a:lnTo>
                    <a:pt x="42567" y="142240"/>
                  </a:lnTo>
                  <a:close/>
                </a:path>
                <a:path w="426720" h="271779">
                  <a:moveTo>
                    <a:pt x="87094" y="142240"/>
                  </a:moveTo>
                  <a:lnTo>
                    <a:pt x="79603" y="142240"/>
                  </a:lnTo>
                  <a:lnTo>
                    <a:pt x="98069" y="173990"/>
                  </a:lnTo>
                  <a:lnTo>
                    <a:pt x="79603" y="207010"/>
                  </a:lnTo>
                  <a:lnTo>
                    <a:pt x="87094" y="207010"/>
                  </a:lnTo>
                  <a:lnTo>
                    <a:pt x="101866" y="181610"/>
                  </a:lnTo>
                  <a:lnTo>
                    <a:pt x="109925" y="181610"/>
                  </a:lnTo>
                  <a:lnTo>
                    <a:pt x="105664" y="173990"/>
                  </a:lnTo>
                  <a:lnTo>
                    <a:pt x="109357" y="167640"/>
                  </a:lnTo>
                  <a:lnTo>
                    <a:pt x="101866" y="167640"/>
                  </a:lnTo>
                  <a:lnTo>
                    <a:pt x="87094" y="142240"/>
                  </a:lnTo>
                  <a:close/>
                </a:path>
                <a:path w="426720" h="271779">
                  <a:moveTo>
                    <a:pt x="131620" y="142240"/>
                  </a:moveTo>
                  <a:lnTo>
                    <a:pt x="124129" y="142240"/>
                  </a:lnTo>
                  <a:lnTo>
                    <a:pt x="142595" y="173990"/>
                  </a:lnTo>
                  <a:lnTo>
                    <a:pt x="124129" y="207010"/>
                  </a:lnTo>
                  <a:lnTo>
                    <a:pt x="131620" y="207010"/>
                  </a:lnTo>
                  <a:lnTo>
                    <a:pt x="146392" y="181610"/>
                  </a:lnTo>
                  <a:lnTo>
                    <a:pt x="154451" y="181610"/>
                  </a:lnTo>
                  <a:lnTo>
                    <a:pt x="150190" y="173990"/>
                  </a:lnTo>
                  <a:lnTo>
                    <a:pt x="153883" y="167640"/>
                  </a:lnTo>
                  <a:lnTo>
                    <a:pt x="146392" y="167640"/>
                  </a:lnTo>
                  <a:lnTo>
                    <a:pt x="131620" y="142240"/>
                  </a:lnTo>
                  <a:close/>
                </a:path>
                <a:path w="426720" h="271779">
                  <a:moveTo>
                    <a:pt x="176146" y="142240"/>
                  </a:moveTo>
                  <a:lnTo>
                    <a:pt x="168656" y="142240"/>
                  </a:lnTo>
                  <a:lnTo>
                    <a:pt x="187121" y="173990"/>
                  </a:lnTo>
                  <a:lnTo>
                    <a:pt x="168656" y="207010"/>
                  </a:lnTo>
                  <a:lnTo>
                    <a:pt x="176146" y="207010"/>
                  </a:lnTo>
                  <a:lnTo>
                    <a:pt x="190919" y="181610"/>
                  </a:lnTo>
                  <a:lnTo>
                    <a:pt x="198977" y="181610"/>
                  </a:lnTo>
                  <a:lnTo>
                    <a:pt x="194716" y="173990"/>
                  </a:lnTo>
                  <a:lnTo>
                    <a:pt x="198409" y="167640"/>
                  </a:lnTo>
                  <a:lnTo>
                    <a:pt x="190919" y="167640"/>
                  </a:lnTo>
                  <a:lnTo>
                    <a:pt x="176146" y="142240"/>
                  </a:lnTo>
                  <a:close/>
                </a:path>
                <a:path w="426720" h="271779">
                  <a:moveTo>
                    <a:pt x="220672" y="142240"/>
                  </a:moveTo>
                  <a:lnTo>
                    <a:pt x="213182" y="142240"/>
                  </a:lnTo>
                  <a:lnTo>
                    <a:pt x="231648" y="173990"/>
                  </a:lnTo>
                  <a:lnTo>
                    <a:pt x="213182" y="207010"/>
                  </a:lnTo>
                  <a:lnTo>
                    <a:pt x="220672" y="207010"/>
                  </a:lnTo>
                  <a:lnTo>
                    <a:pt x="235445" y="181610"/>
                  </a:lnTo>
                  <a:lnTo>
                    <a:pt x="243503" y="181610"/>
                  </a:lnTo>
                  <a:lnTo>
                    <a:pt x="239242" y="173990"/>
                  </a:lnTo>
                  <a:lnTo>
                    <a:pt x="242935" y="167640"/>
                  </a:lnTo>
                  <a:lnTo>
                    <a:pt x="235445" y="167640"/>
                  </a:lnTo>
                  <a:lnTo>
                    <a:pt x="220672" y="142240"/>
                  </a:lnTo>
                  <a:close/>
                </a:path>
                <a:path w="426720" h="271779">
                  <a:moveTo>
                    <a:pt x="265198" y="142240"/>
                  </a:moveTo>
                  <a:lnTo>
                    <a:pt x="257708" y="142240"/>
                  </a:lnTo>
                  <a:lnTo>
                    <a:pt x="276161" y="173990"/>
                  </a:lnTo>
                  <a:lnTo>
                    <a:pt x="257708" y="207010"/>
                  </a:lnTo>
                  <a:lnTo>
                    <a:pt x="265198" y="207010"/>
                  </a:lnTo>
                  <a:lnTo>
                    <a:pt x="279971" y="181610"/>
                  </a:lnTo>
                  <a:lnTo>
                    <a:pt x="288030" y="181610"/>
                  </a:lnTo>
                  <a:lnTo>
                    <a:pt x="283768" y="173990"/>
                  </a:lnTo>
                  <a:lnTo>
                    <a:pt x="287461" y="167640"/>
                  </a:lnTo>
                  <a:lnTo>
                    <a:pt x="279971" y="167640"/>
                  </a:lnTo>
                  <a:lnTo>
                    <a:pt x="265198" y="142240"/>
                  </a:lnTo>
                  <a:close/>
                </a:path>
                <a:path w="426720" h="271779">
                  <a:moveTo>
                    <a:pt x="309725" y="142240"/>
                  </a:moveTo>
                  <a:lnTo>
                    <a:pt x="302234" y="142240"/>
                  </a:lnTo>
                  <a:lnTo>
                    <a:pt x="320687" y="173990"/>
                  </a:lnTo>
                  <a:lnTo>
                    <a:pt x="302234" y="207010"/>
                  </a:lnTo>
                  <a:lnTo>
                    <a:pt x="309725" y="207010"/>
                  </a:lnTo>
                  <a:lnTo>
                    <a:pt x="324497" y="181610"/>
                  </a:lnTo>
                  <a:lnTo>
                    <a:pt x="332556" y="181610"/>
                  </a:lnTo>
                  <a:lnTo>
                    <a:pt x="328295" y="173990"/>
                  </a:lnTo>
                  <a:lnTo>
                    <a:pt x="331988" y="167640"/>
                  </a:lnTo>
                  <a:lnTo>
                    <a:pt x="324497" y="167640"/>
                  </a:lnTo>
                  <a:lnTo>
                    <a:pt x="309725" y="142240"/>
                  </a:lnTo>
                  <a:close/>
                </a:path>
                <a:path w="426720" h="271779">
                  <a:moveTo>
                    <a:pt x="354248" y="142240"/>
                  </a:moveTo>
                  <a:lnTo>
                    <a:pt x="346760" y="142240"/>
                  </a:lnTo>
                  <a:lnTo>
                    <a:pt x="365226" y="173990"/>
                  </a:lnTo>
                  <a:lnTo>
                    <a:pt x="346760" y="207010"/>
                  </a:lnTo>
                  <a:lnTo>
                    <a:pt x="354238" y="207010"/>
                  </a:lnTo>
                  <a:lnTo>
                    <a:pt x="369011" y="181610"/>
                  </a:lnTo>
                  <a:lnTo>
                    <a:pt x="377069" y="181610"/>
                  </a:lnTo>
                  <a:lnTo>
                    <a:pt x="372808" y="173990"/>
                  </a:lnTo>
                  <a:lnTo>
                    <a:pt x="376501" y="167640"/>
                  </a:lnTo>
                  <a:lnTo>
                    <a:pt x="369011" y="167640"/>
                  </a:lnTo>
                  <a:lnTo>
                    <a:pt x="354248" y="142240"/>
                  </a:lnTo>
                  <a:close/>
                </a:path>
                <a:path w="426720" h="271779">
                  <a:moveTo>
                    <a:pt x="398764" y="142240"/>
                  </a:moveTo>
                  <a:lnTo>
                    <a:pt x="391274" y="142240"/>
                  </a:lnTo>
                  <a:lnTo>
                    <a:pt x="409740" y="173990"/>
                  </a:lnTo>
                  <a:lnTo>
                    <a:pt x="391274" y="207010"/>
                  </a:lnTo>
                  <a:lnTo>
                    <a:pt x="398774" y="207010"/>
                  </a:lnTo>
                  <a:lnTo>
                    <a:pt x="413537" y="181610"/>
                  </a:lnTo>
                  <a:lnTo>
                    <a:pt x="421502" y="181610"/>
                  </a:lnTo>
                  <a:lnTo>
                    <a:pt x="417334" y="173990"/>
                  </a:lnTo>
                  <a:lnTo>
                    <a:pt x="421097" y="167640"/>
                  </a:lnTo>
                  <a:lnTo>
                    <a:pt x="413537" y="167640"/>
                  </a:lnTo>
                  <a:lnTo>
                    <a:pt x="398764" y="142240"/>
                  </a:lnTo>
                  <a:close/>
                </a:path>
                <a:path w="426720" h="271779">
                  <a:moveTo>
                    <a:pt x="0" y="146050"/>
                  </a:moveTo>
                  <a:lnTo>
                    <a:pt x="0" y="158750"/>
                  </a:lnTo>
                  <a:lnTo>
                    <a:pt x="9017" y="173990"/>
                  </a:lnTo>
                  <a:lnTo>
                    <a:pt x="0" y="190500"/>
                  </a:lnTo>
                  <a:lnTo>
                    <a:pt x="0" y="203200"/>
                  </a:lnTo>
                  <a:lnTo>
                    <a:pt x="12814" y="181610"/>
                  </a:lnTo>
                  <a:lnTo>
                    <a:pt x="20872" y="181610"/>
                  </a:lnTo>
                  <a:lnTo>
                    <a:pt x="16611" y="173990"/>
                  </a:lnTo>
                  <a:lnTo>
                    <a:pt x="20304" y="167640"/>
                  </a:lnTo>
                  <a:lnTo>
                    <a:pt x="12827" y="167640"/>
                  </a:lnTo>
                  <a:lnTo>
                    <a:pt x="0" y="146050"/>
                  </a:lnTo>
                  <a:close/>
                </a:path>
                <a:path w="426720" h="271779">
                  <a:moveTo>
                    <a:pt x="421502" y="181610"/>
                  </a:moveTo>
                  <a:lnTo>
                    <a:pt x="413537" y="181610"/>
                  </a:lnTo>
                  <a:lnTo>
                    <a:pt x="426364" y="203200"/>
                  </a:lnTo>
                  <a:lnTo>
                    <a:pt x="426364" y="190500"/>
                  </a:lnTo>
                  <a:lnTo>
                    <a:pt x="421502" y="181610"/>
                  </a:lnTo>
                  <a:close/>
                </a:path>
                <a:path w="426720" h="271779">
                  <a:moveTo>
                    <a:pt x="20304" y="104140"/>
                  </a:moveTo>
                  <a:lnTo>
                    <a:pt x="12827" y="104140"/>
                  </a:lnTo>
                  <a:lnTo>
                    <a:pt x="31292" y="135890"/>
                  </a:lnTo>
                  <a:lnTo>
                    <a:pt x="12827" y="167640"/>
                  </a:lnTo>
                  <a:lnTo>
                    <a:pt x="20304" y="167640"/>
                  </a:lnTo>
                  <a:lnTo>
                    <a:pt x="35077" y="142240"/>
                  </a:lnTo>
                  <a:lnTo>
                    <a:pt x="42567" y="142240"/>
                  </a:lnTo>
                  <a:lnTo>
                    <a:pt x="38874" y="135890"/>
                  </a:lnTo>
                  <a:lnTo>
                    <a:pt x="42567" y="129540"/>
                  </a:lnTo>
                  <a:lnTo>
                    <a:pt x="35077" y="129540"/>
                  </a:lnTo>
                  <a:lnTo>
                    <a:pt x="20304" y="104140"/>
                  </a:lnTo>
                  <a:close/>
                </a:path>
                <a:path w="426720" h="271779">
                  <a:moveTo>
                    <a:pt x="64830" y="104140"/>
                  </a:moveTo>
                  <a:lnTo>
                    <a:pt x="57340" y="104140"/>
                  </a:lnTo>
                  <a:lnTo>
                    <a:pt x="75806" y="135890"/>
                  </a:lnTo>
                  <a:lnTo>
                    <a:pt x="57340" y="167640"/>
                  </a:lnTo>
                  <a:lnTo>
                    <a:pt x="64830" y="167640"/>
                  </a:lnTo>
                  <a:lnTo>
                    <a:pt x="79603" y="142240"/>
                  </a:lnTo>
                  <a:lnTo>
                    <a:pt x="87094" y="142240"/>
                  </a:lnTo>
                  <a:lnTo>
                    <a:pt x="83400" y="135890"/>
                  </a:lnTo>
                  <a:lnTo>
                    <a:pt x="87094" y="129540"/>
                  </a:lnTo>
                  <a:lnTo>
                    <a:pt x="79603" y="129540"/>
                  </a:lnTo>
                  <a:lnTo>
                    <a:pt x="64830" y="104140"/>
                  </a:lnTo>
                  <a:close/>
                </a:path>
                <a:path w="426720" h="271779">
                  <a:moveTo>
                    <a:pt x="109357" y="104140"/>
                  </a:moveTo>
                  <a:lnTo>
                    <a:pt x="101866" y="104140"/>
                  </a:lnTo>
                  <a:lnTo>
                    <a:pt x="120319" y="135890"/>
                  </a:lnTo>
                  <a:lnTo>
                    <a:pt x="101866" y="167640"/>
                  </a:lnTo>
                  <a:lnTo>
                    <a:pt x="109357" y="167640"/>
                  </a:lnTo>
                  <a:lnTo>
                    <a:pt x="124129" y="142240"/>
                  </a:lnTo>
                  <a:lnTo>
                    <a:pt x="131620" y="142240"/>
                  </a:lnTo>
                  <a:lnTo>
                    <a:pt x="127927" y="135890"/>
                  </a:lnTo>
                  <a:lnTo>
                    <a:pt x="131620" y="129540"/>
                  </a:lnTo>
                  <a:lnTo>
                    <a:pt x="124129" y="129540"/>
                  </a:lnTo>
                  <a:lnTo>
                    <a:pt x="109357" y="104140"/>
                  </a:lnTo>
                  <a:close/>
                </a:path>
                <a:path w="426720" h="271779">
                  <a:moveTo>
                    <a:pt x="153883" y="104140"/>
                  </a:moveTo>
                  <a:lnTo>
                    <a:pt x="146392" y="104140"/>
                  </a:lnTo>
                  <a:lnTo>
                    <a:pt x="164858" y="135890"/>
                  </a:lnTo>
                  <a:lnTo>
                    <a:pt x="146392" y="167640"/>
                  </a:lnTo>
                  <a:lnTo>
                    <a:pt x="153883" y="167640"/>
                  </a:lnTo>
                  <a:lnTo>
                    <a:pt x="168656" y="142240"/>
                  </a:lnTo>
                  <a:lnTo>
                    <a:pt x="176146" y="142240"/>
                  </a:lnTo>
                  <a:lnTo>
                    <a:pt x="172453" y="135890"/>
                  </a:lnTo>
                  <a:lnTo>
                    <a:pt x="176146" y="129540"/>
                  </a:lnTo>
                  <a:lnTo>
                    <a:pt x="168656" y="129540"/>
                  </a:lnTo>
                  <a:lnTo>
                    <a:pt x="153883" y="104140"/>
                  </a:lnTo>
                  <a:close/>
                </a:path>
                <a:path w="426720" h="271779">
                  <a:moveTo>
                    <a:pt x="198409" y="104140"/>
                  </a:moveTo>
                  <a:lnTo>
                    <a:pt x="190919" y="104140"/>
                  </a:lnTo>
                  <a:lnTo>
                    <a:pt x="209384" y="135890"/>
                  </a:lnTo>
                  <a:lnTo>
                    <a:pt x="190919" y="167640"/>
                  </a:lnTo>
                  <a:lnTo>
                    <a:pt x="198409" y="167640"/>
                  </a:lnTo>
                  <a:lnTo>
                    <a:pt x="213182" y="142240"/>
                  </a:lnTo>
                  <a:lnTo>
                    <a:pt x="220672" y="142240"/>
                  </a:lnTo>
                  <a:lnTo>
                    <a:pt x="216979" y="135890"/>
                  </a:lnTo>
                  <a:lnTo>
                    <a:pt x="220672" y="129540"/>
                  </a:lnTo>
                  <a:lnTo>
                    <a:pt x="213182" y="129540"/>
                  </a:lnTo>
                  <a:lnTo>
                    <a:pt x="198409" y="104140"/>
                  </a:lnTo>
                  <a:close/>
                </a:path>
                <a:path w="426720" h="271779">
                  <a:moveTo>
                    <a:pt x="242935" y="104140"/>
                  </a:moveTo>
                  <a:lnTo>
                    <a:pt x="235445" y="104140"/>
                  </a:lnTo>
                  <a:lnTo>
                    <a:pt x="253898" y="135890"/>
                  </a:lnTo>
                  <a:lnTo>
                    <a:pt x="235445" y="167640"/>
                  </a:lnTo>
                  <a:lnTo>
                    <a:pt x="242935" y="167640"/>
                  </a:lnTo>
                  <a:lnTo>
                    <a:pt x="257708" y="142240"/>
                  </a:lnTo>
                  <a:lnTo>
                    <a:pt x="265198" y="142240"/>
                  </a:lnTo>
                  <a:lnTo>
                    <a:pt x="261505" y="135890"/>
                  </a:lnTo>
                  <a:lnTo>
                    <a:pt x="265198" y="129540"/>
                  </a:lnTo>
                  <a:lnTo>
                    <a:pt x="257708" y="129540"/>
                  </a:lnTo>
                  <a:lnTo>
                    <a:pt x="242935" y="104140"/>
                  </a:lnTo>
                  <a:close/>
                </a:path>
                <a:path w="426720" h="271779">
                  <a:moveTo>
                    <a:pt x="287461" y="104140"/>
                  </a:moveTo>
                  <a:lnTo>
                    <a:pt x="279971" y="104140"/>
                  </a:lnTo>
                  <a:lnTo>
                    <a:pt x="298424" y="135890"/>
                  </a:lnTo>
                  <a:lnTo>
                    <a:pt x="279971" y="167640"/>
                  </a:lnTo>
                  <a:lnTo>
                    <a:pt x="287461" y="167640"/>
                  </a:lnTo>
                  <a:lnTo>
                    <a:pt x="302234" y="142240"/>
                  </a:lnTo>
                  <a:lnTo>
                    <a:pt x="309725" y="142240"/>
                  </a:lnTo>
                  <a:lnTo>
                    <a:pt x="306031" y="135890"/>
                  </a:lnTo>
                  <a:lnTo>
                    <a:pt x="309725" y="129540"/>
                  </a:lnTo>
                  <a:lnTo>
                    <a:pt x="302234" y="129540"/>
                  </a:lnTo>
                  <a:lnTo>
                    <a:pt x="287461" y="104140"/>
                  </a:lnTo>
                  <a:close/>
                </a:path>
                <a:path w="426720" h="271779">
                  <a:moveTo>
                    <a:pt x="331988" y="104140"/>
                  </a:moveTo>
                  <a:lnTo>
                    <a:pt x="324497" y="104140"/>
                  </a:lnTo>
                  <a:lnTo>
                    <a:pt x="342950" y="135890"/>
                  </a:lnTo>
                  <a:lnTo>
                    <a:pt x="324497" y="167640"/>
                  </a:lnTo>
                  <a:lnTo>
                    <a:pt x="331988" y="167640"/>
                  </a:lnTo>
                  <a:lnTo>
                    <a:pt x="346760" y="142240"/>
                  </a:lnTo>
                  <a:lnTo>
                    <a:pt x="354248" y="142240"/>
                  </a:lnTo>
                  <a:lnTo>
                    <a:pt x="350558" y="135890"/>
                  </a:lnTo>
                  <a:lnTo>
                    <a:pt x="354248" y="129540"/>
                  </a:lnTo>
                  <a:lnTo>
                    <a:pt x="346760" y="129540"/>
                  </a:lnTo>
                  <a:lnTo>
                    <a:pt x="331988" y="104140"/>
                  </a:lnTo>
                  <a:close/>
                </a:path>
                <a:path w="426720" h="271779">
                  <a:moveTo>
                    <a:pt x="376501" y="104140"/>
                  </a:moveTo>
                  <a:lnTo>
                    <a:pt x="369011" y="104140"/>
                  </a:lnTo>
                  <a:lnTo>
                    <a:pt x="387489" y="135890"/>
                  </a:lnTo>
                  <a:lnTo>
                    <a:pt x="369011" y="167640"/>
                  </a:lnTo>
                  <a:lnTo>
                    <a:pt x="376501" y="167640"/>
                  </a:lnTo>
                  <a:lnTo>
                    <a:pt x="391274" y="142240"/>
                  </a:lnTo>
                  <a:lnTo>
                    <a:pt x="398764" y="142240"/>
                  </a:lnTo>
                  <a:lnTo>
                    <a:pt x="395071" y="135890"/>
                  </a:lnTo>
                  <a:lnTo>
                    <a:pt x="398764" y="129540"/>
                  </a:lnTo>
                  <a:lnTo>
                    <a:pt x="391274" y="129540"/>
                  </a:lnTo>
                  <a:lnTo>
                    <a:pt x="376501" y="104140"/>
                  </a:lnTo>
                  <a:close/>
                </a:path>
                <a:path w="426720" h="271779">
                  <a:moveTo>
                    <a:pt x="426364" y="146050"/>
                  </a:moveTo>
                  <a:lnTo>
                    <a:pt x="413537" y="167640"/>
                  </a:lnTo>
                  <a:lnTo>
                    <a:pt x="421097" y="167640"/>
                  </a:lnTo>
                  <a:lnTo>
                    <a:pt x="426364" y="158750"/>
                  </a:lnTo>
                  <a:lnTo>
                    <a:pt x="426364" y="146050"/>
                  </a:lnTo>
                  <a:close/>
                </a:path>
                <a:path w="426720" h="271779">
                  <a:moveTo>
                    <a:pt x="42567" y="64770"/>
                  </a:moveTo>
                  <a:lnTo>
                    <a:pt x="35077" y="64770"/>
                  </a:lnTo>
                  <a:lnTo>
                    <a:pt x="53543" y="97790"/>
                  </a:lnTo>
                  <a:lnTo>
                    <a:pt x="35077" y="129540"/>
                  </a:lnTo>
                  <a:lnTo>
                    <a:pt x="42567" y="129540"/>
                  </a:lnTo>
                  <a:lnTo>
                    <a:pt x="57340" y="104140"/>
                  </a:lnTo>
                  <a:lnTo>
                    <a:pt x="64830" y="104140"/>
                  </a:lnTo>
                  <a:lnTo>
                    <a:pt x="61137" y="97790"/>
                  </a:lnTo>
                  <a:lnTo>
                    <a:pt x="65399" y="90170"/>
                  </a:lnTo>
                  <a:lnTo>
                    <a:pt x="57340" y="90170"/>
                  </a:lnTo>
                  <a:lnTo>
                    <a:pt x="42567" y="64770"/>
                  </a:lnTo>
                  <a:close/>
                </a:path>
                <a:path w="426720" h="271779">
                  <a:moveTo>
                    <a:pt x="87094" y="64770"/>
                  </a:moveTo>
                  <a:lnTo>
                    <a:pt x="79603" y="64770"/>
                  </a:lnTo>
                  <a:lnTo>
                    <a:pt x="98069" y="97790"/>
                  </a:lnTo>
                  <a:lnTo>
                    <a:pt x="79603" y="129540"/>
                  </a:lnTo>
                  <a:lnTo>
                    <a:pt x="87094" y="129540"/>
                  </a:lnTo>
                  <a:lnTo>
                    <a:pt x="101866" y="104140"/>
                  </a:lnTo>
                  <a:lnTo>
                    <a:pt x="109357" y="104140"/>
                  </a:lnTo>
                  <a:lnTo>
                    <a:pt x="105664" y="97790"/>
                  </a:lnTo>
                  <a:lnTo>
                    <a:pt x="109925" y="90170"/>
                  </a:lnTo>
                  <a:lnTo>
                    <a:pt x="101866" y="90170"/>
                  </a:lnTo>
                  <a:lnTo>
                    <a:pt x="87094" y="64770"/>
                  </a:lnTo>
                  <a:close/>
                </a:path>
                <a:path w="426720" h="271779">
                  <a:moveTo>
                    <a:pt x="131620" y="64770"/>
                  </a:moveTo>
                  <a:lnTo>
                    <a:pt x="124129" y="64770"/>
                  </a:lnTo>
                  <a:lnTo>
                    <a:pt x="142595" y="97790"/>
                  </a:lnTo>
                  <a:lnTo>
                    <a:pt x="124129" y="129540"/>
                  </a:lnTo>
                  <a:lnTo>
                    <a:pt x="131620" y="129540"/>
                  </a:lnTo>
                  <a:lnTo>
                    <a:pt x="146392" y="104140"/>
                  </a:lnTo>
                  <a:lnTo>
                    <a:pt x="153883" y="104140"/>
                  </a:lnTo>
                  <a:lnTo>
                    <a:pt x="150190" y="97790"/>
                  </a:lnTo>
                  <a:lnTo>
                    <a:pt x="154451" y="90170"/>
                  </a:lnTo>
                  <a:lnTo>
                    <a:pt x="146392" y="90170"/>
                  </a:lnTo>
                  <a:lnTo>
                    <a:pt x="131620" y="64770"/>
                  </a:lnTo>
                  <a:close/>
                </a:path>
                <a:path w="426720" h="271779">
                  <a:moveTo>
                    <a:pt x="176146" y="64770"/>
                  </a:moveTo>
                  <a:lnTo>
                    <a:pt x="168656" y="64770"/>
                  </a:lnTo>
                  <a:lnTo>
                    <a:pt x="187121" y="97790"/>
                  </a:lnTo>
                  <a:lnTo>
                    <a:pt x="168656" y="129540"/>
                  </a:lnTo>
                  <a:lnTo>
                    <a:pt x="176146" y="129540"/>
                  </a:lnTo>
                  <a:lnTo>
                    <a:pt x="190919" y="104140"/>
                  </a:lnTo>
                  <a:lnTo>
                    <a:pt x="198409" y="104140"/>
                  </a:lnTo>
                  <a:lnTo>
                    <a:pt x="194716" y="97790"/>
                  </a:lnTo>
                  <a:lnTo>
                    <a:pt x="198977" y="90170"/>
                  </a:lnTo>
                  <a:lnTo>
                    <a:pt x="190919" y="90170"/>
                  </a:lnTo>
                  <a:lnTo>
                    <a:pt x="176146" y="64770"/>
                  </a:lnTo>
                  <a:close/>
                </a:path>
                <a:path w="426720" h="271779">
                  <a:moveTo>
                    <a:pt x="220672" y="64770"/>
                  </a:moveTo>
                  <a:lnTo>
                    <a:pt x="213182" y="64770"/>
                  </a:lnTo>
                  <a:lnTo>
                    <a:pt x="231648" y="97790"/>
                  </a:lnTo>
                  <a:lnTo>
                    <a:pt x="213182" y="129540"/>
                  </a:lnTo>
                  <a:lnTo>
                    <a:pt x="220672" y="129540"/>
                  </a:lnTo>
                  <a:lnTo>
                    <a:pt x="235445" y="104140"/>
                  </a:lnTo>
                  <a:lnTo>
                    <a:pt x="242935" y="104140"/>
                  </a:lnTo>
                  <a:lnTo>
                    <a:pt x="239242" y="97790"/>
                  </a:lnTo>
                  <a:lnTo>
                    <a:pt x="243503" y="90170"/>
                  </a:lnTo>
                  <a:lnTo>
                    <a:pt x="235445" y="90170"/>
                  </a:lnTo>
                  <a:lnTo>
                    <a:pt x="220672" y="64770"/>
                  </a:lnTo>
                  <a:close/>
                </a:path>
                <a:path w="426720" h="271779">
                  <a:moveTo>
                    <a:pt x="265198" y="64770"/>
                  </a:moveTo>
                  <a:lnTo>
                    <a:pt x="257708" y="64770"/>
                  </a:lnTo>
                  <a:lnTo>
                    <a:pt x="276161" y="97790"/>
                  </a:lnTo>
                  <a:lnTo>
                    <a:pt x="257708" y="129540"/>
                  </a:lnTo>
                  <a:lnTo>
                    <a:pt x="265198" y="129540"/>
                  </a:lnTo>
                  <a:lnTo>
                    <a:pt x="279971" y="104140"/>
                  </a:lnTo>
                  <a:lnTo>
                    <a:pt x="287461" y="104140"/>
                  </a:lnTo>
                  <a:lnTo>
                    <a:pt x="283768" y="97790"/>
                  </a:lnTo>
                  <a:lnTo>
                    <a:pt x="288030" y="90170"/>
                  </a:lnTo>
                  <a:lnTo>
                    <a:pt x="279971" y="90170"/>
                  </a:lnTo>
                  <a:lnTo>
                    <a:pt x="265198" y="64770"/>
                  </a:lnTo>
                  <a:close/>
                </a:path>
                <a:path w="426720" h="271779">
                  <a:moveTo>
                    <a:pt x="309725" y="64770"/>
                  </a:moveTo>
                  <a:lnTo>
                    <a:pt x="302234" y="64770"/>
                  </a:lnTo>
                  <a:lnTo>
                    <a:pt x="320687" y="97790"/>
                  </a:lnTo>
                  <a:lnTo>
                    <a:pt x="302234" y="129540"/>
                  </a:lnTo>
                  <a:lnTo>
                    <a:pt x="309725" y="129540"/>
                  </a:lnTo>
                  <a:lnTo>
                    <a:pt x="324497" y="104140"/>
                  </a:lnTo>
                  <a:lnTo>
                    <a:pt x="331988" y="104140"/>
                  </a:lnTo>
                  <a:lnTo>
                    <a:pt x="328295" y="97790"/>
                  </a:lnTo>
                  <a:lnTo>
                    <a:pt x="332556" y="90170"/>
                  </a:lnTo>
                  <a:lnTo>
                    <a:pt x="324497" y="90170"/>
                  </a:lnTo>
                  <a:lnTo>
                    <a:pt x="309725" y="64770"/>
                  </a:lnTo>
                  <a:close/>
                </a:path>
                <a:path w="426720" h="271779">
                  <a:moveTo>
                    <a:pt x="354238" y="64770"/>
                  </a:moveTo>
                  <a:lnTo>
                    <a:pt x="346760" y="64770"/>
                  </a:lnTo>
                  <a:lnTo>
                    <a:pt x="365226" y="97790"/>
                  </a:lnTo>
                  <a:lnTo>
                    <a:pt x="346760" y="129540"/>
                  </a:lnTo>
                  <a:lnTo>
                    <a:pt x="354248" y="129540"/>
                  </a:lnTo>
                  <a:lnTo>
                    <a:pt x="369011" y="104140"/>
                  </a:lnTo>
                  <a:lnTo>
                    <a:pt x="376501" y="104140"/>
                  </a:lnTo>
                  <a:lnTo>
                    <a:pt x="372808" y="97790"/>
                  </a:lnTo>
                  <a:lnTo>
                    <a:pt x="377069" y="90170"/>
                  </a:lnTo>
                  <a:lnTo>
                    <a:pt x="369011" y="90170"/>
                  </a:lnTo>
                  <a:lnTo>
                    <a:pt x="354238" y="64770"/>
                  </a:lnTo>
                  <a:close/>
                </a:path>
                <a:path w="426720" h="271779">
                  <a:moveTo>
                    <a:pt x="398774" y="64770"/>
                  </a:moveTo>
                  <a:lnTo>
                    <a:pt x="391274" y="64770"/>
                  </a:lnTo>
                  <a:lnTo>
                    <a:pt x="409740" y="97790"/>
                  </a:lnTo>
                  <a:lnTo>
                    <a:pt x="391274" y="129540"/>
                  </a:lnTo>
                  <a:lnTo>
                    <a:pt x="398764" y="129540"/>
                  </a:lnTo>
                  <a:lnTo>
                    <a:pt x="413537" y="104140"/>
                  </a:lnTo>
                  <a:lnTo>
                    <a:pt x="421097" y="104140"/>
                  </a:lnTo>
                  <a:lnTo>
                    <a:pt x="417334" y="97790"/>
                  </a:lnTo>
                  <a:lnTo>
                    <a:pt x="421502" y="90170"/>
                  </a:lnTo>
                  <a:lnTo>
                    <a:pt x="413537" y="90170"/>
                  </a:lnTo>
                  <a:lnTo>
                    <a:pt x="398774" y="64770"/>
                  </a:lnTo>
                  <a:close/>
                </a:path>
                <a:path w="426720" h="271779">
                  <a:moveTo>
                    <a:pt x="0" y="68580"/>
                  </a:moveTo>
                  <a:lnTo>
                    <a:pt x="0" y="81280"/>
                  </a:lnTo>
                  <a:lnTo>
                    <a:pt x="9017" y="97790"/>
                  </a:lnTo>
                  <a:lnTo>
                    <a:pt x="0" y="113030"/>
                  </a:lnTo>
                  <a:lnTo>
                    <a:pt x="0" y="125730"/>
                  </a:lnTo>
                  <a:lnTo>
                    <a:pt x="12827" y="104140"/>
                  </a:lnTo>
                  <a:lnTo>
                    <a:pt x="20304" y="104140"/>
                  </a:lnTo>
                  <a:lnTo>
                    <a:pt x="16611" y="97790"/>
                  </a:lnTo>
                  <a:lnTo>
                    <a:pt x="20872" y="90170"/>
                  </a:lnTo>
                  <a:lnTo>
                    <a:pt x="12814" y="90170"/>
                  </a:lnTo>
                  <a:lnTo>
                    <a:pt x="0" y="68580"/>
                  </a:lnTo>
                  <a:close/>
                </a:path>
                <a:path w="426720" h="271779">
                  <a:moveTo>
                    <a:pt x="421097" y="104140"/>
                  </a:moveTo>
                  <a:lnTo>
                    <a:pt x="413537" y="104140"/>
                  </a:lnTo>
                  <a:lnTo>
                    <a:pt x="426364" y="125730"/>
                  </a:lnTo>
                  <a:lnTo>
                    <a:pt x="426364" y="113030"/>
                  </a:lnTo>
                  <a:lnTo>
                    <a:pt x="421097" y="104140"/>
                  </a:lnTo>
                  <a:close/>
                </a:path>
                <a:path w="426720" h="271779">
                  <a:moveTo>
                    <a:pt x="20304" y="26670"/>
                  </a:moveTo>
                  <a:lnTo>
                    <a:pt x="12814" y="26670"/>
                  </a:lnTo>
                  <a:lnTo>
                    <a:pt x="31280" y="58420"/>
                  </a:lnTo>
                  <a:lnTo>
                    <a:pt x="12814" y="90170"/>
                  </a:lnTo>
                  <a:lnTo>
                    <a:pt x="20872" y="90170"/>
                  </a:lnTo>
                  <a:lnTo>
                    <a:pt x="35077" y="64770"/>
                  </a:lnTo>
                  <a:lnTo>
                    <a:pt x="42567" y="64770"/>
                  </a:lnTo>
                  <a:lnTo>
                    <a:pt x="38874" y="58420"/>
                  </a:lnTo>
                  <a:lnTo>
                    <a:pt x="42567" y="52070"/>
                  </a:lnTo>
                  <a:lnTo>
                    <a:pt x="35077" y="52070"/>
                  </a:lnTo>
                  <a:lnTo>
                    <a:pt x="20304" y="26670"/>
                  </a:lnTo>
                  <a:close/>
                </a:path>
                <a:path w="426720" h="271779">
                  <a:moveTo>
                    <a:pt x="64830" y="26670"/>
                  </a:moveTo>
                  <a:lnTo>
                    <a:pt x="57340" y="26670"/>
                  </a:lnTo>
                  <a:lnTo>
                    <a:pt x="75806" y="58420"/>
                  </a:lnTo>
                  <a:lnTo>
                    <a:pt x="57340" y="90170"/>
                  </a:lnTo>
                  <a:lnTo>
                    <a:pt x="65399" y="90170"/>
                  </a:lnTo>
                  <a:lnTo>
                    <a:pt x="79603" y="64770"/>
                  </a:lnTo>
                  <a:lnTo>
                    <a:pt x="87094" y="64770"/>
                  </a:lnTo>
                  <a:lnTo>
                    <a:pt x="83400" y="58420"/>
                  </a:lnTo>
                  <a:lnTo>
                    <a:pt x="87094" y="52070"/>
                  </a:lnTo>
                  <a:lnTo>
                    <a:pt x="79603" y="52070"/>
                  </a:lnTo>
                  <a:lnTo>
                    <a:pt x="64830" y="26670"/>
                  </a:lnTo>
                  <a:close/>
                </a:path>
                <a:path w="426720" h="271779">
                  <a:moveTo>
                    <a:pt x="109357" y="26670"/>
                  </a:moveTo>
                  <a:lnTo>
                    <a:pt x="101866" y="26670"/>
                  </a:lnTo>
                  <a:lnTo>
                    <a:pt x="120319" y="58420"/>
                  </a:lnTo>
                  <a:lnTo>
                    <a:pt x="101866" y="90170"/>
                  </a:lnTo>
                  <a:lnTo>
                    <a:pt x="109925" y="90170"/>
                  </a:lnTo>
                  <a:lnTo>
                    <a:pt x="124129" y="64770"/>
                  </a:lnTo>
                  <a:lnTo>
                    <a:pt x="131620" y="64770"/>
                  </a:lnTo>
                  <a:lnTo>
                    <a:pt x="127927" y="58420"/>
                  </a:lnTo>
                  <a:lnTo>
                    <a:pt x="131620" y="52070"/>
                  </a:lnTo>
                  <a:lnTo>
                    <a:pt x="124129" y="52070"/>
                  </a:lnTo>
                  <a:lnTo>
                    <a:pt x="109357" y="26670"/>
                  </a:lnTo>
                  <a:close/>
                </a:path>
                <a:path w="426720" h="271779">
                  <a:moveTo>
                    <a:pt x="153883" y="26670"/>
                  </a:moveTo>
                  <a:lnTo>
                    <a:pt x="146392" y="26670"/>
                  </a:lnTo>
                  <a:lnTo>
                    <a:pt x="164858" y="58420"/>
                  </a:lnTo>
                  <a:lnTo>
                    <a:pt x="146392" y="90170"/>
                  </a:lnTo>
                  <a:lnTo>
                    <a:pt x="154451" y="90170"/>
                  </a:lnTo>
                  <a:lnTo>
                    <a:pt x="168656" y="64770"/>
                  </a:lnTo>
                  <a:lnTo>
                    <a:pt x="176146" y="64770"/>
                  </a:lnTo>
                  <a:lnTo>
                    <a:pt x="172453" y="58420"/>
                  </a:lnTo>
                  <a:lnTo>
                    <a:pt x="176146" y="52070"/>
                  </a:lnTo>
                  <a:lnTo>
                    <a:pt x="168656" y="52070"/>
                  </a:lnTo>
                  <a:lnTo>
                    <a:pt x="153883" y="26670"/>
                  </a:lnTo>
                  <a:close/>
                </a:path>
                <a:path w="426720" h="271779">
                  <a:moveTo>
                    <a:pt x="198409" y="26670"/>
                  </a:moveTo>
                  <a:lnTo>
                    <a:pt x="190919" y="26670"/>
                  </a:lnTo>
                  <a:lnTo>
                    <a:pt x="209384" y="58420"/>
                  </a:lnTo>
                  <a:lnTo>
                    <a:pt x="190919" y="90170"/>
                  </a:lnTo>
                  <a:lnTo>
                    <a:pt x="198977" y="90170"/>
                  </a:lnTo>
                  <a:lnTo>
                    <a:pt x="213182" y="64770"/>
                  </a:lnTo>
                  <a:lnTo>
                    <a:pt x="220672" y="64770"/>
                  </a:lnTo>
                  <a:lnTo>
                    <a:pt x="216979" y="58420"/>
                  </a:lnTo>
                  <a:lnTo>
                    <a:pt x="220672" y="52070"/>
                  </a:lnTo>
                  <a:lnTo>
                    <a:pt x="213182" y="52070"/>
                  </a:lnTo>
                  <a:lnTo>
                    <a:pt x="198409" y="26670"/>
                  </a:lnTo>
                  <a:close/>
                </a:path>
                <a:path w="426720" h="271779">
                  <a:moveTo>
                    <a:pt x="242935" y="26670"/>
                  </a:moveTo>
                  <a:lnTo>
                    <a:pt x="235445" y="26670"/>
                  </a:lnTo>
                  <a:lnTo>
                    <a:pt x="253898" y="58420"/>
                  </a:lnTo>
                  <a:lnTo>
                    <a:pt x="235445" y="90170"/>
                  </a:lnTo>
                  <a:lnTo>
                    <a:pt x="243503" y="90170"/>
                  </a:lnTo>
                  <a:lnTo>
                    <a:pt x="257708" y="64770"/>
                  </a:lnTo>
                  <a:lnTo>
                    <a:pt x="265198" y="64770"/>
                  </a:lnTo>
                  <a:lnTo>
                    <a:pt x="261505" y="58420"/>
                  </a:lnTo>
                  <a:lnTo>
                    <a:pt x="265198" y="52070"/>
                  </a:lnTo>
                  <a:lnTo>
                    <a:pt x="257708" y="52070"/>
                  </a:lnTo>
                  <a:lnTo>
                    <a:pt x="242935" y="26670"/>
                  </a:lnTo>
                  <a:close/>
                </a:path>
                <a:path w="426720" h="271779">
                  <a:moveTo>
                    <a:pt x="287461" y="26670"/>
                  </a:moveTo>
                  <a:lnTo>
                    <a:pt x="279971" y="26670"/>
                  </a:lnTo>
                  <a:lnTo>
                    <a:pt x="298424" y="58420"/>
                  </a:lnTo>
                  <a:lnTo>
                    <a:pt x="279971" y="90170"/>
                  </a:lnTo>
                  <a:lnTo>
                    <a:pt x="288030" y="90170"/>
                  </a:lnTo>
                  <a:lnTo>
                    <a:pt x="302234" y="64770"/>
                  </a:lnTo>
                  <a:lnTo>
                    <a:pt x="309725" y="64770"/>
                  </a:lnTo>
                  <a:lnTo>
                    <a:pt x="306031" y="58420"/>
                  </a:lnTo>
                  <a:lnTo>
                    <a:pt x="309725" y="52070"/>
                  </a:lnTo>
                  <a:lnTo>
                    <a:pt x="302234" y="52070"/>
                  </a:lnTo>
                  <a:lnTo>
                    <a:pt x="287461" y="26670"/>
                  </a:lnTo>
                  <a:close/>
                </a:path>
                <a:path w="426720" h="271779">
                  <a:moveTo>
                    <a:pt x="331975" y="26670"/>
                  </a:moveTo>
                  <a:lnTo>
                    <a:pt x="324497" y="26670"/>
                  </a:lnTo>
                  <a:lnTo>
                    <a:pt x="342963" y="58420"/>
                  </a:lnTo>
                  <a:lnTo>
                    <a:pt x="324497" y="90170"/>
                  </a:lnTo>
                  <a:lnTo>
                    <a:pt x="332556" y="90170"/>
                  </a:lnTo>
                  <a:lnTo>
                    <a:pt x="346760" y="64770"/>
                  </a:lnTo>
                  <a:lnTo>
                    <a:pt x="354238" y="64770"/>
                  </a:lnTo>
                  <a:lnTo>
                    <a:pt x="350545" y="58420"/>
                  </a:lnTo>
                  <a:lnTo>
                    <a:pt x="354238" y="52070"/>
                  </a:lnTo>
                  <a:lnTo>
                    <a:pt x="346748" y="52070"/>
                  </a:lnTo>
                  <a:lnTo>
                    <a:pt x="331975" y="26670"/>
                  </a:lnTo>
                  <a:close/>
                </a:path>
                <a:path w="426720" h="271779">
                  <a:moveTo>
                    <a:pt x="376511" y="26670"/>
                  </a:moveTo>
                  <a:lnTo>
                    <a:pt x="369011" y="26670"/>
                  </a:lnTo>
                  <a:lnTo>
                    <a:pt x="387477" y="58420"/>
                  </a:lnTo>
                  <a:lnTo>
                    <a:pt x="369011" y="90170"/>
                  </a:lnTo>
                  <a:lnTo>
                    <a:pt x="377069" y="90170"/>
                  </a:lnTo>
                  <a:lnTo>
                    <a:pt x="391274" y="64770"/>
                  </a:lnTo>
                  <a:lnTo>
                    <a:pt x="398774" y="64770"/>
                  </a:lnTo>
                  <a:lnTo>
                    <a:pt x="395084" y="58420"/>
                  </a:lnTo>
                  <a:lnTo>
                    <a:pt x="398774" y="52070"/>
                  </a:lnTo>
                  <a:lnTo>
                    <a:pt x="391274" y="52070"/>
                  </a:lnTo>
                  <a:lnTo>
                    <a:pt x="376511" y="26670"/>
                  </a:lnTo>
                  <a:close/>
                </a:path>
                <a:path w="426720" h="271779">
                  <a:moveTo>
                    <a:pt x="426364" y="68580"/>
                  </a:moveTo>
                  <a:lnTo>
                    <a:pt x="413537" y="90170"/>
                  </a:lnTo>
                  <a:lnTo>
                    <a:pt x="421502" y="90170"/>
                  </a:lnTo>
                  <a:lnTo>
                    <a:pt x="426364" y="81280"/>
                  </a:lnTo>
                  <a:lnTo>
                    <a:pt x="426364" y="68580"/>
                  </a:lnTo>
                  <a:close/>
                </a:path>
                <a:path w="426720" h="271779">
                  <a:moveTo>
                    <a:pt x="49098" y="0"/>
                  </a:moveTo>
                  <a:lnTo>
                    <a:pt x="41503" y="0"/>
                  </a:lnTo>
                  <a:lnTo>
                    <a:pt x="53543" y="20320"/>
                  </a:lnTo>
                  <a:lnTo>
                    <a:pt x="35077" y="52070"/>
                  </a:lnTo>
                  <a:lnTo>
                    <a:pt x="42567" y="52070"/>
                  </a:lnTo>
                  <a:lnTo>
                    <a:pt x="57340" y="26670"/>
                  </a:lnTo>
                  <a:lnTo>
                    <a:pt x="64830" y="26670"/>
                  </a:lnTo>
                  <a:lnTo>
                    <a:pt x="61137" y="20320"/>
                  </a:lnTo>
                  <a:lnTo>
                    <a:pt x="64900" y="13970"/>
                  </a:lnTo>
                  <a:lnTo>
                    <a:pt x="57340" y="13970"/>
                  </a:lnTo>
                  <a:lnTo>
                    <a:pt x="49098" y="0"/>
                  </a:lnTo>
                  <a:close/>
                </a:path>
                <a:path w="426720" h="271779">
                  <a:moveTo>
                    <a:pt x="93624" y="0"/>
                  </a:moveTo>
                  <a:lnTo>
                    <a:pt x="86029" y="0"/>
                  </a:lnTo>
                  <a:lnTo>
                    <a:pt x="98069" y="20320"/>
                  </a:lnTo>
                  <a:lnTo>
                    <a:pt x="79603" y="52070"/>
                  </a:lnTo>
                  <a:lnTo>
                    <a:pt x="87094" y="52070"/>
                  </a:lnTo>
                  <a:lnTo>
                    <a:pt x="101866" y="26670"/>
                  </a:lnTo>
                  <a:lnTo>
                    <a:pt x="109357" y="26670"/>
                  </a:lnTo>
                  <a:lnTo>
                    <a:pt x="105664" y="20320"/>
                  </a:lnTo>
                  <a:lnTo>
                    <a:pt x="109422" y="13970"/>
                  </a:lnTo>
                  <a:lnTo>
                    <a:pt x="101866" y="13970"/>
                  </a:lnTo>
                  <a:lnTo>
                    <a:pt x="93624" y="0"/>
                  </a:lnTo>
                  <a:close/>
                </a:path>
                <a:path w="426720" h="271779">
                  <a:moveTo>
                    <a:pt x="138150" y="0"/>
                  </a:moveTo>
                  <a:lnTo>
                    <a:pt x="130556" y="0"/>
                  </a:lnTo>
                  <a:lnTo>
                    <a:pt x="142595" y="20320"/>
                  </a:lnTo>
                  <a:lnTo>
                    <a:pt x="124129" y="52070"/>
                  </a:lnTo>
                  <a:lnTo>
                    <a:pt x="131620" y="52070"/>
                  </a:lnTo>
                  <a:lnTo>
                    <a:pt x="146392" y="26670"/>
                  </a:lnTo>
                  <a:lnTo>
                    <a:pt x="153883" y="26670"/>
                  </a:lnTo>
                  <a:lnTo>
                    <a:pt x="150190" y="20320"/>
                  </a:lnTo>
                  <a:lnTo>
                    <a:pt x="153952" y="13970"/>
                  </a:lnTo>
                  <a:lnTo>
                    <a:pt x="146392" y="13970"/>
                  </a:lnTo>
                  <a:lnTo>
                    <a:pt x="138150" y="0"/>
                  </a:lnTo>
                  <a:close/>
                </a:path>
                <a:path w="426720" h="271779">
                  <a:moveTo>
                    <a:pt x="182689" y="0"/>
                  </a:moveTo>
                  <a:lnTo>
                    <a:pt x="175082" y="0"/>
                  </a:lnTo>
                  <a:lnTo>
                    <a:pt x="187121" y="20320"/>
                  </a:lnTo>
                  <a:lnTo>
                    <a:pt x="168656" y="52070"/>
                  </a:lnTo>
                  <a:lnTo>
                    <a:pt x="176146" y="52070"/>
                  </a:lnTo>
                  <a:lnTo>
                    <a:pt x="190919" y="26670"/>
                  </a:lnTo>
                  <a:lnTo>
                    <a:pt x="198409" y="26670"/>
                  </a:lnTo>
                  <a:lnTo>
                    <a:pt x="194716" y="20320"/>
                  </a:lnTo>
                  <a:lnTo>
                    <a:pt x="198478" y="13970"/>
                  </a:lnTo>
                  <a:lnTo>
                    <a:pt x="190919" y="13970"/>
                  </a:lnTo>
                  <a:lnTo>
                    <a:pt x="182689" y="0"/>
                  </a:lnTo>
                  <a:close/>
                </a:path>
                <a:path w="426720" h="271779">
                  <a:moveTo>
                    <a:pt x="227203" y="0"/>
                  </a:moveTo>
                  <a:lnTo>
                    <a:pt x="219608" y="0"/>
                  </a:lnTo>
                  <a:lnTo>
                    <a:pt x="231648" y="20320"/>
                  </a:lnTo>
                  <a:lnTo>
                    <a:pt x="213182" y="52070"/>
                  </a:lnTo>
                  <a:lnTo>
                    <a:pt x="220672" y="52070"/>
                  </a:lnTo>
                  <a:lnTo>
                    <a:pt x="235445" y="26670"/>
                  </a:lnTo>
                  <a:lnTo>
                    <a:pt x="242935" y="26670"/>
                  </a:lnTo>
                  <a:lnTo>
                    <a:pt x="239242" y="20320"/>
                  </a:lnTo>
                  <a:lnTo>
                    <a:pt x="243001" y="13970"/>
                  </a:lnTo>
                  <a:lnTo>
                    <a:pt x="235445" y="13970"/>
                  </a:lnTo>
                  <a:lnTo>
                    <a:pt x="227203" y="0"/>
                  </a:lnTo>
                  <a:close/>
                </a:path>
                <a:path w="426720" h="271779">
                  <a:moveTo>
                    <a:pt x="271729" y="0"/>
                  </a:moveTo>
                  <a:lnTo>
                    <a:pt x="264134" y="0"/>
                  </a:lnTo>
                  <a:lnTo>
                    <a:pt x="276161" y="20320"/>
                  </a:lnTo>
                  <a:lnTo>
                    <a:pt x="257708" y="52070"/>
                  </a:lnTo>
                  <a:lnTo>
                    <a:pt x="265198" y="52070"/>
                  </a:lnTo>
                  <a:lnTo>
                    <a:pt x="279971" y="26670"/>
                  </a:lnTo>
                  <a:lnTo>
                    <a:pt x="287461" y="26670"/>
                  </a:lnTo>
                  <a:lnTo>
                    <a:pt x="283768" y="20320"/>
                  </a:lnTo>
                  <a:lnTo>
                    <a:pt x="287527" y="13970"/>
                  </a:lnTo>
                  <a:lnTo>
                    <a:pt x="279971" y="13970"/>
                  </a:lnTo>
                  <a:lnTo>
                    <a:pt x="271729" y="0"/>
                  </a:lnTo>
                  <a:close/>
                </a:path>
                <a:path w="426720" h="271779">
                  <a:moveTo>
                    <a:pt x="316255" y="0"/>
                  </a:moveTo>
                  <a:lnTo>
                    <a:pt x="308660" y="0"/>
                  </a:lnTo>
                  <a:lnTo>
                    <a:pt x="320700" y="20320"/>
                  </a:lnTo>
                  <a:lnTo>
                    <a:pt x="302234" y="52070"/>
                  </a:lnTo>
                  <a:lnTo>
                    <a:pt x="309725" y="52070"/>
                  </a:lnTo>
                  <a:lnTo>
                    <a:pt x="324497" y="26670"/>
                  </a:lnTo>
                  <a:lnTo>
                    <a:pt x="331975" y="26670"/>
                  </a:lnTo>
                  <a:lnTo>
                    <a:pt x="328282" y="20320"/>
                  </a:lnTo>
                  <a:lnTo>
                    <a:pt x="332048" y="13970"/>
                  </a:lnTo>
                  <a:lnTo>
                    <a:pt x="324497" y="13970"/>
                  </a:lnTo>
                  <a:lnTo>
                    <a:pt x="316255" y="0"/>
                  </a:lnTo>
                  <a:close/>
                </a:path>
                <a:path w="426720" h="271779">
                  <a:moveTo>
                    <a:pt x="360781" y="0"/>
                  </a:moveTo>
                  <a:lnTo>
                    <a:pt x="353187" y="0"/>
                  </a:lnTo>
                  <a:lnTo>
                    <a:pt x="365213" y="20320"/>
                  </a:lnTo>
                  <a:lnTo>
                    <a:pt x="346748" y="52070"/>
                  </a:lnTo>
                  <a:lnTo>
                    <a:pt x="354238" y="52070"/>
                  </a:lnTo>
                  <a:lnTo>
                    <a:pt x="369011" y="26670"/>
                  </a:lnTo>
                  <a:lnTo>
                    <a:pt x="376511" y="26670"/>
                  </a:lnTo>
                  <a:lnTo>
                    <a:pt x="372821" y="20320"/>
                  </a:lnTo>
                  <a:lnTo>
                    <a:pt x="376583" y="13970"/>
                  </a:lnTo>
                  <a:lnTo>
                    <a:pt x="369011" y="13970"/>
                  </a:lnTo>
                  <a:lnTo>
                    <a:pt x="360781" y="0"/>
                  </a:lnTo>
                  <a:close/>
                </a:path>
                <a:path w="426720" h="271779">
                  <a:moveTo>
                    <a:pt x="405307" y="0"/>
                  </a:moveTo>
                  <a:lnTo>
                    <a:pt x="397713" y="0"/>
                  </a:lnTo>
                  <a:lnTo>
                    <a:pt x="409740" y="20320"/>
                  </a:lnTo>
                  <a:lnTo>
                    <a:pt x="391274" y="52070"/>
                  </a:lnTo>
                  <a:lnTo>
                    <a:pt x="398774" y="52070"/>
                  </a:lnTo>
                  <a:lnTo>
                    <a:pt x="413537" y="26670"/>
                  </a:lnTo>
                  <a:lnTo>
                    <a:pt x="421104" y="26670"/>
                  </a:lnTo>
                  <a:lnTo>
                    <a:pt x="417347" y="20320"/>
                  </a:lnTo>
                  <a:lnTo>
                    <a:pt x="421104" y="13970"/>
                  </a:lnTo>
                  <a:lnTo>
                    <a:pt x="413537" y="13970"/>
                  </a:lnTo>
                  <a:lnTo>
                    <a:pt x="405307" y="0"/>
                  </a:lnTo>
                  <a:close/>
                </a:path>
                <a:path w="426720" h="271779">
                  <a:moveTo>
                    <a:pt x="4584" y="0"/>
                  </a:moveTo>
                  <a:lnTo>
                    <a:pt x="0" y="0"/>
                  </a:lnTo>
                  <a:lnTo>
                    <a:pt x="0" y="5080"/>
                  </a:lnTo>
                  <a:lnTo>
                    <a:pt x="9017" y="20320"/>
                  </a:lnTo>
                  <a:lnTo>
                    <a:pt x="0" y="35560"/>
                  </a:lnTo>
                  <a:lnTo>
                    <a:pt x="0" y="49530"/>
                  </a:lnTo>
                  <a:lnTo>
                    <a:pt x="12814" y="26670"/>
                  </a:lnTo>
                  <a:lnTo>
                    <a:pt x="20304" y="26670"/>
                  </a:lnTo>
                  <a:lnTo>
                    <a:pt x="16611" y="20320"/>
                  </a:lnTo>
                  <a:lnTo>
                    <a:pt x="20373" y="13970"/>
                  </a:lnTo>
                  <a:lnTo>
                    <a:pt x="12814" y="13970"/>
                  </a:lnTo>
                  <a:lnTo>
                    <a:pt x="4584" y="0"/>
                  </a:lnTo>
                  <a:close/>
                </a:path>
                <a:path w="426720" h="271779">
                  <a:moveTo>
                    <a:pt x="421104" y="26670"/>
                  </a:moveTo>
                  <a:lnTo>
                    <a:pt x="413537" y="26670"/>
                  </a:lnTo>
                  <a:lnTo>
                    <a:pt x="426364" y="49530"/>
                  </a:lnTo>
                  <a:lnTo>
                    <a:pt x="426364" y="35560"/>
                  </a:lnTo>
                  <a:lnTo>
                    <a:pt x="421104" y="26670"/>
                  </a:lnTo>
                  <a:close/>
                </a:path>
                <a:path w="426720" h="271779">
                  <a:moveTo>
                    <a:pt x="28651" y="0"/>
                  </a:moveTo>
                  <a:lnTo>
                    <a:pt x="21056" y="0"/>
                  </a:lnTo>
                  <a:lnTo>
                    <a:pt x="12814" y="13970"/>
                  </a:lnTo>
                  <a:lnTo>
                    <a:pt x="20373" y="13970"/>
                  </a:lnTo>
                  <a:lnTo>
                    <a:pt x="28651" y="0"/>
                  </a:lnTo>
                  <a:close/>
                </a:path>
                <a:path w="426720" h="271779">
                  <a:moveTo>
                    <a:pt x="73177" y="0"/>
                  </a:moveTo>
                  <a:lnTo>
                    <a:pt x="65570" y="0"/>
                  </a:lnTo>
                  <a:lnTo>
                    <a:pt x="57340" y="13970"/>
                  </a:lnTo>
                  <a:lnTo>
                    <a:pt x="64900" y="13970"/>
                  </a:lnTo>
                  <a:lnTo>
                    <a:pt x="73177" y="0"/>
                  </a:lnTo>
                  <a:close/>
                </a:path>
                <a:path w="426720" h="271779">
                  <a:moveTo>
                    <a:pt x="117690" y="0"/>
                  </a:moveTo>
                  <a:lnTo>
                    <a:pt x="110109" y="0"/>
                  </a:lnTo>
                  <a:lnTo>
                    <a:pt x="101866" y="13970"/>
                  </a:lnTo>
                  <a:lnTo>
                    <a:pt x="109422" y="13970"/>
                  </a:lnTo>
                  <a:lnTo>
                    <a:pt x="117690" y="0"/>
                  </a:lnTo>
                  <a:close/>
                </a:path>
                <a:path w="426720" h="271779">
                  <a:moveTo>
                    <a:pt x="162229" y="0"/>
                  </a:moveTo>
                  <a:lnTo>
                    <a:pt x="154622" y="0"/>
                  </a:lnTo>
                  <a:lnTo>
                    <a:pt x="146392" y="13970"/>
                  </a:lnTo>
                  <a:lnTo>
                    <a:pt x="153952" y="13970"/>
                  </a:lnTo>
                  <a:lnTo>
                    <a:pt x="162229" y="0"/>
                  </a:lnTo>
                  <a:close/>
                </a:path>
                <a:path w="426720" h="271779">
                  <a:moveTo>
                    <a:pt x="206756" y="0"/>
                  </a:moveTo>
                  <a:lnTo>
                    <a:pt x="199148" y="0"/>
                  </a:lnTo>
                  <a:lnTo>
                    <a:pt x="190919" y="13970"/>
                  </a:lnTo>
                  <a:lnTo>
                    <a:pt x="198478" y="13970"/>
                  </a:lnTo>
                  <a:lnTo>
                    <a:pt x="206756" y="0"/>
                  </a:lnTo>
                  <a:close/>
                </a:path>
                <a:path w="426720" h="271779">
                  <a:moveTo>
                    <a:pt x="251269" y="0"/>
                  </a:moveTo>
                  <a:lnTo>
                    <a:pt x="243674" y="0"/>
                  </a:lnTo>
                  <a:lnTo>
                    <a:pt x="235445" y="13970"/>
                  </a:lnTo>
                  <a:lnTo>
                    <a:pt x="243001" y="13970"/>
                  </a:lnTo>
                  <a:lnTo>
                    <a:pt x="251269" y="0"/>
                  </a:lnTo>
                  <a:close/>
                </a:path>
                <a:path w="426720" h="271779">
                  <a:moveTo>
                    <a:pt x="295795" y="0"/>
                  </a:moveTo>
                  <a:lnTo>
                    <a:pt x="288201" y="0"/>
                  </a:lnTo>
                  <a:lnTo>
                    <a:pt x="279971" y="13970"/>
                  </a:lnTo>
                  <a:lnTo>
                    <a:pt x="287527" y="13970"/>
                  </a:lnTo>
                  <a:lnTo>
                    <a:pt x="295795" y="0"/>
                  </a:lnTo>
                  <a:close/>
                </a:path>
                <a:path w="426720" h="271779">
                  <a:moveTo>
                    <a:pt x="340334" y="0"/>
                  </a:moveTo>
                  <a:lnTo>
                    <a:pt x="332727" y="0"/>
                  </a:lnTo>
                  <a:lnTo>
                    <a:pt x="324497" y="13970"/>
                  </a:lnTo>
                  <a:lnTo>
                    <a:pt x="332048" y="13970"/>
                  </a:lnTo>
                  <a:lnTo>
                    <a:pt x="340334" y="0"/>
                  </a:lnTo>
                  <a:close/>
                </a:path>
                <a:path w="426720" h="271779">
                  <a:moveTo>
                    <a:pt x="384860" y="0"/>
                  </a:moveTo>
                  <a:lnTo>
                    <a:pt x="377253" y="0"/>
                  </a:lnTo>
                  <a:lnTo>
                    <a:pt x="369011" y="13970"/>
                  </a:lnTo>
                  <a:lnTo>
                    <a:pt x="376583" y="13970"/>
                  </a:lnTo>
                  <a:lnTo>
                    <a:pt x="384860" y="0"/>
                  </a:lnTo>
                  <a:close/>
                </a:path>
                <a:path w="426720" h="271779">
                  <a:moveTo>
                    <a:pt x="426364" y="0"/>
                  </a:moveTo>
                  <a:lnTo>
                    <a:pt x="421779" y="0"/>
                  </a:lnTo>
                  <a:lnTo>
                    <a:pt x="413537" y="13970"/>
                  </a:lnTo>
                  <a:lnTo>
                    <a:pt x="421104" y="13970"/>
                  </a:lnTo>
                  <a:lnTo>
                    <a:pt x="426364" y="5080"/>
                  </a:lnTo>
                  <a:lnTo>
                    <a:pt x="426364" y="0"/>
                  </a:lnTo>
                  <a:close/>
                </a:path>
              </a:pathLst>
            </a:custGeom>
            <a:solidFill>
              <a:srgbClr val="67577E"/>
            </a:solidFill>
          </p:spPr>
          <p:txBody>
            <a:bodyPr wrap="square" lIns="0" tIns="0" rIns="0" bIns="0" rtlCol="0"/>
            <a:lstStyle/>
            <a:p>
              <a:endParaRPr sz="1227"/>
            </a:p>
          </p:txBody>
        </p:sp>
        <p:pic>
          <p:nvPicPr>
            <p:cNvPr id="558" name="object 558"/>
            <p:cNvPicPr/>
            <p:nvPr/>
          </p:nvPicPr>
          <p:blipFill>
            <a:blip r:embed="rId235" cstate="print"/>
            <a:stretch>
              <a:fillRect/>
            </a:stretch>
          </p:blipFill>
          <p:spPr>
            <a:xfrm>
              <a:off x="6374790" y="4241355"/>
              <a:ext cx="685025" cy="5156"/>
            </a:xfrm>
            <a:prstGeom prst="rect">
              <a:avLst/>
            </a:prstGeom>
          </p:spPr>
        </p:pic>
        <p:sp>
          <p:nvSpPr>
            <p:cNvPr id="559" name="object 559"/>
            <p:cNvSpPr/>
            <p:nvPr/>
          </p:nvSpPr>
          <p:spPr>
            <a:xfrm>
              <a:off x="6585344" y="3905198"/>
              <a:ext cx="460375" cy="341630"/>
            </a:xfrm>
            <a:custGeom>
              <a:avLst/>
              <a:gdLst/>
              <a:ahLst/>
              <a:cxnLst/>
              <a:rect l="l" t="t" r="r" b="b"/>
              <a:pathLst>
                <a:path w="460375" h="341629">
                  <a:moveTo>
                    <a:pt x="16954" y="0"/>
                  </a:moveTo>
                  <a:lnTo>
                    <a:pt x="0" y="0"/>
                  </a:lnTo>
                  <a:lnTo>
                    <a:pt x="0" y="341312"/>
                  </a:lnTo>
                  <a:lnTo>
                    <a:pt x="16954" y="341312"/>
                  </a:lnTo>
                  <a:lnTo>
                    <a:pt x="16954" y="0"/>
                  </a:lnTo>
                  <a:close/>
                </a:path>
                <a:path w="460375" h="341629">
                  <a:moveTo>
                    <a:pt x="460286" y="0"/>
                  </a:moveTo>
                  <a:lnTo>
                    <a:pt x="443331" y="0"/>
                  </a:lnTo>
                  <a:lnTo>
                    <a:pt x="443331" y="341312"/>
                  </a:lnTo>
                  <a:lnTo>
                    <a:pt x="460286" y="341312"/>
                  </a:lnTo>
                  <a:lnTo>
                    <a:pt x="460286" y="0"/>
                  </a:lnTo>
                  <a:close/>
                </a:path>
              </a:pathLst>
            </a:custGeom>
            <a:solidFill>
              <a:srgbClr val="EDE6EA"/>
            </a:solidFill>
          </p:spPr>
          <p:txBody>
            <a:bodyPr wrap="square" lIns="0" tIns="0" rIns="0" bIns="0" rtlCol="0"/>
            <a:lstStyle/>
            <a:p>
              <a:endParaRPr sz="1227"/>
            </a:p>
          </p:txBody>
        </p:sp>
        <p:pic>
          <p:nvPicPr>
            <p:cNvPr id="560" name="object 560"/>
            <p:cNvPicPr/>
            <p:nvPr/>
          </p:nvPicPr>
          <p:blipFill>
            <a:blip r:embed="rId230" cstate="print"/>
            <a:stretch>
              <a:fillRect/>
            </a:stretch>
          </p:blipFill>
          <p:spPr>
            <a:xfrm>
              <a:off x="6561455" y="3905198"/>
              <a:ext cx="38087" cy="341312"/>
            </a:xfrm>
            <a:prstGeom prst="rect">
              <a:avLst/>
            </a:prstGeom>
          </p:spPr>
        </p:pic>
        <p:pic>
          <p:nvPicPr>
            <p:cNvPr id="561" name="object 561"/>
            <p:cNvPicPr/>
            <p:nvPr/>
          </p:nvPicPr>
          <p:blipFill>
            <a:blip r:embed="rId231" cstate="print"/>
            <a:stretch>
              <a:fillRect/>
            </a:stretch>
          </p:blipFill>
          <p:spPr>
            <a:xfrm>
              <a:off x="7004774" y="3905199"/>
              <a:ext cx="38099" cy="341312"/>
            </a:xfrm>
            <a:prstGeom prst="rect">
              <a:avLst/>
            </a:prstGeom>
          </p:spPr>
        </p:pic>
        <p:sp>
          <p:nvSpPr>
            <p:cNvPr id="562" name="object 562"/>
            <p:cNvSpPr/>
            <p:nvPr/>
          </p:nvSpPr>
          <p:spPr>
            <a:xfrm>
              <a:off x="6590081" y="3921238"/>
              <a:ext cx="469900" cy="325755"/>
            </a:xfrm>
            <a:custGeom>
              <a:avLst/>
              <a:gdLst/>
              <a:ahLst/>
              <a:cxnLst/>
              <a:rect l="l" t="t" r="r" b="b"/>
              <a:pathLst>
                <a:path w="469900" h="325754">
                  <a:moveTo>
                    <a:pt x="26416" y="315455"/>
                  </a:moveTo>
                  <a:lnTo>
                    <a:pt x="9461" y="315455"/>
                  </a:lnTo>
                  <a:lnTo>
                    <a:pt x="9461" y="325285"/>
                  </a:lnTo>
                  <a:lnTo>
                    <a:pt x="26416" y="325285"/>
                  </a:lnTo>
                  <a:lnTo>
                    <a:pt x="26416" y="315455"/>
                  </a:lnTo>
                  <a:close/>
                </a:path>
                <a:path w="469900" h="325754">
                  <a:moveTo>
                    <a:pt x="438594" y="284594"/>
                  </a:moveTo>
                  <a:lnTo>
                    <a:pt x="0" y="284594"/>
                  </a:lnTo>
                  <a:lnTo>
                    <a:pt x="0" y="296151"/>
                  </a:lnTo>
                  <a:lnTo>
                    <a:pt x="438594" y="296151"/>
                  </a:lnTo>
                  <a:lnTo>
                    <a:pt x="438594" y="284594"/>
                  </a:lnTo>
                  <a:close/>
                </a:path>
                <a:path w="469900" h="325754">
                  <a:moveTo>
                    <a:pt x="438594" y="0"/>
                  </a:moveTo>
                  <a:lnTo>
                    <a:pt x="0" y="0"/>
                  </a:lnTo>
                  <a:lnTo>
                    <a:pt x="0" y="11557"/>
                  </a:lnTo>
                  <a:lnTo>
                    <a:pt x="438594" y="11557"/>
                  </a:lnTo>
                  <a:lnTo>
                    <a:pt x="438594" y="0"/>
                  </a:lnTo>
                  <a:close/>
                </a:path>
                <a:path w="469900" h="325754">
                  <a:moveTo>
                    <a:pt x="469747" y="315455"/>
                  </a:moveTo>
                  <a:lnTo>
                    <a:pt x="452793" y="315455"/>
                  </a:lnTo>
                  <a:lnTo>
                    <a:pt x="452793" y="325285"/>
                  </a:lnTo>
                  <a:lnTo>
                    <a:pt x="469747" y="325285"/>
                  </a:lnTo>
                  <a:lnTo>
                    <a:pt x="469747" y="315455"/>
                  </a:lnTo>
                  <a:close/>
                </a:path>
              </a:pathLst>
            </a:custGeom>
            <a:solidFill>
              <a:srgbClr val="EDE6EA"/>
            </a:solidFill>
          </p:spPr>
          <p:txBody>
            <a:bodyPr wrap="square" lIns="0" tIns="0" rIns="0" bIns="0" rtlCol="0"/>
            <a:lstStyle/>
            <a:p>
              <a:endParaRPr sz="1227"/>
            </a:p>
          </p:txBody>
        </p:sp>
        <p:sp>
          <p:nvSpPr>
            <p:cNvPr id="563" name="object 563"/>
            <p:cNvSpPr/>
            <p:nvPr/>
          </p:nvSpPr>
          <p:spPr>
            <a:xfrm>
              <a:off x="6602309" y="3934062"/>
              <a:ext cx="426720" cy="271780"/>
            </a:xfrm>
            <a:custGeom>
              <a:avLst/>
              <a:gdLst/>
              <a:ahLst/>
              <a:cxnLst/>
              <a:rect l="l" t="t" r="r" b="b"/>
              <a:pathLst>
                <a:path w="426720" h="271779">
                  <a:moveTo>
                    <a:pt x="0" y="222250"/>
                  </a:moveTo>
                  <a:lnTo>
                    <a:pt x="0" y="236220"/>
                  </a:lnTo>
                  <a:lnTo>
                    <a:pt x="9017" y="251460"/>
                  </a:lnTo>
                  <a:lnTo>
                    <a:pt x="0" y="266700"/>
                  </a:lnTo>
                  <a:lnTo>
                    <a:pt x="0" y="271780"/>
                  </a:lnTo>
                  <a:lnTo>
                    <a:pt x="4597" y="271780"/>
                  </a:lnTo>
                  <a:lnTo>
                    <a:pt x="12827" y="257810"/>
                  </a:lnTo>
                  <a:lnTo>
                    <a:pt x="20382" y="257810"/>
                  </a:lnTo>
                  <a:lnTo>
                    <a:pt x="16624" y="251460"/>
                  </a:lnTo>
                  <a:lnTo>
                    <a:pt x="20317" y="245110"/>
                  </a:lnTo>
                  <a:lnTo>
                    <a:pt x="12827" y="245110"/>
                  </a:lnTo>
                  <a:lnTo>
                    <a:pt x="0" y="222250"/>
                  </a:lnTo>
                  <a:close/>
                </a:path>
                <a:path w="426720" h="271779">
                  <a:moveTo>
                    <a:pt x="20382" y="257810"/>
                  </a:moveTo>
                  <a:lnTo>
                    <a:pt x="12827" y="257810"/>
                  </a:lnTo>
                  <a:lnTo>
                    <a:pt x="21056" y="271780"/>
                  </a:lnTo>
                  <a:lnTo>
                    <a:pt x="28651" y="271780"/>
                  </a:lnTo>
                  <a:lnTo>
                    <a:pt x="20382" y="257810"/>
                  </a:lnTo>
                  <a:close/>
                </a:path>
                <a:path w="426720" h="271779">
                  <a:moveTo>
                    <a:pt x="42580" y="219710"/>
                  </a:moveTo>
                  <a:lnTo>
                    <a:pt x="35090" y="219710"/>
                  </a:lnTo>
                  <a:lnTo>
                    <a:pt x="53555" y="251460"/>
                  </a:lnTo>
                  <a:lnTo>
                    <a:pt x="41516" y="271780"/>
                  </a:lnTo>
                  <a:lnTo>
                    <a:pt x="49110" y="271780"/>
                  </a:lnTo>
                  <a:lnTo>
                    <a:pt x="57353" y="257810"/>
                  </a:lnTo>
                  <a:lnTo>
                    <a:pt x="64908" y="257810"/>
                  </a:lnTo>
                  <a:lnTo>
                    <a:pt x="61150" y="251460"/>
                  </a:lnTo>
                  <a:lnTo>
                    <a:pt x="64843" y="245110"/>
                  </a:lnTo>
                  <a:lnTo>
                    <a:pt x="57353" y="245110"/>
                  </a:lnTo>
                  <a:lnTo>
                    <a:pt x="42580" y="219710"/>
                  </a:lnTo>
                  <a:close/>
                </a:path>
                <a:path w="426720" h="271779">
                  <a:moveTo>
                    <a:pt x="64908" y="257810"/>
                  </a:moveTo>
                  <a:lnTo>
                    <a:pt x="57353" y="257810"/>
                  </a:lnTo>
                  <a:lnTo>
                    <a:pt x="65570" y="271780"/>
                  </a:lnTo>
                  <a:lnTo>
                    <a:pt x="73177" y="271780"/>
                  </a:lnTo>
                  <a:lnTo>
                    <a:pt x="64908" y="257810"/>
                  </a:lnTo>
                  <a:close/>
                </a:path>
                <a:path w="426720" h="271779">
                  <a:moveTo>
                    <a:pt x="87106" y="219710"/>
                  </a:moveTo>
                  <a:lnTo>
                    <a:pt x="79616" y="219710"/>
                  </a:lnTo>
                  <a:lnTo>
                    <a:pt x="98082" y="251460"/>
                  </a:lnTo>
                  <a:lnTo>
                    <a:pt x="86042" y="271780"/>
                  </a:lnTo>
                  <a:lnTo>
                    <a:pt x="93637" y="271780"/>
                  </a:lnTo>
                  <a:lnTo>
                    <a:pt x="101879" y="257810"/>
                  </a:lnTo>
                  <a:lnTo>
                    <a:pt x="109435" y="257810"/>
                  </a:lnTo>
                  <a:lnTo>
                    <a:pt x="105676" y="251460"/>
                  </a:lnTo>
                  <a:lnTo>
                    <a:pt x="109369" y="245110"/>
                  </a:lnTo>
                  <a:lnTo>
                    <a:pt x="101879" y="245110"/>
                  </a:lnTo>
                  <a:lnTo>
                    <a:pt x="87106" y="219710"/>
                  </a:lnTo>
                  <a:close/>
                </a:path>
                <a:path w="426720" h="271779">
                  <a:moveTo>
                    <a:pt x="109435" y="257810"/>
                  </a:moveTo>
                  <a:lnTo>
                    <a:pt x="101879" y="257810"/>
                  </a:lnTo>
                  <a:lnTo>
                    <a:pt x="110109" y="271780"/>
                  </a:lnTo>
                  <a:lnTo>
                    <a:pt x="117703" y="271780"/>
                  </a:lnTo>
                  <a:lnTo>
                    <a:pt x="109435" y="257810"/>
                  </a:lnTo>
                  <a:close/>
                </a:path>
                <a:path w="426720" h="271779">
                  <a:moveTo>
                    <a:pt x="131632" y="219710"/>
                  </a:moveTo>
                  <a:lnTo>
                    <a:pt x="124142" y="219710"/>
                  </a:lnTo>
                  <a:lnTo>
                    <a:pt x="142608" y="251460"/>
                  </a:lnTo>
                  <a:lnTo>
                    <a:pt x="130568" y="271780"/>
                  </a:lnTo>
                  <a:lnTo>
                    <a:pt x="138163" y="271780"/>
                  </a:lnTo>
                  <a:lnTo>
                    <a:pt x="146405" y="257810"/>
                  </a:lnTo>
                  <a:lnTo>
                    <a:pt x="153952" y="257810"/>
                  </a:lnTo>
                  <a:lnTo>
                    <a:pt x="150190" y="251460"/>
                  </a:lnTo>
                  <a:lnTo>
                    <a:pt x="153885" y="245110"/>
                  </a:lnTo>
                  <a:lnTo>
                    <a:pt x="146405" y="245110"/>
                  </a:lnTo>
                  <a:lnTo>
                    <a:pt x="131632" y="219710"/>
                  </a:lnTo>
                  <a:close/>
                </a:path>
                <a:path w="426720" h="271779">
                  <a:moveTo>
                    <a:pt x="153952" y="257810"/>
                  </a:moveTo>
                  <a:lnTo>
                    <a:pt x="146405" y="257810"/>
                  </a:lnTo>
                  <a:lnTo>
                    <a:pt x="154635" y="271780"/>
                  </a:lnTo>
                  <a:lnTo>
                    <a:pt x="162229" y="271780"/>
                  </a:lnTo>
                  <a:lnTo>
                    <a:pt x="153952" y="257810"/>
                  </a:lnTo>
                  <a:close/>
                </a:path>
                <a:path w="426720" h="271779">
                  <a:moveTo>
                    <a:pt x="176149" y="219710"/>
                  </a:moveTo>
                  <a:lnTo>
                    <a:pt x="168668" y="219710"/>
                  </a:lnTo>
                  <a:lnTo>
                    <a:pt x="187134" y="251460"/>
                  </a:lnTo>
                  <a:lnTo>
                    <a:pt x="175094" y="271780"/>
                  </a:lnTo>
                  <a:lnTo>
                    <a:pt x="182689" y="271780"/>
                  </a:lnTo>
                  <a:lnTo>
                    <a:pt x="190931" y="257810"/>
                  </a:lnTo>
                  <a:lnTo>
                    <a:pt x="198482" y="257810"/>
                  </a:lnTo>
                  <a:lnTo>
                    <a:pt x="194716" y="251460"/>
                  </a:lnTo>
                  <a:lnTo>
                    <a:pt x="198409" y="245110"/>
                  </a:lnTo>
                  <a:lnTo>
                    <a:pt x="190931" y="245110"/>
                  </a:lnTo>
                  <a:lnTo>
                    <a:pt x="176149" y="219710"/>
                  </a:lnTo>
                  <a:close/>
                </a:path>
                <a:path w="426720" h="271779">
                  <a:moveTo>
                    <a:pt x="198482" y="257810"/>
                  </a:moveTo>
                  <a:lnTo>
                    <a:pt x="190931" y="257810"/>
                  </a:lnTo>
                  <a:lnTo>
                    <a:pt x="199161" y="271780"/>
                  </a:lnTo>
                  <a:lnTo>
                    <a:pt x="206768" y="271780"/>
                  </a:lnTo>
                  <a:lnTo>
                    <a:pt x="198482" y="257810"/>
                  </a:lnTo>
                  <a:close/>
                </a:path>
                <a:path w="426720" h="271779">
                  <a:moveTo>
                    <a:pt x="220682" y="219710"/>
                  </a:moveTo>
                  <a:lnTo>
                    <a:pt x="213182" y="219710"/>
                  </a:lnTo>
                  <a:lnTo>
                    <a:pt x="231660" y="251460"/>
                  </a:lnTo>
                  <a:lnTo>
                    <a:pt x="219621" y="271780"/>
                  </a:lnTo>
                  <a:lnTo>
                    <a:pt x="227215" y="271780"/>
                  </a:lnTo>
                  <a:lnTo>
                    <a:pt x="235445" y="257810"/>
                  </a:lnTo>
                  <a:lnTo>
                    <a:pt x="243004" y="257810"/>
                  </a:lnTo>
                  <a:lnTo>
                    <a:pt x="239242" y="251460"/>
                  </a:lnTo>
                  <a:lnTo>
                    <a:pt x="242935" y="245110"/>
                  </a:lnTo>
                  <a:lnTo>
                    <a:pt x="235445" y="245110"/>
                  </a:lnTo>
                  <a:lnTo>
                    <a:pt x="220682" y="219710"/>
                  </a:lnTo>
                  <a:close/>
                </a:path>
                <a:path w="426720" h="271779">
                  <a:moveTo>
                    <a:pt x="243004" y="257810"/>
                  </a:moveTo>
                  <a:lnTo>
                    <a:pt x="235445" y="257810"/>
                  </a:lnTo>
                  <a:lnTo>
                    <a:pt x="243687" y="271780"/>
                  </a:lnTo>
                  <a:lnTo>
                    <a:pt x="251282" y="271780"/>
                  </a:lnTo>
                  <a:lnTo>
                    <a:pt x="243004" y="257810"/>
                  </a:lnTo>
                  <a:close/>
                </a:path>
                <a:path w="426720" h="271779">
                  <a:moveTo>
                    <a:pt x="265209" y="219710"/>
                  </a:moveTo>
                  <a:lnTo>
                    <a:pt x="257708" y="219710"/>
                  </a:lnTo>
                  <a:lnTo>
                    <a:pt x="276174" y="251460"/>
                  </a:lnTo>
                  <a:lnTo>
                    <a:pt x="264147" y="271780"/>
                  </a:lnTo>
                  <a:lnTo>
                    <a:pt x="271741" y="271780"/>
                  </a:lnTo>
                  <a:lnTo>
                    <a:pt x="279971" y="257810"/>
                  </a:lnTo>
                  <a:lnTo>
                    <a:pt x="287531" y="257810"/>
                  </a:lnTo>
                  <a:lnTo>
                    <a:pt x="283768" y="251460"/>
                  </a:lnTo>
                  <a:lnTo>
                    <a:pt x="287461" y="245110"/>
                  </a:lnTo>
                  <a:lnTo>
                    <a:pt x="279971" y="245110"/>
                  </a:lnTo>
                  <a:lnTo>
                    <a:pt x="265209" y="219710"/>
                  </a:lnTo>
                  <a:close/>
                </a:path>
                <a:path w="426720" h="271779">
                  <a:moveTo>
                    <a:pt x="287531" y="257810"/>
                  </a:moveTo>
                  <a:lnTo>
                    <a:pt x="279971" y="257810"/>
                  </a:lnTo>
                  <a:lnTo>
                    <a:pt x="288213" y="271780"/>
                  </a:lnTo>
                  <a:lnTo>
                    <a:pt x="295808" y="271780"/>
                  </a:lnTo>
                  <a:lnTo>
                    <a:pt x="287531" y="257810"/>
                  </a:lnTo>
                  <a:close/>
                </a:path>
                <a:path w="426720" h="271779">
                  <a:moveTo>
                    <a:pt x="309735" y="219710"/>
                  </a:moveTo>
                  <a:lnTo>
                    <a:pt x="302234" y="219710"/>
                  </a:lnTo>
                  <a:lnTo>
                    <a:pt x="320700" y="251460"/>
                  </a:lnTo>
                  <a:lnTo>
                    <a:pt x="308673" y="271780"/>
                  </a:lnTo>
                  <a:lnTo>
                    <a:pt x="316268" y="271780"/>
                  </a:lnTo>
                  <a:lnTo>
                    <a:pt x="324497" y="257810"/>
                  </a:lnTo>
                  <a:lnTo>
                    <a:pt x="332057" y="257810"/>
                  </a:lnTo>
                  <a:lnTo>
                    <a:pt x="328295" y="251460"/>
                  </a:lnTo>
                  <a:lnTo>
                    <a:pt x="331988" y="245110"/>
                  </a:lnTo>
                  <a:lnTo>
                    <a:pt x="324497" y="245110"/>
                  </a:lnTo>
                  <a:lnTo>
                    <a:pt x="309735" y="219710"/>
                  </a:lnTo>
                  <a:close/>
                </a:path>
                <a:path w="426720" h="271779">
                  <a:moveTo>
                    <a:pt x="332057" y="257810"/>
                  </a:moveTo>
                  <a:lnTo>
                    <a:pt x="324497" y="257810"/>
                  </a:lnTo>
                  <a:lnTo>
                    <a:pt x="332740" y="271780"/>
                  </a:lnTo>
                  <a:lnTo>
                    <a:pt x="340334" y="271780"/>
                  </a:lnTo>
                  <a:lnTo>
                    <a:pt x="332057" y="257810"/>
                  </a:lnTo>
                  <a:close/>
                </a:path>
                <a:path w="426720" h="271779">
                  <a:moveTo>
                    <a:pt x="354251" y="219710"/>
                  </a:moveTo>
                  <a:lnTo>
                    <a:pt x="346760" y="219710"/>
                  </a:lnTo>
                  <a:lnTo>
                    <a:pt x="365226" y="251460"/>
                  </a:lnTo>
                  <a:lnTo>
                    <a:pt x="353199" y="271780"/>
                  </a:lnTo>
                  <a:lnTo>
                    <a:pt x="360794" y="271780"/>
                  </a:lnTo>
                  <a:lnTo>
                    <a:pt x="369023" y="257810"/>
                  </a:lnTo>
                  <a:lnTo>
                    <a:pt x="376592" y="257810"/>
                  </a:lnTo>
                  <a:lnTo>
                    <a:pt x="372833" y="251460"/>
                  </a:lnTo>
                  <a:lnTo>
                    <a:pt x="376524" y="245110"/>
                  </a:lnTo>
                  <a:lnTo>
                    <a:pt x="369023" y="245110"/>
                  </a:lnTo>
                  <a:lnTo>
                    <a:pt x="354251" y="219710"/>
                  </a:lnTo>
                  <a:close/>
                </a:path>
                <a:path w="426720" h="271779">
                  <a:moveTo>
                    <a:pt x="376592" y="257810"/>
                  </a:moveTo>
                  <a:lnTo>
                    <a:pt x="369023" y="257810"/>
                  </a:lnTo>
                  <a:lnTo>
                    <a:pt x="377253" y="271780"/>
                  </a:lnTo>
                  <a:lnTo>
                    <a:pt x="384860" y="271780"/>
                  </a:lnTo>
                  <a:lnTo>
                    <a:pt x="376592" y="257810"/>
                  </a:lnTo>
                  <a:close/>
                </a:path>
                <a:path w="426720" h="271779">
                  <a:moveTo>
                    <a:pt x="398787" y="219710"/>
                  </a:moveTo>
                  <a:lnTo>
                    <a:pt x="391287" y="219710"/>
                  </a:lnTo>
                  <a:lnTo>
                    <a:pt x="409752" y="251460"/>
                  </a:lnTo>
                  <a:lnTo>
                    <a:pt x="397725" y="271780"/>
                  </a:lnTo>
                  <a:lnTo>
                    <a:pt x="405307" y="271780"/>
                  </a:lnTo>
                  <a:lnTo>
                    <a:pt x="413550" y="257810"/>
                  </a:lnTo>
                  <a:lnTo>
                    <a:pt x="421117" y="257810"/>
                  </a:lnTo>
                  <a:lnTo>
                    <a:pt x="417360" y="251460"/>
                  </a:lnTo>
                  <a:lnTo>
                    <a:pt x="421117" y="245110"/>
                  </a:lnTo>
                  <a:lnTo>
                    <a:pt x="413550" y="245110"/>
                  </a:lnTo>
                  <a:lnTo>
                    <a:pt x="398787" y="219710"/>
                  </a:lnTo>
                  <a:close/>
                </a:path>
                <a:path w="426720" h="271779">
                  <a:moveTo>
                    <a:pt x="421117" y="257810"/>
                  </a:moveTo>
                  <a:lnTo>
                    <a:pt x="413550" y="257810"/>
                  </a:lnTo>
                  <a:lnTo>
                    <a:pt x="421779" y="271780"/>
                  </a:lnTo>
                  <a:lnTo>
                    <a:pt x="426377" y="271780"/>
                  </a:lnTo>
                  <a:lnTo>
                    <a:pt x="426377" y="266700"/>
                  </a:lnTo>
                  <a:lnTo>
                    <a:pt x="421117" y="257810"/>
                  </a:lnTo>
                  <a:close/>
                </a:path>
                <a:path w="426720" h="271779">
                  <a:moveTo>
                    <a:pt x="20885" y="181610"/>
                  </a:moveTo>
                  <a:lnTo>
                    <a:pt x="12827" y="181610"/>
                  </a:lnTo>
                  <a:lnTo>
                    <a:pt x="31280" y="213360"/>
                  </a:lnTo>
                  <a:lnTo>
                    <a:pt x="12827" y="245110"/>
                  </a:lnTo>
                  <a:lnTo>
                    <a:pt x="20317" y="245110"/>
                  </a:lnTo>
                  <a:lnTo>
                    <a:pt x="35090" y="219710"/>
                  </a:lnTo>
                  <a:lnTo>
                    <a:pt x="42580" y="219710"/>
                  </a:lnTo>
                  <a:lnTo>
                    <a:pt x="38887" y="213360"/>
                  </a:lnTo>
                  <a:lnTo>
                    <a:pt x="42580" y="207010"/>
                  </a:lnTo>
                  <a:lnTo>
                    <a:pt x="35090" y="207010"/>
                  </a:lnTo>
                  <a:lnTo>
                    <a:pt x="20885" y="181610"/>
                  </a:lnTo>
                  <a:close/>
                </a:path>
                <a:path w="426720" h="271779">
                  <a:moveTo>
                    <a:pt x="65411" y="181610"/>
                  </a:moveTo>
                  <a:lnTo>
                    <a:pt x="57353" y="181610"/>
                  </a:lnTo>
                  <a:lnTo>
                    <a:pt x="75819" y="213360"/>
                  </a:lnTo>
                  <a:lnTo>
                    <a:pt x="57353" y="245110"/>
                  </a:lnTo>
                  <a:lnTo>
                    <a:pt x="64843" y="245110"/>
                  </a:lnTo>
                  <a:lnTo>
                    <a:pt x="79616" y="219710"/>
                  </a:lnTo>
                  <a:lnTo>
                    <a:pt x="87106" y="219710"/>
                  </a:lnTo>
                  <a:lnTo>
                    <a:pt x="83413" y="213360"/>
                  </a:lnTo>
                  <a:lnTo>
                    <a:pt x="87106" y="207010"/>
                  </a:lnTo>
                  <a:lnTo>
                    <a:pt x="79616" y="207010"/>
                  </a:lnTo>
                  <a:lnTo>
                    <a:pt x="65411" y="181610"/>
                  </a:lnTo>
                  <a:close/>
                </a:path>
                <a:path w="426720" h="271779">
                  <a:moveTo>
                    <a:pt x="109938" y="181610"/>
                  </a:moveTo>
                  <a:lnTo>
                    <a:pt x="101879" y="181610"/>
                  </a:lnTo>
                  <a:lnTo>
                    <a:pt x="120332" y="213360"/>
                  </a:lnTo>
                  <a:lnTo>
                    <a:pt x="101879" y="245110"/>
                  </a:lnTo>
                  <a:lnTo>
                    <a:pt x="109369" y="245110"/>
                  </a:lnTo>
                  <a:lnTo>
                    <a:pt x="124142" y="219710"/>
                  </a:lnTo>
                  <a:lnTo>
                    <a:pt x="131632" y="219710"/>
                  </a:lnTo>
                  <a:lnTo>
                    <a:pt x="127939" y="213360"/>
                  </a:lnTo>
                  <a:lnTo>
                    <a:pt x="131632" y="207010"/>
                  </a:lnTo>
                  <a:lnTo>
                    <a:pt x="124142" y="207010"/>
                  </a:lnTo>
                  <a:lnTo>
                    <a:pt x="109938" y="181610"/>
                  </a:lnTo>
                  <a:close/>
                </a:path>
                <a:path w="426720" h="271779">
                  <a:moveTo>
                    <a:pt x="154454" y="181610"/>
                  </a:moveTo>
                  <a:lnTo>
                    <a:pt x="146405" y="181610"/>
                  </a:lnTo>
                  <a:lnTo>
                    <a:pt x="164858" y="213360"/>
                  </a:lnTo>
                  <a:lnTo>
                    <a:pt x="146405" y="245110"/>
                  </a:lnTo>
                  <a:lnTo>
                    <a:pt x="153885" y="245110"/>
                  </a:lnTo>
                  <a:lnTo>
                    <a:pt x="168668" y="219710"/>
                  </a:lnTo>
                  <a:lnTo>
                    <a:pt x="176149" y="219710"/>
                  </a:lnTo>
                  <a:lnTo>
                    <a:pt x="172453" y="213360"/>
                  </a:lnTo>
                  <a:lnTo>
                    <a:pt x="176149" y="207010"/>
                  </a:lnTo>
                  <a:lnTo>
                    <a:pt x="168668" y="207010"/>
                  </a:lnTo>
                  <a:lnTo>
                    <a:pt x="154454" y="181610"/>
                  </a:lnTo>
                  <a:close/>
                </a:path>
                <a:path w="426720" h="271779">
                  <a:moveTo>
                    <a:pt x="198977" y="181610"/>
                  </a:moveTo>
                  <a:lnTo>
                    <a:pt x="190931" y="181610"/>
                  </a:lnTo>
                  <a:lnTo>
                    <a:pt x="209397" y="213360"/>
                  </a:lnTo>
                  <a:lnTo>
                    <a:pt x="190931" y="245110"/>
                  </a:lnTo>
                  <a:lnTo>
                    <a:pt x="198409" y="245110"/>
                  </a:lnTo>
                  <a:lnTo>
                    <a:pt x="213182" y="219710"/>
                  </a:lnTo>
                  <a:lnTo>
                    <a:pt x="220682" y="219710"/>
                  </a:lnTo>
                  <a:lnTo>
                    <a:pt x="216992" y="213360"/>
                  </a:lnTo>
                  <a:lnTo>
                    <a:pt x="220682" y="207010"/>
                  </a:lnTo>
                  <a:lnTo>
                    <a:pt x="213182" y="207010"/>
                  </a:lnTo>
                  <a:lnTo>
                    <a:pt x="198977" y="181610"/>
                  </a:lnTo>
                  <a:close/>
                </a:path>
                <a:path w="426720" h="271779">
                  <a:moveTo>
                    <a:pt x="243503" y="181610"/>
                  </a:moveTo>
                  <a:lnTo>
                    <a:pt x="235445" y="181610"/>
                  </a:lnTo>
                  <a:lnTo>
                    <a:pt x="253911" y="213360"/>
                  </a:lnTo>
                  <a:lnTo>
                    <a:pt x="235445" y="245110"/>
                  </a:lnTo>
                  <a:lnTo>
                    <a:pt x="242935" y="245110"/>
                  </a:lnTo>
                  <a:lnTo>
                    <a:pt x="257708" y="219710"/>
                  </a:lnTo>
                  <a:lnTo>
                    <a:pt x="265209" y="219710"/>
                  </a:lnTo>
                  <a:lnTo>
                    <a:pt x="261518" y="213360"/>
                  </a:lnTo>
                  <a:lnTo>
                    <a:pt x="265209" y="207010"/>
                  </a:lnTo>
                  <a:lnTo>
                    <a:pt x="257708" y="207010"/>
                  </a:lnTo>
                  <a:lnTo>
                    <a:pt x="243503" y="181610"/>
                  </a:lnTo>
                  <a:close/>
                </a:path>
                <a:path w="426720" h="271779">
                  <a:moveTo>
                    <a:pt x="288030" y="181610"/>
                  </a:moveTo>
                  <a:lnTo>
                    <a:pt x="279971" y="181610"/>
                  </a:lnTo>
                  <a:lnTo>
                    <a:pt x="298437" y="213360"/>
                  </a:lnTo>
                  <a:lnTo>
                    <a:pt x="279971" y="245110"/>
                  </a:lnTo>
                  <a:lnTo>
                    <a:pt x="287461" y="245110"/>
                  </a:lnTo>
                  <a:lnTo>
                    <a:pt x="302234" y="219710"/>
                  </a:lnTo>
                  <a:lnTo>
                    <a:pt x="309735" y="219710"/>
                  </a:lnTo>
                  <a:lnTo>
                    <a:pt x="306044" y="213360"/>
                  </a:lnTo>
                  <a:lnTo>
                    <a:pt x="309735" y="207010"/>
                  </a:lnTo>
                  <a:lnTo>
                    <a:pt x="302234" y="207010"/>
                  </a:lnTo>
                  <a:lnTo>
                    <a:pt x="288030" y="181610"/>
                  </a:lnTo>
                  <a:close/>
                </a:path>
                <a:path w="426720" h="271779">
                  <a:moveTo>
                    <a:pt x="332569" y="181610"/>
                  </a:moveTo>
                  <a:lnTo>
                    <a:pt x="324497" y="181610"/>
                  </a:lnTo>
                  <a:lnTo>
                    <a:pt x="342963" y="213360"/>
                  </a:lnTo>
                  <a:lnTo>
                    <a:pt x="324497" y="245110"/>
                  </a:lnTo>
                  <a:lnTo>
                    <a:pt x="331988" y="245110"/>
                  </a:lnTo>
                  <a:lnTo>
                    <a:pt x="346760" y="219710"/>
                  </a:lnTo>
                  <a:lnTo>
                    <a:pt x="354251" y="219710"/>
                  </a:lnTo>
                  <a:lnTo>
                    <a:pt x="350558" y="213360"/>
                  </a:lnTo>
                  <a:lnTo>
                    <a:pt x="354251" y="207010"/>
                  </a:lnTo>
                  <a:lnTo>
                    <a:pt x="346773" y="207010"/>
                  </a:lnTo>
                  <a:lnTo>
                    <a:pt x="332569" y="181610"/>
                  </a:lnTo>
                  <a:close/>
                </a:path>
                <a:path w="426720" h="271779">
                  <a:moveTo>
                    <a:pt x="377082" y="181610"/>
                  </a:moveTo>
                  <a:lnTo>
                    <a:pt x="369023" y="181610"/>
                  </a:lnTo>
                  <a:lnTo>
                    <a:pt x="387489" y="213360"/>
                  </a:lnTo>
                  <a:lnTo>
                    <a:pt x="369023" y="245110"/>
                  </a:lnTo>
                  <a:lnTo>
                    <a:pt x="376524" y="245110"/>
                  </a:lnTo>
                  <a:lnTo>
                    <a:pt x="391287" y="219710"/>
                  </a:lnTo>
                  <a:lnTo>
                    <a:pt x="398787" y="219710"/>
                  </a:lnTo>
                  <a:lnTo>
                    <a:pt x="395097" y="213360"/>
                  </a:lnTo>
                  <a:lnTo>
                    <a:pt x="398787" y="207010"/>
                  </a:lnTo>
                  <a:lnTo>
                    <a:pt x="391287" y="207010"/>
                  </a:lnTo>
                  <a:lnTo>
                    <a:pt x="377082" y="181610"/>
                  </a:lnTo>
                  <a:close/>
                </a:path>
                <a:path w="426720" h="271779">
                  <a:moveTo>
                    <a:pt x="426377" y="222250"/>
                  </a:moveTo>
                  <a:lnTo>
                    <a:pt x="413550" y="245110"/>
                  </a:lnTo>
                  <a:lnTo>
                    <a:pt x="421117" y="245110"/>
                  </a:lnTo>
                  <a:lnTo>
                    <a:pt x="426377" y="236220"/>
                  </a:lnTo>
                  <a:lnTo>
                    <a:pt x="426377" y="222250"/>
                  </a:lnTo>
                  <a:close/>
                </a:path>
                <a:path w="426720" h="271779">
                  <a:moveTo>
                    <a:pt x="42580" y="142240"/>
                  </a:moveTo>
                  <a:lnTo>
                    <a:pt x="35090" y="142240"/>
                  </a:lnTo>
                  <a:lnTo>
                    <a:pt x="53555" y="173990"/>
                  </a:lnTo>
                  <a:lnTo>
                    <a:pt x="35090" y="207010"/>
                  </a:lnTo>
                  <a:lnTo>
                    <a:pt x="42580" y="207010"/>
                  </a:lnTo>
                  <a:lnTo>
                    <a:pt x="57353" y="181610"/>
                  </a:lnTo>
                  <a:lnTo>
                    <a:pt x="65411" y="181610"/>
                  </a:lnTo>
                  <a:lnTo>
                    <a:pt x="61150" y="173990"/>
                  </a:lnTo>
                  <a:lnTo>
                    <a:pt x="64843" y="167640"/>
                  </a:lnTo>
                  <a:lnTo>
                    <a:pt x="57353" y="167640"/>
                  </a:lnTo>
                  <a:lnTo>
                    <a:pt x="42580" y="142240"/>
                  </a:lnTo>
                  <a:close/>
                </a:path>
                <a:path w="426720" h="271779">
                  <a:moveTo>
                    <a:pt x="87106" y="142240"/>
                  </a:moveTo>
                  <a:lnTo>
                    <a:pt x="79616" y="142240"/>
                  </a:lnTo>
                  <a:lnTo>
                    <a:pt x="98082" y="173990"/>
                  </a:lnTo>
                  <a:lnTo>
                    <a:pt x="79616" y="207010"/>
                  </a:lnTo>
                  <a:lnTo>
                    <a:pt x="87106" y="207010"/>
                  </a:lnTo>
                  <a:lnTo>
                    <a:pt x="101879" y="181610"/>
                  </a:lnTo>
                  <a:lnTo>
                    <a:pt x="109938" y="181610"/>
                  </a:lnTo>
                  <a:lnTo>
                    <a:pt x="105676" y="173990"/>
                  </a:lnTo>
                  <a:lnTo>
                    <a:pt x="109369" y="167640"/>
                  </a:lnTo>
                  <a:lnTo>
                    <a:pt x="101879" y="167640"/>
                  </a:lnTo>
                  <a:lnTo>
                    <a:pt x="87106" y="142240"/>
                  </a:lnTo>
                  <a:close/>
                </a:path>
                <a:path w="426720" h="271779">
                  <a:moveTo>
                    <a:pt x="131632" y="142240"/>
                  </a:moveTo>
                  <a:lnTo>
                    <a:pt x="124142" y="142240"/>
                  </a:lnTo>
                  <a:lnTo>
                    <a:pt x="142608" y="173990"/>
                  </a:lnTo>
                  <a:lnTo>
                    <a:pt x="124142" y="207010"/>
                  </a:lnTo>
                  <a:lnTo>
                    <a:pt x="131632" y="207010"/>
                  </a:lnTo>
                  <a:lnTo>
                    <a:pt x="146405" y="181610"/>
                  </a:lnTo>
                  <a:lnTo>
                    <a:pt x="154454" y="181610"/>
                  </a:lnTo>
                  <a:lnTo>
                    <a:pt x="150190" y="173990"/>
                  </a:lnTo>
                  <a:lnTo>
                    <a:pt x="153885" y="167640"/>
                  </a:lnTo>
                  <a:lnTo>
                    <a:pt x="146405" y="167640"/>
                  </a:lnTo>
                  <a:lnTo>
                    <a:pt x="131632" y="142240"/>
                  </a:lnTo>
                  <a:close/>
                </a:path>
                <a:path w="426720" h="271779">
                  <a:moveTo>
                    <a:pt x="176149" y="142240"/>
                  </a:moveTo>
                  <a:lnTo>
                    <a:pt x="168668" y="142240"/>
                  </a:lnTo>
                  <a:lnTo>
                    <a:pt x="187134" y="173990"/>
                  </a:lnTo>
                  <a:lnTo>
                    <a:pt x="168668" y="207010"/>
                  </a:lnTo>
                  <a:lnTo>
                    <a:pt x="176149" y="207010"/>
                  </a:lnTo>
                  <a:lnTo>
                    <a:pt x="190931" y="181610"/>
                  </a:lnTo>
                  <a:lnTo>
                    <a:pt x="198977" y="181610"/>
                  </a:lnTo>
                  <a:lnTo>
                    <a:pt x="194716" y="173990"/>
                  </a:lnTo>
                  <a:lnTo>
                    <a:pt x="198409" y="167640"/>
                  </a:lnTo>
                  <a:lnTo>
                    <a:pt x="190931" y="167640"/>
                  </a:lnTo>
                  <a:lnTo>
                    <a:pt x="176149" y="142240"/>
                  </a:lnTo>
                  <a:close/>
                </a:path>
                <a:path w="426720" h="271779">
                  <a:moveTo>
                    <a:pt x="220682" y="142240"/>
                  </a:moveTo>
                  <a:lnTo>
                    <a:pt x="213182" y="142240"/>
                  </a:lnTo>
                  <a:lnTo>
                    <a:pt x="231660" y="173990"/>
                  </a:lnTo>
                  <a:lnTo>
                    <a:pt x="213182" y="207010"/>
                  </a:lnTo>
                  <a:lnTo>
                    <a:pt x="220682" y="207010"/>
                  </a:lnTo>
                  <a:lnTo>
                    <a:pt x="235445" y="181610"/>
                  </a:lnTo>
                  <a:lnTo>
                    <a:pt x="243503" y="181610"/>
                  </a:lnTo>
                  <a:lnTo>
                    <a:pt x="239242" y="173990"/>
                  </a:lnTo>
                  <a:lnTo>
                    <a:pt x="242935" y="167640"/>
                  </a:lnTo>
                  <a:lnTo>
                    <a:pt x="235445" y="167640"/>
                  </a:lnTo>
                  <a:lnTo>
                    <a:pt x="220682" y="142240"/>
                  </a:lnTo>
                  <a:close/>
                </a:path>
                <a:path w="426720" h="271779">
                  <a:moveTo>
                    <a:pt x="265209" y="142240"/>
                  </a:moveTo>
                  <a:lnTo>
                    <a:pt x="257708" y="142240"/>
                  </a:lnTo>
                  <a:lnTo>
                    <a:pt x="276174" y="173990"/>
                  </a:lnTo>
                  <a:lnTo>
                    <a:pt x="257708" y="207010"/>
                  </a:lnTo>
                  <a:lnTo>
                    <a:pt x="265209" y="207010"/>
                  </a:lnTo>
                  <a:lnTo>
                    <a:pt x="279971" y="181610"/>
                  </a:lnTo>
                  <a:lnTo>
                    <a:pt x="288030" y="181610"/>
                  </a:lnTo>
                  <a:lnTo>
                    <a:pt x="283768" y="173990"/>
                  </a:lnTo>
                  <a:lnTo>
                    <a:pt x="287461" y="167640"/>
                  </a:lnTo>
                  <a:lnTo>
                    <a:pt x="279971" y="167640"/>
                  </a:lnTo>
                  <a:lnTo>
                    <a:pt x="265209" y="142240"/>
                  </a:lnTo>
                  <a:close/>
                </a:path>
                <a:path w="426720" h="271779">
                  <a:moveTo>
                    <a:pt x="309735" y="142240"/>
                  </a:moveTo>
                  <a:lnTo>
                    <a:pt x="302234" y="142240"/>
                  </a:lnTo>
                  <a:lnTo>
                    <a:pt x="320700" y="173990"/>
                  </a:lnTo>
                  <a:lnTo>
                    <a:pt x="302234" y="207010"/>
                  </a:lnTo>
                  <a:lnTo>
                    <a:pt x="309735" y="207010"/>
                  </a:lnTo>
                  <a:lnTo>
                    <a:pt x="324497" y="181610"/>
                  </a:lnTo>
                  <a:lnTo>
                    <a:pt x="332569" y="181610"/>
                  </a:lnTo>
                  <a:lnTo>
                    <a:pt x="328307" y="173990"/>
                  </a:lnTo>
                  <a:lnTo>
                    <a:pt x="331998" y="167640"/>
                  </a:lnTo>
                  <a:lnTo>
                    <a:pt x="324497" y="167640"/>
                  </a:lnTo>
                  <a:lnTo>
                    <a:pt x="309735" y="142240"/>
                  </a:lnTo>
                  <a:close/>
                </a:path>
                <a:path w="426720" h="271779">
                  <a:moveTo>
                    <a:pt x="354261" y="142240"/>
                  </a:moveTo>
                  <a:lnTo>
                    <a:pt x="346760" y="142240"/>
                  </a:lnTo>
                  <a:lnTo>
                    <a:pt x="365226" y="173990"/>
                  </a:lnTo>
                  <a:lnTo>
                    <a:pt x="346773" y="207010"/>
                  </a:lnTo>
                  <a:lnTo>
                    <a:pt x="354251" y="207010"/>
                  </a:lnTo>
                  <a:lnTo>
                    <a:pt x="369023" y="181610"/>
                  </a:lnTo>
                  <a:lnTo>
                    <a:pt x="377082" y="181610"/>
                  </a:lnTo>
                  <a:lnTo>
                    <a:pt x="372821" y="173990"/>
                  </a:lnTo>
                  <a:lnTo>
                    <a:pt x="376514" y="167640"/>
                  </a:lnTo>
                  <a:lnTo>
                    <a:pt x="369023" y="167640"/>
                  </a:lnTo>
                  <a:lnTo>
                    <a:pt x="354261" y="142240"/>
                  </a:lnTo>
                  <a:close/>
                </a:path>
                <a:path w="426720" h="271779">
                  <a:moveTo>
                    <a:pt x="398777" y="142240"/>
                  </a:moveTo>
                  <a:lnTo>
                    <a:pt x="391287" y="142240"/>
                  </a:lnTo>
                  <a:lnTo>
                    <a:pt x="409752" y="173990"/>
                  </a:lnTo>
                  <a:lnTo>
                    <a:pt x="391287" y="207010"/>
                  </a:lnTo>
                  <a:lnTo>
                    <a:pt x="398787" y="207010"/>
                  </a:lnTo>
                  <a:lnTo>
                    <a:pt x="413550" y="181610"/>
                  </a:lnTo>
                  <a:lnTo>
                    <a:pt x="421514" y="181610"/>
                  </a:lnTo>
                  <a:lnTo>
                    <a:pt x="417347" y="173990"/>
                  </a:lnTo>
                  <a:lnTo>
                    <a:pt x="421109" y="167640"/>
                  </a:lnTo>
                  <a:lnTo>
                    <a:pt x="413550" y="167640"/>
                  </a:lnTo>
                  <a:lnTo>
                    <a:pt x="398777" y="142240"/>
                  </a:lnTo>
                  <a:close/>
                </a:path>
                <a:path w="426720" h="271779">
                  <a:moveTo>
                    <a:pt x="0" y="146050"/>
                  </a:moveTo>
                  <a:lnTo>
                    <a:pt x="0" y="158750"/>
                  </a:lnTo>
                  <a:lnTo>
                    <a:pt x="9029" y="173990"/>
                  </a:lnTo>
                  <a:lnTo>
                    <a:pt x="0" y="190500"/>
                  </a:lnTo>
                  <a:lnTo>
                    <a:pt x="0" y="203200"/>
                  </a:lnTo>
                  <a:lnTo>
                    <a:pt x="12827" y="181610"/>
                  </a:lnTo>
                  <a:lnTo>
                    <a:pt x="20885" y="181610"/>
                  </a:lnTo>
                  <a:lnTo>
                    <a:pt x="16624" y="173990"/>
                  </a:lnTo>
                  <a:lnTo>
                    <a:pt x="20317" y="167640"/>
                  </a:lnTo>
                  <a:lnTo>
                    <a:pt x="12827" y="167640"/>
                  </a:lnTo>
                  <a:lnTo>
                    <a:pt x="0" y="146050"/>
                  </a:lnTo>
                  <a:close/>
                </a:path>
                <a:path w="426720" h="271779">
                  <a:moveTo>
                    <a:pt x="421514" y="181610"/>
                  </a:moveTo>
                  <a:lnTo>
                    <a:pt x="413550" y="181610"/>
                  </a:lnTo>
                  <a:lnTo>
                    <a:pt x="426377" y="203200"/>
                  </a:lnTo>
                  <a:lnTo>
                    <a:pt x="426377" y="190500"/>
                  </a:lnTo>
                  <a:lnTo>
                    <a:pt x="421514" y="181610"/>
                  </a:lnTo>
                  <a:close/>
                </a:path>
                <a:path w="426720" h="271779">
                  <a:moveTo>
                    <a:pt x="20317" y="104140"/>
                  </a:moveTo>
                  <a:lnTo>
                    <a:pt x="12827" y="104140"/>
                  </a:lnTo>
                  <a:lnTo>
                    <a:pt x="31292" y="135890"/>
                  </a:lnTo>
                  <a:lnTo>
                    <a:pt x="12827" y="167640"/>
                  </a:lnTo>
                  <a:lnTo>
                    <a:pt x="20317" y="167640"/>
                  </a:lnTo>
                  <a:lnTo>
                    <a:pt x="35090" y="142240"/>
                  </a:lnTo>
                  <a:lnTo>
                    <a:pt x="42580" y="142240"/>
                  </a:lnTo>
                  <a:lnTo>
                    <a:pt x="38887" y="135890"/>
                  </a:lnTo>
                  <a:lnTo>
                    <a:pt x="42580" y="129540"/>
                  </a:lnTo>
                  <a:lnTo>
                    <a:pt x="35090" y="129540"/>
                  </a:lnTo>
                  <a:lnTo>
                    <a:pt x="20317" y="104140"/>
                  </a:lnTo>
                  <a:close/>
                </a:path>
                <a:path w="426720" h="271779">
                  <a:moveTo>
                    <a:pt x="64843" y="104140"/>
                  </a:moveTo>
                  <a:lnTo>
                    <a:pt x="57353" y="104140"/>
                  </a:lnTo>
                  <a:lnTo>
                    <a:pt x="75806" y="135890"/>
                  </a:lnTo>
                  <a:lnTo>
                    <a:pt x="57353" y="167640"/>
                  </a:lnTo>
                  <a:lnTo>
                    <a:pt x="64843" y="167640"/>
                  </a:lnTo>
                  <a:lnTo>
                    <a:pt x="79616" y="142240"/>
                  </a:lnTo>
                  <a:lnTo>
                    <a:pt x="87106" y="142240"/>
                  </a:lnTo>
                  <a:lnTo>
                    <a:pt x="83413" y="135890"/>
                  </a:lnTo>
                  <a:lnTo>
                    <a:pt x="87106" y="129540"/>
                  </a:lnTo>
                  <a:lnTo>
                    <a:pt x="79616" y="129540"/>
                  </a:lnTo>
                  <a:lnTo>
                    <a:pt x="64843" y="104140"/>
                  </a:lnTo>
                  <a:close/>
                </a:path>
                <a:path w="426720" h="271779">
                  <a:moveTo>
                    <a:pt x="109369" y="104140"/>
                  </a:moveTo>
                  <a:lnTo>
                    <a:pt x="101879" y="104140"/>
                  </a:lnTo>
                  <a:lnTo>
                    <a:pt x="120332" y="135890"/>
                  </a:lnTo>
                  <a:lnTo>
                    <a:pt x="101879" y="167640"/>
                  </a:lnTo>
                  <a:lnTo>
                    <a:pt x="109369" y="167640"/>
                  </a:lnTo>
                  <a:lnTo>
                    <a:pt x="124142" y="142240"/>
                  </a:lnTo>
                  <a:lnTo>
                    <a:pt x="131632" y="142240"/>
                  </a:lnTo>
                  <a:lnTo>
                    <a:pt x="127939" y="135890"/>
                  </a:lnTo>
                  <a:lnTo>
                    <a:pt x="131632" y="129540"/>
                  </a:lnTo>
                  <a:lnTo>
                    <a:pt x="124142" y="129540"/>
                  </a:lnTo>
                  <a:lnTo>
                    <a:pt x="109369" y="104140"/>
                  </a:lnTo>
                  <a:close/>
                </a:path>
                <a:path w="426720" h="271779">
                  <a:moveTo>
                    <a:pt x="153885" y="104140"/>
                  </a:moveTo>
                  <a:lnTo>
                    <a:pt x="146405" y="104140"/>
                  </a:lnTo>
                  <a:lnTo>
                    <a:pt x="164858" y="135890"/>
                  </a:lnTo>
                  <a:lnTo>
                    <a:pt x="146405" y="167640"/>
                  </a:lnTo>
                  <a:lnTo>
                    <a:pt x="153885" y="167640"/>
                  </a:lnTo>
                  <a:lnTo>
                    <a:pt x="168668" y="142240"/>
                  </a:lnTo>
                  <a:lnTo>
                    <a:pt x="176149" y="142240"/>
                  </a:lnTo>
                  <a:lnTo>
                    <a:pt x="172453" y="135890"/>
                  </a:lnTo>
                  <a:lnTo>
                    <a:pt x="176149" y="129540"/>
                  </a:lnTo>
                  <a:lnTo>
                    <a:pt x="168668" y="129540"/>
                  </a:lnTo>
                  <a:lnTo>
                    <a:pt x="153885" y="104140"/>
                  </a:lnTo>
                  <a:close/>
                </a:path>
                <a:path w="426720" h="271779">
                  <a:moveTo>
                    <a:pt x="198409" y="104140"/>
                  </a:moveTo>
                  <a:lnTo>
                    <a:pt x="190931" y="104140"/>
                  </a:lnTo>
                  <a:lnTo>
                    <a:pt x="209397" y="135890"/>
                  </a:lnTo>
                  <a:lnTo>
                    <a:pt x="190931" y="167640"/>
                  </a:lnTo>
                  <a:lnTo>
                    <a:pt x="198409" y="167640"/>
                  </a:lnTo>
                  <a:lnTo>
                    <a:pt x="213182" y="142240"/>
                  </a:lnTo>
                  <a:lnTo>
                    <a:pt x="220682" y="142240"/>
                  </a:lnTo>
                  <a:lnTo>
                    <a:pt x="216992" y="135890"/>
                  </a:lnTo>
                  <a:lnTo>
                    <a:pt x="220682" y="129540"/>
                  </a:lnTo>
                  <a:lnTo>
                    <a:pt x="213182" y="129540"/>
                  </a:lnTo>
                  <a:lnTo>
                    <a:pt x="198409" y="104140"/>
                  </a:lnTo>
                  <a:close/>
                </a:path>
                <a:path w="426720" h="271779">
                  <a:moveTo>
                    <a:pt x="242935" y="104140"/>
                  </a:moveTo>
                  <a:lnTo>
                    <a:pt x="235445" y="104140"/>
                  </a:lnTo>
                  <a:lnTo>
                    <a:pt x="253911" y="135890"/>
                  </a:lnTo>
                  <a:lnTo>
                    <a:pt x="235445" y="167640"/>
                  </a:lnTo>
                  <a:lnTo>
                    <a:pt x="242935" y="167640"/>
                  </a:lnTo>
                  <a:lnTo>
                    <a:pt x="257708" y="142240"/>
                  </a:lnTo>
                  <a:lnTo>
                    <a:pt x="265209" y="142240"/>
                  </a:lnTo>
                  <a:lnTo>
                    <a:pt x="261518" y="135890"/>
                  </a:lnTo>
                  <a:lnTo>
                    <a:pt x="265209" y="129540"/>
                  </a:lnTo>
                  <a:lnTo>
                    <a:pt x="257708" y="129540"/>
                  </a:lnTo>
                  <a:lnTo>
                    <a:pt x="242935" y="104140"/>
                  </a:lnTo>
                  <a:close/>
                </a:path>
                <a:path w="426720" h="271779">
                  <a:moveTo>
                    <a:pt x="287461" y="104140"/>
                  </a:moveTo>
                  <a:lnTo>
                    <a:pt x="279971" y="104140"/>
                  </a:lnTo>
                  <a:lnTo>
                    <a:pt x="298437" y="135890"/>
                  </a:lnTo>
                  <a:lnTo>
                    <a:pt x="279971" y="167640"/>
                  </a:lnTo>
                  <a:lnTo>
                    <a:pt x="287461" y="167640"/>
                  </a:lnTo>
                  <a:lnTo>
                    <a:pt x="302234" y="142240"/>
                  </a:lnTo>
                  <a:lnTo>
                    <a:pt x="309735" y="142240"/>
                  </a:lnTo>
                  <a:lnTo>
                    <a:pt x="306044" y="135890"/>
                  </a:lnTo>
                  <a:lnTo>
                    <a:pt x="309735" y="129540"/>
                  </a:lnTo>
                  <a:lnTo>
                    <a:pt x="302234" y="129540"/>
                  </a:lnTo>
                  <a:lnTo>
                    <a:pt x="287461" y="104140"/>
                  </a:lnTo>
                  <a:close/>
                </a:path>
                <a:path w="426720" h="271779">
                  <a:moveTo>
                    <a:pt x="331998" y="104140"/>
                  </a:moveTo>
                  <a:lnTo>
                    <a:pt x="324497" y="104140"/>
                  </a:lnTo>
                  <a:lnTo>
                    <a:pt x="342963" y="135890"/>
                  </a:lnTo>
                  <a:lnTo>
                    <a:pt x="324497" y="167640"/>
                  </a:lnTo>
                  <a:lnTo>
                    <a:pt x="331998" y="167640"/>
                  </a:lnTo>
                  <a:lnTo>
                    <a:pt x="346760" y="142240"/>
                  </a:lnTo>
                  <a:lnTo>
                    <a:pt x="354261" y="142240"/>
                  </a:lnTo>
                  <a:lnTo>
                    <a:pt x="350570" y="135890"/>
                  </a:lnTo>
                  <a:lnTo>
                    <a:pt x="354261" y="129540"/>
                  </a:lnTo>
                  <a:lnTo>
                    <a:pt x="346760" y="129540"/>
                  </a:lnTo>
                  <a:lnTo>
                    <a:pt x="331998" y="104140"/>
                  </a:lnTo>
                  <a:close/>
                </a:path>
                <a:path w="426720" h="271779">
                  <a:moveTo>
                    <a:pt x="376514" y="104140"/>
                  </a:moveTo>
                  <a:lnTo>
                    <a:pt x="369023" y="104140"/>
                  </a:lnTo>
                  <a:lnTo>
                    <a:pt x="387489" y="135890"/>
                  </a:lnTo>
                  <a:lnTo>
                    <a:pt x="369023" y="167640"/>
                  </a:lnTo>
                  <a:lnTo>
                    <a:pt x="376514" y="167640"/>
                  </a:lnTo>
                  <a:lnTo>
                    <a:pt x="391287" y="142240"/>
                  </a:lnTo>
                  <a:lnTo>
                    <a:pt x="398777" y="142240"/>
                  </a:lnTo>
                  <a:lnTo>
                    <a:pt x="395084" y="135890"/>
                  </a:lnTo>
                  <a:lnTo>
                    <a:pt x="398777" y="129540"/>
                  </a:lnTo>
                  <a:lnTo>
                    <a:pt x="391287" y="129540"/>
                  </a:lnTo>
                  <a:lnTo>
                    <a:pt x="376514" y="104140"/>
                  </a:lnTo>
                  <a:close/>
                </a:path>
                <a:path w="426720" h="271779">
                  <a:moveTo>
                    <a:pt x="426377" y="146050"/>
                  </a:moveTo>
                  <a:lnTo>
                    <a:pt x="413550" y="167640"/>
                  </a:lnTo>
                  <a:lnTo>
                    <a:pt x="421109" y="167640"/>
                  </a:lnTo>
                  <a:lnTo>
                    <a:pt x="426377" y="158750"/>
                  </a:lnTo>
                  <a:lnTo>
                    <a:pt x="426377" y="146050"/>
                  </a:lnTo>
                  <a:close/>
                </a:path>
                <a:path w="426720" h="271779">
                  <a:moveTo>
                    <a:pt x="42580" y="64770"/>
                  </a:moveTo>
                  <a:lnTo>
                    <a:pt x="35090" y="64770"/>
                  </a:lnTo>
                  <a:lnTo>
                    <a:pt x="53555" y="97790"/>
                  </a:lnTo>
                  <a:lnTo>
                    <a:pt x="35090" y="129540"/>
                  </a:lnTo>
                  <a:lnTo>
                    <a:pt x="42580" y="129540"/>
                  </a:lnTo>
                  <a:lnTo>
                    <a:pt x="57353" y="104140"/>
                  </a:lnTo>
                  <a:lnTo>
                    <a:pt x="64843" y="104140"/>
                  </a:lnTo>
                  <a:lnTo>
                    <a:pt x="61150" y="97790"/>
                  </a:lnTo>
                  <a:lnTo>
                    <a:pt x="65411" y="90170"/>
                  </a:lnTo>
                  <a:lnTo>
                    <a:pt x="57353" y="90170"/>
                  </a:lnTo>
                  <a:lnTo>
                    <a:pt x="42580" y="64770"/>
                  </a:lnTo>
                  <a:close/>
                </a:path>
                <a:path w="426720" h="271779">
                  <a:moveTo>
                    <a:pt x="87106" y="64770"/>
                  </a:moveTo>
                  <a:lnTo>
                    <a:pt x="79616" y="64770"/>
                  </a:lnTo>
                  <a:lnTo>
                    <a:pt x="98082" y="97790"/>
                  </a:lnTo>
                  <a:lnTo>
                    <a:pt x="79616" y="129540"/>
                  </a:lnTo>
                  <a:lnTo>
                    <a:pt x="87106" y="129540"/>
                  </a:lnTo>
                  <a:lnTo>
                    <a:pt x="101879" y="104140"/>
                  </a:lnTo>
                  <a:lnTo>
                    <a:pt x="109369" y="104140"/>
                  </a:lnTo>
                  <a:lnTo>
                    <a:pt x="105676" y="97790"/>
                  </a:lnTo>
                  <a:lnTo>
                    <a:pt x="109938" y="90170"/>
                  </a:lnTo>
                  <a:lnTo>
                    <a:pt x="101879" y="90170"/>
                  </a:lnTo>
                  <a:lnTo>
                    <a:pt x="87106" y="64770"/>
                  </a:lnTo>
                  <a:close/>
                </a:path>
                <a:path w="426720" h="271779">
                  <a:moveTo>
                    <a:pt x="131632" y="64770"/>
                  </a:moveTo>
                  <a:lnTo>
                    <a:pt x="124142" y="64770"/>
                  </a:lnTo>
                  <a:lnTo>
                    <a:pt x="142608" y="97790"/>
                  </a:lnTo>
                  <a:lnTo>
                    <a:pt x="124142" y="129540"/>
                  </a:lnTo>
                  <a:lnTo>
                    <a:pt x="131632" y="129540"/>
                  </a:lnTo>
                  <a:lnTo>
                    <a:pt x="146405" y="104140"/>
                  </a:lnTo>
                  <a:lnTo>
                    <a:pt x="153885" y="104140"/>
                  </a:lnTo>
                  <a:lnTo>
                    <a:pt x="150190" y="97790"/>
                  </a:lnTo>
                  <a:lnTo>
                    <a:pt x="154454" y="90170"/>
                  </a:lnTo>
                  <a:lnTo>
                    <a:pt x="146405" y="90170"/>
                  </a:lnTo>
                  <a:lnTo>
                    <a:pt x="131632" y="64770"/>
                  </a:lnTo>
                  <a:close/>
                </a:path>
                <a:path w="426720" h="271779">
                  <a:moveTo>
                    <a:pt x="176149" y="64770"/>
                  </a:moveTo>
                  <a:lnTo>
                    <a:pt x="168668" y="64770"/>
                  </a:lnTo>
                  <a:lnTo>
                    <a:pt x="187134" y="97790"/>
                  </a:lnTo>
                  <a:lnTo>
                    <a:pt x="168668" y="129540"/>
                  </a:lnTo>
                  <a:lnTo>
                    <a:pt x="176149" y="129540"/>
                  </a:lnTo>
                  <a:lnTo>
                    <a:pt x="190931" y="104140"/>
                  </a:lnTo>
                  <a:lnTo>
                    <a:pt x="198409" y="104140"/>
                  </a:lnTo>
                  <a:lnTo>
                    <a:pt x="194716" y="97790"/>
                  </a:lnTo>
                  <a:lnTo>
                    <a:pt x="198977" y="90170"/>
                  </a:lnTo>
                  <a:lnTo>
                    <a:pt x="190931" y="90170"/>
                  </a:lnTo>
                  <a:lnTo>
                    <a:pt x="176149" y="64770"/>
                  </a:lnTo>
                  <a:close/>
                </a:path>
                <a:path w="426720" h="271779">
                  <a:moveTo>
                    <a:pt x="220682" y="64770"/>
                  </a:moveTo>
                  <a:lnTo>
                    <a:pt x="213182" y="64770"/>
                  </a:lnTo>
                  <a:lnTo>
                    <a:pt x="231660" y="97790"/>
                  </a:lnTo>
                  <a:lnTo>
                    <a:pt x="213182" y="129540"/>
                  </a:lnTo>
                  <a:lnTo>
                    <a:pt x="220682" y="129540"/>
                  </a:lnTo>
                  <a:lnTo>
                    <a:pt x="235445" y="104140"/>
                  </a:lnTo>
                  <a:lnTo>
                    <a:pt x="242935" y="104140"/>
                  </a:lnTo>
                  <a:lnTo>
                    <a:pt x="239242" y="97790"/>
                  </a:lnTo>
                  <a:lnTo>
                    <a:pt x="243503" y="90170"/>
                  </a:lnTo>
                  <a:lnTo>
                    <a:pt x="235445" y="90170"/>
                  </a:lnTo>
                  <a:lnTo>
                    <a:pt x="220682" y="64770"/>
                  </a:lnTo>
                  <a:close/>
                </a:path>
                <a:path w="426720" h="271779">
                  <a:moveTo>
                    <a:pt x="265209" y="64770"/>
                  </a:moveTo>
                  <a:lnTo>
                    <a:pt x="257708" y="64770"/>
                  </a:lnTo>
                  <a:lnTo>
                    <a:pt x="276174" y="97790"/>
                  </a:lnTo>
                  <a:lnTo>
                    <a:pt x="257708" y="129540"/>
                  </a:lnTo>
                  <a:lnTo>
                    <a:pt x="265209" y="129540"/>
                  </a:lnTo>
                  <a:lnTo>
                    <a:pt x="279971" y="104140"/>
                  </a:lnTo>
                  <a:lnTo>
                    <a:pt x="287461" y="104140"/>
                  </a:lnTo>
                  <a:lnTo>
                    <a:pt x="283768" y="97790"/>
                  </a:lnTo>
                  <a:lnTo>
                    <a:pt x="288030" y="90170"/>
                  </a:lnTo>
                  <a:lnTo>
                    <a:pt x="279971" y="90170"/>
                  </a:lnTo>
                  <a:lnTo>
                    <a:pt x="265209" y="64770"/>
                  </a:lnTo>
                  <a:close/>
                </a:path>
                <a:path w="426720" h="271779">
                  <a:moveTo>
                    <a:pt x="309735" y="64770"/>
                  </a:moveTo>
                  <a:lnTo>
                    <a:pt x="302234" y="64770"/>
                  </a:lnTo>
                  <a:lnTo>
                    <a:pt x="320700" y="97790"/>
                  </a:lnTo>
                  <a:lnTo>
                    <a:pt x="302234" y="129540"/>
                  </a:lnTo>
                  <a:lnTo>
                    <a:pt x="309735" y="129540"/>
                  </a:lnTo>
                  <a:lnTo>
                    <a:pt x="324497" y="104140"/>
                  </a:lnTo>
                  <a:lnTo>
                    <a:pt x="331998" y="104140"/>
                  </a:lnTo>
                  <a:lnTo>
                    <a:pt x="328307" y="97790"/>
                  </a:lnTo>
                  <a:lnTo>
                    <a:pt x="332569" y="90170"/>
                  </a:lnTo>
                  <a:lnTo>
                    <a:pt x="324497" y="90170"/>
                  </a:lnTo>
                  <a:lnTo>
                    <a:pt x="309735" y="64770"/>
                  </a:lnTo>
                  <a:close/>
                </a:path>
                <a:path w="426720" h="271779">
                  <a:moveTo>
                    <a:pt x="354251" y="64770"/>
                  </a:moveTo>
                  <a:lnTo>
                    <a:pt x="346773" y="64770"/>
                  </a:lnTo>
                  <a:lnTo>
                    <a:pt x="365226" y="97790"/>
                  </a:lnTo>
                  <a:lnTo>
                    <a:pt x="346760" y="129540"/>
                  </a:lnTo>
                  <a:lnTo>
                    <a:pt x="354261" y="129540"/>
                  </a:lnTo>
                  <a:lnTo>
                    <a:pt x="369023" y="104140"/>
                  </a:lnTo>
                  <a:lnTo>
                    <a:pt x="376514" y="104140"/>
                  </a:lnTo>
                  <a:lnTo>
                    <a:pt x="372821" y="97790"/>
                  </a:lnTo>
                  <a:lnTo>
                    <a:pt x="377082" y="90170"/>
                  </a:lnTo>
                  <a:lnTo>
                    <a:pt x="369023" y="90170"/>
                  </a:lnTo>
                  <a:lnTo>
                    <a:pt x="354251" y="64770"/>
                  </a:lnTo>
                  <a:close/>
                </a:path>
                <a:path w="426720" h="271779">
                  <a:moveTo>
                    <a:pt x="398787" y="64770"/>
                  </a:moveTo>
                  <a:lnTo>
                    <a:pt x="391287" y="64770"/>
                  </a:lnTo>
                  <a:lnTo>
                    <a:pt x="409752" y="97790"/>
                  </a:lnTo>
                  <a:lnTo>
                    <a:pt x="391287" y="129540"/>
                  </a:lnTo>
                  <a:lnTo>
                    <a:pt x="398777" y="129540"/>
                  </a:lnTo>
                  <a:lnTo>
                    <a:pt x="413550" y="104140"/>
                  </a:lnTo>
                  <a:lnTo>
                    <a:pt x="421109" y="104140"/>
                  </a:lnTo>
                  <a:lnTo>
                    <a:pt x="417347" y="97790"/>
                  </a:lnTo>
                  <a:lnTo>
                    <a:pt x="421514" y="90170"/>
                  </a:lnTo>
                  <a:lnTo>
                    <a:pt x="413550" y="90170"/>
                  </a:lnTo>
                  <a:lnTo>
                    <a:pt x="398787" y="64770"/>
                  </a:lnTo>
                  <a:close/>
                </a:path>
                <a:path w="426720" h="271779">
                  <a:moveTo>
                    <a:pt x="0" y="68580"/>
                  </a:moveTo>
                  <a:lnTo>
                    <a:pt x="0" y="81280"/>
                  </a:lnTo>
                  <a:lnTo>
                    <a:pt x="9029" y="97790"/>
                  </a:lnTo>
                  <a:lnTo>
                    <a:pt x="0" y="113030"/>
                  </a:lnTo>
                  <a:lnTo>
                    <a:pt x="0" y="125730"/>
                  </a:lnTo>
                  <a:lnTo>
                    <a:pt x="12827" y="104140"/>
                  </a:lnTo>
                  <a:lnTo>
                    <a:pt x="20317" y="104140"/>
                  </a:lnTo>
                  <a:lnTo>
                    <a:pt x="16624" y="97790"/>
                  </a:lnTo>
                  <a:lnTo>
                    <a:pt x="20885" y="90170"/>
                  </a:lnTo>
                  <a:lnTo>
                    <a:pt x="12827" y="90170"/>
                  </a:lnTo>
                  <a:lnTo>
                    <a:pt x="0" y="68580"/>
                  </a:lnTo>
                  <a:close/>
                </a:path>
                <a:path w="426720" h="271779">
                  <a:moveTo>
                    <a:pt x="421109" y="104140"/>
                  </a:moveTo>
                  <a:lnTo>
                    <a:pt x="413550" y="104140"/>
                  </a:lnTo>
                  <a:lnTo>
                    <a:pt x="426377" y="125730"/>
                  </a:lnTo>
                  <a:lnTo>
                    <a:pt x="426377" y="113030"/>
                  </a:lnTo>
                  <a:lnTo>
                    <a:pt x="421109" y="104140"/>
                  </a:lnTo>
                  <a:close/>
                </a:path>
                <a:path w="426720" h="271779">
                  <a:moveTo>
                    <a:pt x="20317" y="26670"/>
                  </a:moveTo>
                  <a:lnTo>
                    <a:pt x="12827" y="26670"/>
                  </a:lnTo>
                  <a:lnTo>
                    <a:pt x="31280" y="58420"/>
                  </a:lnTo>
                  <a:lnTo>
                    <a:pt x="12827" y="90170"/>
                  </a:lnTo>
                  <a:lnTo>
                    <a:pt x="20885" y="90170"/>
                  </a:lnTo>
                  <a:lnTo>
                    <a:pt x="35090" y="64770"/>
                  </a:lnTo>
                  <a:lnTo>
                    <a:pt x="42580" y="64770"/>
                  </a:lnTo>
                  <a:lnTo>
                    <a:pt x="38887" y="58420"/>
                  </a:lnTo>
                  <a:lnTo>
                    <a:pt x="42580" y="52070"/>
                  </a:lnTo>
                  <a:lnTo>
                    <a:pt x="35090" y="52070"/>
                  </a:lnTo>
                  <a:lnTo>
                    <a:pt x="20317" y="26670"/>
                  </a:lnTo>
                  <a:close/>
                </a:path>
                <a:path w="426720" h="271779">
                  <a:moveTo>
                    <a:pt x="64843" y="26670"/>
                  </a:moveTo>
                  <a:lnTo>
                    <a:pt x="57353" y="26670"/>
                  </a:lnTo>
                  <a:lnTo>
                    <a:pt x="75819" y="58420"/>
                  </a:lnTo>
                  <a:lnTo>
                    <a:pt x="57353" y="90170"/>
                  </a:lnTo>
                  <a:lnTo>
                    <a:pt x="65411" y="90170"/>
                  </a:lnTo>
                  <a:lnTo>
                    <a:pt x="79616" y="64770"/>
                  </a:lnTo>
                  <a:lnTo>
                    <a:pt x="87106" y="64770"/>
                  </a:lnTo>
                  <a:lnTo>
                    <a:pt x="83413" y="58420"/>
                  </a:lnTo>
                  <a:lnTo>
                    <a:pt x="87106" y="52070"/>
                  </a:lnTo>
                  <a:lnTo>
                    <a:pt x="79616" y="52070"/>
                  </a:lnTo>
                  <a:lnTo>
                    <a:pt x="64843" y="26670"/>
                  </a:lnTo>
                  <a:close/>
                </a:path>
                <a:path w="426720" h="271779">
                  <a:moveTo>
                    <a:pt x="109369" y="26670"/>
                  </a:moveTo>
                  <a:lnTo>
                    <a:pt x="101879" y="26670"/>
                  </a:lnTo>
                  <a:lnTo>
                    <a:pt x="120332" y="58420"/>
                  </a:lnTo>
                  <a:lnTo>
                    <a:pt x="101879" y="90170"/>
                  </a:lnTo>
                  <a:lnTo>
                    <a:pt x="109938" y="90170"/>
                  </a:lnTo>
                  <a:lnTo>
                    <a:pt x="124142" y="64770"/>
                  </a:lnTo>
                  <a:lnTo>
                    <a:pt x="131632" y="64770"/>
                  </a:lnTo>
                  <a:lnTo>
                    <a:pt x="127939" y="58420"/>
                  </a:lnTo>
                  <a:lnTo>
                    <a:pt x="131632" y="52070"/>
                  </a:lnTo>
                  <a:lnTo>
                    <a:pt x="124142" y="52070"/>
                  </a:lnTo>
                  <a:lnTo>
                    <a:pt x="109369" y="26670"/>
                  </a:lnTo>
                  <a:close/>
                </a:path>
                <a:path w="426720" h="271779">
                  <a:moveTo>
                    <a:pt x="153885" y="26670"/>
                  </a:moveTo>
                  <a:lnTo>
                    <a:pt x="146405" y="26670"/>
                  </a:lnTo>
                  <a:lnTo>
                    <a:pt x="164858" y="58420"/>
                  </a:lnTo>
                  <a:lnTo>
                    <a:pt x="146405" y="90170"/>
                  </a:lnTo>
                  <a:lnTo>
                    <a:pt x="154454" y="90170"/>
                  </a:lnTo>
                  <a:lnTo>
                    <a:pt x="168668" y="64770"/>
                  </a:lnTo>
                  <a:lnTo>
                    <a:pt x="176149" y="64770"/>
                  </a:lnTo>
                  <a:lnTo>
                    <a:pt x="172453" y="58420"/>
                  </a:lnTo>
                  <a:lnTo>
                    <a:pt x="176149" y="52070"/>
                  </a:lnTo>
                  <a:lnTo>
                    <a:pt x="168668" y="52070"/>
                  </a:lnTo>
                  <a:lnTo>
                    <a:pt x="153885" y="26670"/>
                  </a:lnTo>
                  <a:close/>
                </a:path>
                <a:path w="426720" h="271779">
                  <a:moveTo>
                    <a:pt x="198409" y="26670"/>
                  </a:moveTo>
                  <a:lnTo>
                    <a:pt x="190931" y="26670"/>
                  </a:lnTo>
                  <a:lnTo>
                    <a:pt x="209397" y="58420"/>
                  </a:lnTo>
                  <a:lnTo>
                    <a:pt x="190931" y="90170"/>
                  </a:lnTo>
                  <a:lnTo>
                    <a:pt x="198977" y="90170"/>
                  </a:lnTo>
                  <a:lnTo>
                    <a:pt x="213182" y="64770"/>
                  </a:lnTo>
                  <a:lnTo>
                    <a:pt x="220682" y="64770"/>
                  </a:lnTo>
                  <a:lnTo>
                    <a:pt x="216992" y="58420"/>
                  </a:lnTo>
                  <a:lnTo>
                    <a:pt x="220682" y="52070"/>
                  </a:lnTo>
                  <a:lnTo>
                    <a:pt x="213182" y="52070"/>
                  </a:lnTo>
                  <a:lnTo>
                    <a:pt x="198409" y="26670"/>
                  </a:lnTo>
                  <a:close/>
                </a:path>
                <a:path w="426720" h="271779">
                  <a:moveTo>
                    <a:pt x="242935" y="26670"/>
                  </a:moveTo>
                  <a:lnTo>
                    <a:pt x="235445" y="26670"/>
                  </a:lnTo>
                  <a:lnTo>
                    <a:pt x="253911" y="58420"/>
                  </a:lnTo>
                  <a:lnTo>
                    <a:pt x="235445" y="90170"/>
                  </a:lnTo>
                  <a:lnTo>
                    <a:pt x="243503" y="90170"/>
                  </a:lnTo>
                  <a:lnTo>
                    <a:pt x="257708" y="64770"/>
                  </a:lnTo>
                  <a:lnTo>
                    <a:pt x="265209" y="64770"/>
                  </a:lnTo>
                  <a:lnTo>
                    <a:pt x="261518" y="58420"/>
                  </a:lnTo>
                  <a:lnTo>
                    <a:pt x="265209" y="52070"/>
                  </a:lnTo>
                  <a:lnTo>
                    <a:pt x="257708" y="52070"/>
                  </a:lnTo>
                  <a:lnTo>
                    <a:pt x="242935" y="26670"/>
                  </a:lnTo>
                  <a:close/>
                </a:path>
                <a:path w="426720" h="271779">
                  <a:moveTo>
                    <a:pt x="287461" y="26670"/>
                  </a:moveTo>
                  <a:lnTo>
                    <a:pt x="279971" y="26670"/>
                  </a:lnTo>
                  <a:lnTo>
                    <a:pt x="298437" y="58420"/>
                  </a:lnTo>
                  <a:lnTo>
                    <a:pt x="279971" y="90170"/>
                  </a:lnTo>
                  <a:lnTo>
                    <a:pt x="288030" y="90170"/>
                  </a:lnTo>
                  <a:lnTo>
                    <a:pt x="302234" y="64770"/>
                  </a:lnTo>
                  <a:lnTo>
                    <a:pt x="309735" y="64770"/>
                  </a:lnTo>
                  <a:lnTo>
                    <a:pt x="306044" y="58420"/>
                  </a:lnTo>
                  <a:lnTo>
                    <a:pt x="309735" y="52070"/>
                  </a:lnTo>
                  <a:lnTo>
                    <a:pt x="302234" y="52070"/>
                  </a:lnTo>
                  <a:lnTo>
                    <a:pt x="287461" y="26670"/>
                  </a:lnTo>
                  <a:close/>
                </a:path>
                <a:path w="426720" h="271779">
                  <a:moveTo>
                    <a:pt x="331988" y="26670"/>
                  </a:moveTo>
                  <a:lnTo>
                    <a:pt x="324497" y="26670"/>
                  </a:lnTo>
                  <a:lnTo>
                    <a:pt x="342963" y="58420"/>
                  </a:lnTo>
                  <a:lnTo>
                    <a:pt x="324497" y="90170"/>
                  </a:lnTo>
                  <a:lnTo>
                    <a:pt x="332569" y="90170"/>
                  </a:lnTo>
                  <a:lnTo>
                    <a:pt x="346773" y="64770"/>
                  </a:lnTo>
                  <a:lnTo>
                    <a:pt x="354251" y="64770"/>
                  </a:lnTo>
                  <a:lnTo>
                    <a:pt x="350558" y="58420"/>
                  </a:lnTo>
                  <a:lnTo>
                    <a:pt x="354251" y="52070"/>
                  </a:lnTo>
                  <a:lnTo>
                    <a:pt x="346760" y="52070"/>
                  </a:lnTo>
                  <a:lnTo>
                    <a:pt x="331988" y="26670"/>
                  </a:lnTo>
                  <a:close/>
                </a:path>
                <a:path w="426720" h="271779">
                  <a:moveTo>
                    <a:pt x="376524" y="26670"/>
                  </a:moveTo>
                  <a:lnTo>
                    <a:pt x="369023" y="26670"/>
                  </a:lnTo>
                  <a:lnTo>
                    <a:pt x="387489" y="58420"/>
                  </a:lnTo>
                  <a:lnTo>
                    <a:pt x="369023" y="90170"/>
                  </a:lnTo>
                  <a:lnTo>
                    <a:pt x="377082" y="90170"/>
                  </a:lnTo>
                  <a:lnTo>
                    <a:pt x="391287" y="64770"/>
                  </a:lnTo>
                  <a:lnTo>
                    <a:pt x="398787" y="64770"/>
                  </a:lnTo>
                  <a:lnTo>
                    <a:pt x="395097" y="58420"/>
                  </a:lnTo>
                  <a:lnTo>
                    <a:pt x="398787" y="52070"/>
                  </a:lnTo>
                  <a:lnTo>
                    <a:pt x="391287" y="52070"/>
                  </a:lnTo>
                  <a:lnTo>
                    <a:pt x="376524" y="26670"/>
                  </a:lnTo>
                  <a:close/>
                </a:path>
                <a:path w="426720" h="271779">
                  <a:moveTo>
                    <a:pt x="426377" y="68580"/>
                  </a:moveTo>
                  <a:lnTo>
                    <a:pt x="413550" y="90170"/>
                  </a:lnTo>
                  <a:lnTo>
                    <a:pt x="421514" y="90170"/>
                  </a:lnTo>
                  <a:lnTo>
                    <a:pt x="426377" y="81280"/>
                  </a:lnTo>
                  <a:lnTo>
                    <a:pt x="426377" y="68580"/>
                  </a:lnTo>
                  <a:close/>
                </a:path>
                <a:path w="426720" h="271779">
                  <a:moveTo>
                    <a:pt x="49110" y="0"/>
                  </a:moveTo>
                  <a:lnTo>
                    <a:pt x="41516" y="0"/>
                  </a:lnTo>
                  <a:lnTo>
                    <a:pt x="53555" y="20320"/>
                  </a:lnTo>
                  <a:lnTo>
                    <a:pt x="35090" y="52070"/>
                  </a:lnTo>
                  <a:lnTo>
                    <a:pt x="42580" y="52070"/>
                  </a:lnTo>
                  <a:lnTo>
                    <a:pt x="57353" y="26670"/>
                  </a:lnTo>
                  <a:lnTo>
                    <a:pt x="64843" y="26670"/>
                  </a:lnTo>
                  <a:lnTo>
                    <a:pt x="61150" y="20320"/>
                  </a:lnTo>
                  <a:lnTo>
                    <a:pt x="64912" y="13970"/>
                  </a:lnTo>
                  <a:lnTo>
                    <a:pt x="57353" y="13970"/>
                  </a:lnTo>
                  <a:lnTo>
                    <a:pt x="49110" y="0"/>
                  </a:lnTo>
                  <a:close/>
                </a:path>
                <a:path w="426720" h="271779">
                  <a:moveTo>
                    <a:pt x="93637" y="0"/>
                  </a:moveTo>
                  <a:lnTo>
                    <a:pt x="86042" y="0"/>
                  </a:lnTo>
                  <a:lnTo>
                    <a:pt x="98082" y="20320"/>
                  </a:lnTo>
                  <a:lnTo>
                    <a:pt x="79616" y="52070"/>
                  </a:lnTo>
                  <a:lnTo>
                    <a:pt x="87106" y="52070"/>
                  </a:lnTo>
                  <a:lnTo>
                    <a:pt x="101879" y="26670"/>
                  </a:lnTo>
                  <a:lnTo>
                    <a:pt x="109369" y="26670"/>
                  </a:lnTo>
                  <a:lnTo>
                    <a:pt x="105676" y="20320"/>
                  </a:lnTo>
                  <a:lnTo>
                    <a:pt x="109435" y="13970"/>
                  </a:lnTo>
                  <a:lnTo>
                    <a:pt x="101879" y="13970"/>
                  </a:lnTo>
                  <a:lnTo>
                    <a:pt x="93637" y="0"/>
                  </a:lnTo>
                  <a:close/>
                </a:path>
                <a:path w="426720" h="271779">
                  <a:moveTo>
                    <a:pt x="138163" y="0"/>
                  </a:moveTo>
                  <a:lnTo>
                    <a:pt x="130568" y="0"/>
                  </a:lnTo>
                  <a:lnTo>
                    <a:pt x="142608" y="20320"/>
                  </a:lnTo>
                  <a:lnTo>
                    <a:pt x="124142" y="52070"/>
                  </a:lnTo>
                  <a:lnTo>
                    <a:pt x="131632" y="52070"/>
                  </a:lnTo>
                  <a:lnTo>
                    <a:pt x="146405" y="26670"/>
                  </a:lnTo>
                  <a:lnTo>
                    <a:pt x="153885" y="26670"/>
                  </a:lnTo>
                  <a:lnTo>
                    <a:pt x="150190" y="20320"/>
                  </a:lnTo>
                  <a:lnTo>
                    <a:pt x="153956" y="13970"/>
                  </a:lnTo>
                  <a:lnTo>
                    <a:pt x="146405" y="13970"/>
                  </a:lnTo>
                  <a:lnTo>
                    <a:pt x="138163" y="0"/>
                  </a:lnTo>
                  <a:close/>
                </a:path>
                <a:path w="426720" h="271779">
                  <a:moveTo>
                    <a:pt x="182689" y="0"/>
                  </a:moveTo>
                  <a:lnTo>
                    <a:pt x="175082" y="0"/>
                  </a:lnTo>
                  <a:lnTo>
                    <a:pt x="187134" y="20320"/>
                  </a:lnTo>
                  <a:lnTo>
                    <a:pt x="168668" y="52070"/>
                  </a:lnTo>
                  <a:lnTo>
                    <a:pt x="176149" y="52070"/>
                  </a:lnTo>
                  <a:lnTo>
                    <a:pt x="190931" y="26670"/>
                  </a:lnTo>
                  <a:lnTo>
                    <a:pt x="198409" y="26670"/>
                  </a:lnTo>
                  <a:lnTo>
                    <a:pt x="194716" y="20320"/>
                  </a:lnTo>
                  <a:lnTo>
                    <a:pt x="198482" y="13970"/>
                  </a:lnTo>
                  <a:lnTo>
                    <a:pt x="190931" y="13970"/>
                  </a:lnTo>
                  <a:lnTo>
                    <a:pt x="182689" y="0"/>
                  </a:lnTo>
                  <a:close/>
                </a:path>
                <a:path w="426720" h="271779">
                  <a:moveTo>
                    <a:pt x="227215" y="0"/>
                  </a:moveTo>
                  <a:lnTo>
                    <a:pt x="219608" y="0"/>
                  </a:lnTo>
                  <a:lnTo>
                    <a:pt x="231660" y="20320"/>
                  </a:lnTo>
                  <a:lnTo>
                    <a:pt x="213182" y="52070"/>
                  </a:lnTo>
                  <a:lnTo>
                    <a:pt x="220682" y="52070"/>
                  </a:lnTo>
                  <a:lnTo>
                    <a:pt x="235445" y="26670"/>
                  </a:lnTo>
                  <a:lnTo>
                    <a:pt x="242935" y="26670"/>
                  </a:lnTo>
                  <a:lnTo>
                    <a:pt x="239242" y="20320"/>
                  </a:lnTo>
                  <a:lnTo>
                    <a:pt x="243004" y="13970"/>
                  </a:lnTo>
                  <a:lnTo>
                    <a:pt x="235445" y="13970"/>
                  </a:lnTo>
                  <a:lnTo>
                    <a:pt x="227215" y="0"/>
                  </a:lnTo>
                  <a:close/>
                </a:path>
                <a:path w="426720" h="271779">
                  <a:moveTo>
                    <a:pt x="271741" y="0"/>
                  </a:moveTo>
                  <a:lnTo>
                    <a:pt x="264134" y="0"/>
                  </a:lnTo>
                  <a:lnTo>
                    <a:pt x="276174" y="20320"/>
                  </a:lnTo>
                  <a:lnTo>
                    <a:pt x="257708" y="52070"/>
                  </a:lnTo>
                  <a:lnTo>
                    <a:pt x="265209" y="52070"/>
                  </a:lnTo>
                  <a:lnTo>
                    <a:pt x="279971" y="26670"/>
                  </a:lnTo>
                  <a:lnTo>
                    <a:pt x="287461" y="26670"/>
                  </a:lnTo>
                  <a:lnTo>
                    <a:pt x="283768" y="20320"/>
                  </a:lnTo>
                  <a:lnTo>
                    <a:pt x="287531" y="13970"/>
                  </a:lnTo>
                  <a:lnTo>
                    <a:pt x="279971" y="13970"/>
                  </a:lnTo>
                  <a:lnTo>
                    <a:pt x="271741" y="0"/>
                  </a:lnTo>
                  <a:close/>
                </a:path>
                <a:path w="426720" h="271779">
                  <a:moveTo>
                    <a:pt x="316268" y="0"/>
                  </a:moveTo>
                  <a:lnTo>
                    <a:pt x="308673" y="0"/>
                  </a:lnTo>
                  <a:lnTo>
                    <a:pt x="320700" y="20320"/>
                  </a:lnTo>
                  <a:lnTo>
                    <a:pt x="302234" y="52070"/>
                  </a:lnTo>
                  <a:lnTo>
                    <a:pt x="309735" y="52070"/>
                  </a:lnTo>
                  <a:lnTo>
                    <a:pt x="324497" y="26670"/>
                  </a:lnTo>
                  <a:lnTo>
                    <a:pt x="331988" y="26670"/>
                  </a:lnTo>
                  <a:lnTo>
                    <a:pt x="328295" y="20320"/>
                  </a:lnTo>
                  <a:lnTo>
                    <a:pt x="332057" y="13970"/>
                  </a:lnTo>
                  <a:lnTo>
                    <a:pt x="324497" y="13970"/>
                  </a:lnTo>
                  <a:lnTo>
                    <a:pt x="316268" y="0"/>
                  </a:lnTo>
                  <a:close/>
                </a:path>
                <a:path w="426720" h="271779">
                  <a:moveTo>
                    <a:pt x="360794" y="0"/>
                  </a:moveTo>
                  <a:lnTo>
                    <a:pt x="353187" y="0"/>
                  </a:lnTo>
                  <a:lnTo>
                    <a:pt x="365226" y="20320"/>
                  </a:lnTo>
                  <a:lnTo>
                    <a:pt x="346760" y="52070"/>
                  </a:lnTo>
                  <a:lnTo>
                    <a:pt x="354251" y="52070"/>
                  </a:lnTo>
                  <a:lnTo>
                    <a:pt x="369023" y="26670"/>
                  </a:lnTo>
                  <a:lnTo>
                    <a:pt x="376524" y="26670"/>
                  </a:lnTo>
                  <a:lnTo>
                    <a:pt x="372833" y="20320"/>
                  </a:lnTo>
                  <a:lnTo>
                    <a:pt x="376592" y="13970"/>
                  </a:lnTo>
                  <a:lnTo>
                    <a:pt x="369023" y="13970"/>
                  </a:lnTo>
                  <a:lnTo>
                    <a:pt x="360794" y="0"/>
                  </a:lnTo>
                  <a:close/>
                </a:path>
                <a:path w="426720" h="271779">
                  <a:moveTo>
                    <a:pt x="405307" y="0"/>
                  </a:moveTo>
                  <a:lnTo>
                    <a:pt x="397713" y="0"/>
                  </a:lnTo>
                  <a:lnTo>
                    <a:pt x="409752" y="20320"/>
                  </a:lnTo>
                  <a:lnTo>
                    <a:pt x="391287" y="52070"/>
                  </a:lnTo>
                  <a:lnTo>
                    <a:pt x="398787" y="52070"/>
                  </a:lnTo>
                  <a:lnTo>
                    <a:pt x="413550" y="26670"/>
                  </a:lnTo>
                  <a:lnTo>
                    <a:pt x="421117" y="26670"/>
                  </a:lnTo>
                  <a:lnTo>
                    <a:pt x="417360" y="20320"/>
                  </a:lnTo>
                  <a:lnTo>
                    <a:pt x="421117" y="13970"/>
                  </a:lnTo>
                  <a:lnTo>
                    <a:pt x="413550" y="13970"/>
                  </a:lnTo>
                  <a:lnTo>
                    <a:pt x="405307" y="0"/>
                  </a:lnTo>
                  <a:close/>
                </a:path>
                <a:path w="426720" h="271779">
                  <a:moveTo>
                    <a:pt x="4597" y="0"/>
                  </a:moveTo>
                  <a:lnTo>
                    <a:pt x="0" y="0"/>
                  </a:lnTo>
                  <a:lnTo>
                    <a:pt x="0" y="5080"/>
                  </a:lnTo>
                  <a:lnTo>
                    <a:pt x="9017" y="20320"/>
                  </a:lnTo>
                  <a:lnTo>
                    <a:pt x="0" y="35560"/>
                  </a:lnTo>
                  <a:lnTo>
                    <a:pt x="0" y="49530"/>
                  </a:lnTo>
                  <a:lnTo>
                    <a:pt x="12827" y="26670"/>
                  </a:lnTo>
                  <a:lnTo>
                    <a:pt x="20317" y="26670"/>
                  </a:lnTo>
                  <a:lnTo>
                    <a:pt x="16624" y="20320"/>
                  </a:lnTo>
                  <a:lnTo>
                    <a:pt x="20386" y="13970"/>
                  </a:lnTo>
                  <a:lnTo>
                    <a:pt x="12827" y="13970"/>
                  </a:lnTo>
                  <a:lnTo>
                    <a:pt x="4597" y="0"/>
                  </a:lnTo>
                  <a:close/>
                </a:path>
                <a:path w="426720" h="271779">
                  <a:moveTo>
                    <a:pt x="421117" y="26670"/>
                  </a:moveTo>
                  <a:lnTo>
                    <a:pt x="413550" y="26670"/>
                  </a:lnTo>
                  <a:lnTo>
                    <a:pt x="426377" y="49530"/>
                  </a:lnTo>
                  <a:lnTo>
                    <a:pt x="426377" y="35560"/>
                  </a:lnTo>
                  <a:lnTo>
                    <a:pt x="421117" y="26670"/>
                  </a:lnTo>
                  <a:close/>
                </a:path>
                <a:path w="426720" h="271779">
                  <a:moveTo>
                    <a:pt x="28663" y="0"/>
                  </a:moveTo>
                  <a:lnTo>
                    <a:pt x="21069" y="0"/>
                  </a:lnTo>
                  <a:lnTo>
                    <a:pt x="12827" y="13970"/>
                  </a:lnTo>
                  <a:lnTo>
                    <a:pt x="20386" y="13970"/>
                  </a:lnTo>
                  <a:lnTo>
                    <a:pt x="28663" y="0"/>
                  </a:lnTo>
                  <a:close/>
                </a:path>
                <a:path w="426720" h="271779">
                  <a:moveTo>
                    <a:pt x="73190" y="0"/>
                  </a:moveTo>
                  <a:lnTo>
                    <a:pt x="65582" y="0"/>
                  </a:lnTo>
                  <a:lnTo>
                    <a:pt x="57353" y="13970"/>
                  </a:lnTo>
                  <a:lnTo>
                    <a:pt x="64912" y="13970"/>
                  </a:lnTo>
                  <a:lnTo>
                    <a:pt x="73190" y="0"/>
                  </a:lnTo>
                  <a:close/>
                </a:path>
                <a:path w="426720" h="271779">
                  <a:moveTo>
                    <a:pt x="117703" y="0"/>
                  </a:moveTo>
                  <a:lnTo>
                    <a:pt x="110109" y="0"/>
                  </a:lnTo>
                  <a:lnTo>
                    <a:pt x="101879" y="13970"/>
                  </a:lnTo>
                  <a:lnTo>
                    <a:pt x="109435" y="13970"/>
                  </a:lnTo>
                  <a:lnTo>
                    <a:pt x="117703" y="0"/>
                  </a:lnTo>
                  <a:close/>
                </a:path>
                <a:path w="426720" h="271779">
                  <a:moveTo>
                    <a:pt x="162242" y="0"/>
                  </a:moveTo>
                  <a:lnTo>
                    <a:pt x="154635" y="0"/>
                  </a:lnTo>
                  <a:lnTo>
                    <a:pt x="146405" y="13970"/>
                  </a:lnTo>
                  <a:lnTo>
                    <a:pt x="153956" y="13970"/>
                  </a:lnTo>
                  <a:lnTo>
                    <a:pt x="162242" y="0"/>
                  </a:lnTo>
                  <a:close/>
                </a:path>
                <a:path w="426720" h="271779">
                  <a:moveTo>
                    <a:pt x="206768" y="0"/>
                  </a:moveTo>
                  <a:lnTo>
                    <a:pt x="199161" y="0"/>
                  </a:lnTo>
                  <a:lnTo>
                    <a:pt x="190931" y="13970"/>
                  </a:lnTo>
                  <a:lnTo>
                    <a:pt x="198482" y="13970"/>
                  </a:lnTo>
                  <a:lnTo>
                    <a:pt x="206768" y="0"/>
                  </a:lnTo>
                  <a:close/>
                </a:path>
                <a:path w="426720" h="271779">
                  <a:moveTo>
                    <a:pt x="251282" y="0"/>
                  </a:moveTo>
                  <a:lnTo>
                    <a:pt x="243687" y="0"/>
                  </a:lnTo>
                  <a:lnTo>
                    <a:pt x="235445" y="13970"/>
                  </a:lnTo>
                  <a:lnTo>
                    <a:pt x="243004" y="13970"/>
                  </a:lnTo>
                  <a:lnTo>
                    <a:pt x="251282" y="0"/>
                  </a:lnTo>
                  <a:close/>
                </a:path>
                <a:path w="426720" h="271779">
                  <a:moveTo>
                    <a:pt x="295808" y="0"/>
                  </a:moveTo>
                  <a:lnTo>
                    <a:pt x="288213" y="0"/>
                  </a:lnTo>
                  <a:lnTo>
                    <a:pt x="279971" y="13970"/>
                  </a:lnTo>
                  <a:lnTo>
                    <a:pt x="287531" y="13970"/>
                  </a:lnTo>
                  <a:lnTo>
                    <a:pt x="295808" y="0"/>
                  </a:lnTo>
                  <a:close/>
                </a:path>
                <a:path w="426720" h="271779">
                  <a:moveTo>
                    <a:pt x="340334" y="0"/>
                  </a:moveTo>
                  <a:lnTo>
                    <a:pt x="332740" y="0"/>
                  </a:lnTo>
                  <a:lnTo>
                    <a:pt x="324497" y="13970"/>
                  </a:lnTo>
                  <a:lnTo>
                    <a:pt x="332057" y="13970"/>
                  </a:lnTo>
                  <a:lnTo>
                    <a:pt x="340334" y="0"/>
                  </a:lnTo>
                  <a:close/>
                </a:path>
                <a:path w="426720" h="271779">
                  <a:moveTo>
                    <a:pt x="384860" y="0"/>
                  </a:moveTo>
                  <a:lnTo>
                    <a:pt x="377253" y="0"/>
                  </a:lnTo>
                  <a:lnTo>
                    <a:pt x="369023" y="13970"/>
                  </a:lnTo>
                  <a:lnTo>
                    <a:pt x="376592" y="13970"/>
                  </a:lnTo>
                  <a:lnTo>
                    <a:pt x="384860" y="0"/>
                  </a:lnTo>
                  <a:close/>
                </a:path>
                <a:path w="426720" h="271779">
                  <a:moveTo>
                    <a:pt x="426377" y="0"/>
                  </a:moveTo>
                  <a:lnTo>
                    <a:pt x="421779" y="0"/>
                  </a:lnTo>
                  <a:lnTo>
                    <a:pt x="413550" y="13970"/>
                  </a:lnTo>
                  <a:lnTo>
                    <a:pt x="421117" y="13970"/>
                  </a:lnTo>
                  <a:lnTo>
                    <a:pt x="426377" y="5080"/>
                  </a:lnTo>
                  <a:lnTo>
                    <a:pt x="426377" y="0"/>
                  </a:lnTo>
                  <a:close/>
                </a:path>
              </a:pathLst>
            </a:custGeom>
            <a:solidFill>
              <a:srgbClr val="67577E"/>
            </a:solidFill>
          </p:spPr>
          <p:txBody>
            <a:bodyPr wrap="square" lIns="0" tIns="0" rIns="0" bIns="0" rtlCol="0"/>
            <a:lstStyle/>
            <a:p>
              <a:endParaRPr sz="1227"/>
            </a:p>
          </p:txBody>
        </p:sp>
        <p:pic>
          <p:nvPicPr>
            <p:cNvPr id="564" name="object 564"/>
            <p:cNvPicPr/>
            <p:nvPr/>
          </p:nvPicPr>
          <p:blipFill>
            <a:blip r:embed="rId232" cstate="print"/>
            <a:stretch>
              <a:fillRect/>
            </a:stretch>
          </p:blipFill>
          <p:spPr>
            <a:xfrm>
              <a:off x="5931458" y="4241355"/>
              <a:ext cx="685050" cy="5156"/>
            </a:xfrm>
            <a:prstGeom prst="rect">
              <a:avLst/>
            </a:prstGeom>
          </p:spPr>
        </p:pic>
        <p:sp>
          <p:nvSpPr>
            <p:cNvPr id="565" name="object 565"/>
            <p:cNvSpPr/>
            <p:nvPr/>
          </p:nvSpPr>
          <p:spPr>
            <a:xfrm>
              <a:off x="6142037" y="3905198"/>
              <a:ext cx="460375" cy="341630"/>
            </a:xfrm>
            <a:custGeom>
              <a:avLst/>
              <a:gdLst/>
              <a:ahLst/>
              <a:cxnLst/>
              <a:rect l="l" t="t" r="r" b="b"/>
              <a:pathLst>
                <a:path w="460375" h="341629">
                  <a:moveTo>
                    <a:pt x="16954" y="0"/>
                  </a:moveTo>
                  <a:lnTo>
                    <a:pt x="0" y="0"/>
                  </a:lnTo>
                  <a:lnTo>
                    <a:pt x="0" y="341312"/>
                  </a:lnTo>
                  <a:lnTo>
                    <a:pt x="16954" y="341312"/>
                  </a:lnTo>
                  <a:lnTo>
                    <a:pt x="16954" y="0"/>
                  </a:lnTo>
                  <a:close/>
                </a:path>
                <a:path w="460375" h="341629">
                  <a:moveTo>
                    <a:pt x="460260" y="0"/>
                  </a:moveTo>
                  <a:lnTo>
                    <a:pt x="443306" y="0"/>
                  </a:lnTo>
                  <a:lnTo>
                    <a:pt x="443306" y="341312"/>
                  </a:lnTo>
                  <a:lnTo>
                    <a:pt x="460260" y="341312"/>
                  </a:lnTo>
                  <a:lnTo>
                    <a:pt x="460260" y="0"/>
                  </a:lnTo>
                  <a:close/>
                </a:path>
              </a:pathLst>
            </a:custGeom>
            <a:solidFill>
              <a:srgbClr val="EDE6EA"/>
            </a:solidFill>
          </p:spPr>
          <p:txBody>
            <a:bodyPr wrap="square" lIns="0" tIns="0" rIns="0" bIns="0" rtlCol="0"/>
            <a:lstStyle/>
            <a:p>
              <a:endParaRPr sz="1227"/>
            </a:p>
          </p:txBody>
        </p:sp>
        <p:pic>
          <p:nvPicPr>
            <p:cNvPr id="566" name="object 566"/>
            <p:cNvPicPr/>
            <p:nvPr/>
          </p:nvPicPr>
          <p:blipFill>
            <a:blip r:embed="rId231" cstate="print"/>
            <a:stretch>
              <a:fillRect/>
            </a:stretch>
          </p:blipFill>
          <p:spPr>
            <a:xfrm>
              <a:off x="6561442" y="3905199"/>
              <a:ext cx="38099" cy="341312"/>
            </a:xfrm>
            <a:prstGeom prst="rect">
              <a:avLst/>
            </a:prstGeom>
          </p:spPr>
        </p:pic>
        <p:pic>
          <p:nvPicPr>
            <p:cNvPr id="567" name="object 567"/>
            <p:cNvPicPr/>
            <p:nvPr/>
          </p:nvPicPr>
          <p:blipFill>
            <a:blip r:embed="rId230" cstate="print"/>
            <a:stretch>
              <a:fillRect/>
            </a:stretch>
          </p:blipFill>
          <p:spPr>
            <a:xfrm>
              <a:off x="6118136" y="3905198"/>
              <a:ext cx="38087" cy="341312"/>
            </a:xfrm>
            <a:prstGeom prst="rect">
              <a:avLst/>
            </a:prstGeom>
          </p:spPr>
        </p:pic>
        <p:sp>
          <p:nvSpPr>
            <p:cNvPr id="568" name="object 568"/>
            <p:cNvSpPr/>
            <p:nvPr/>
          </p:nvSpPr>
          <p:spPr>
            <a:xfrm>
              <a:off x="6146762" y="3921238"/>
              <a:ext cx="469900" cy="325755"/>
            </a:xfrm>
            <a:custGeom>
              <a:avLst/>
              <a:gdLst/>
              <a:ahLst/>
              <a:cxnLst/>
              <a:rect l="l" t="t" r="r" b="b"/>
              <a:pathLst>
                <a:path w="469900" h="325754">
                  <a:moveTo>
                    <a:pt x="26428" y="315455"/>
                  </a:moveTo>
                  <a:lnTo>
                    <a:pt x="9448" y="315455"/>
                  </a:lnTo>
                  <a:lnTo>
                    <a:pt x="9448" y="325285"/>
                  </a:lnTo>
                  <a:lnTo>
                    <a:pt x="26428" y="325285"/>
                  </a:lnTo>
                  <a:lnTo>
                    <a:pt x="26428" y="315455"/>
                  </a:lnTo>
                  <a:close/>
                </a:path>
                <a:path w="469900" h="325754">
                  <a:moveTo>
                    <a:pt x="438594" y="284594"/>
                  </a:moveTo>
                  <a:lnTo>
                    <a:pt x="0" y="284594"/>
                  </a:lnTo>
                  <a:lnTo>
                    <a:pt x="0" y="296151"/>
                  </a:lnTo>
                  <a:lnTo>
                    <a:pt x="438594" y="296151"/>
                  </a:lnTo>
                  <a:lnTo>
                    <a:pt x="438594" y="284594"/>
                  </a:lnTo>
                  <a:close/>
                </a:path>
                <a:path w="469900" h="325754">
                  <a:moveTo>
                    <a:pt x="438594" y="0"/>
                  </a:moveTo>
                  <a:lnTo>
                    <a:pt x="0" y="0"/>
                  </a:lnTo>
                  <a:lnTo>
                    <a:pt x="0" y="11557"/>
                  </a:lnTo>
                  <a:lnTo>
                    <a:pt x="438594" y="11557"/>
                  </a:lnTo>
                  <a:lnTo>
                    <a:pt x="438594" y="0"/>
                  </a:lnTo>
                  <a:close/>
                </a:path>
                <a:path w="469900" h="325754">
                  <a:moveTo>
                    <a:pt x="469734" y="315455"/>
                  </a:moveTo>
                  <a:lnTo>
                    <a:pt x="452780" y="315455"/>
                  </a:lnTo>
                  <a:lnTo>
                    <a:pt x="452780" y="325285"/>
                  </a:lnTo>
                  <a:lnTo>
                    <a:pt x="469734" y="325285"/>
                  </a:lnTo>
                  <a:lnTo>
                    <a:pt x="469734" y="315455"/>
                  </a:lnTo>
                  <a:close/>
                </a:path>
              </a:pathLst>
            </a:custGeom>
            <a:solidFill>
              <a:srgbClr val="EDE6EA"/>
            </a:solidFill>
          </p:spPr>
          <p:txBody>
            <a:bodyPr wrap="square" lIns="0" tIns="0" rIns="0" bIns="0" rtlCol="0"/>
            <a:lstStyle/>
            <a:p>
              <a:endParaRPr sz="1227"/>
            </a:p>
          </p:txBody>
        </p:sp>
        <p:sp>
          <p:nvSpPr>
            <p:cNvPr id="569" name="object 569"/>
            <p:cNvSpPr/>
            <p:nvPr/>
          </p:nvSpPr>
          <p:spPr>
            <a:xfrm>
              <a:off x="6158988" y="3934062"/>
              <a:ext cx="426720" cy="271780"/>
            </a:xfrm>
            <a:custGeom>
              <a:avLst/>
              <a:gdLst/>
              <a:ahLst/>
              <a:cxnLst/>
              <a:rect l="l" t="t" r="r" b="b"/>
              <a:pathLst>
                <a:path w="426720" h="271779">
                  <a:moveTo>
                    <a:pt x="0" y="222250"/>
                  </a:moveTo>
                  <a:lnTo>
                    <a:pt x="0" y="236220"/>
                  </a:lnTo>
                  <a:lnTo>
                    <a:pt x="9029" y="251460"/>
                  </a:lnTo>
                  <a:lnTo>
                    <a:pt x="0" y="266700"/>
                  </a:lnTo>
                  <a:lnTo>
                    <a:pt x="0" y="271780"/>
                  </a:lnTo>
                  <a:lnTo>
                    <a:pt x="4597" y="271780"/>
                  </a:lnTo>
                  <a:lnTo>
                    <a:pt x="12826" y="257810"/>
                  </a:lnTo>
                  <a:lnTo>
                    <a:pt x="20386" y="257810"/>
                  </a:lnTo>
                  <a:lnTo>
                    <a:pt x="16624" y="251460"/>
                  </a:lnTo>
                  <a:lnTo>
                    <a:pt x="20317" y="245110"/>
                  </a:lnTo>
                  <a:lnTo>
                    <a:pt x="12826" y="245110"/>
                  </a:lnTo>
                  <a:lnTo>
                    <a:pt x="0" y="222250"/>
                  </a:lnTo>
                  <a:close/>
                </a:path>
                <a:path w="426720" h="271779">
                  <a:moveTo>
                    <a:pt x="20386" y="257810"/>
                  </a:moveTo>
                  <a:lnTo>
                    <a:pt x="12826" y="257810"/>
                  </a:lnTo>
                  <a:lnTo>
                    <a:pt x="21069" y="271780"/>
                  </a:lnTo>
                  <a:lnTo>
                    <a:pt x="28663" y="271780"/>
                  </a:lnTo>
                  <a:lnTo>
                    <a:pt x="20386" y="257810"/>
                  </a:lnTo>
                  <a:close/>
                </a:path>
                <a:path w="426720" h="271779">
                  <a:moveTo>
                    <a:pt x="42590" y="219710"/>
                  </a:moveTo>
                  <a:lnTo>
                    <a:pt x="35090" y="219710"/>
                  </a:lnTo>
                  <a:lnTo>
                    <a:pt x="53555" y="251460"/>
                  </a:lnTo>
                  <a:lnTo>
                    <a:pt x="41528" y="271780"/>
                  </a:lnTo>
                  <a:lnTo>
                    <a:pt x="49110" y="271780"/>
                  </a:lnTo>
                  <a:lnTo>
                    <a:pt x="57353" y="257810"/>
                  </a:lnTo>
                  <a:lnTo>
                    <a:pt x="64912" y="257810"/>
                  </a:lnTo>
                  <a:lnTo>
                    <a:pt x="61150" y="251460"/>
                  </a:lnTo>
                  <a:lnTo>
                    <a:pt x="64843" y="245110"/>
                  </a:lnTo>
                  <a:lnTo>
                    <a:pt x="57353" y="245110"/>
                  </a:lnTo>
                  <a:lnTo>
                    <a:pt x="42590" y="219710"/>
                  </a:lnTo>
                  <a:close/>
                </a:path>
                <a:path w="426720" h="271779">
                  <a:moveTo>
                    <a:pt x="64912" y="257810"/>
                  </a:moveTo>
                  <a:lnTo>
                    <a:pt x="57353" y="257810"/>
                  </a:lnTo>
                  <a:lnTo>
                    <a:pt x="65582" y="271780"/>
                  </a:lnTo>
                  <a:lnTo>
                    <a:pt x="73190" y="271780"/>
                  </a:lnTo>
                  <a:lnTo>
                    <a:pt x="64912" y="257810"/>
                  </a:lnTo>
                  <a:close/>
                </a:path>
                <a:path w="426720" h="271779">
                  <a:moveTo>
                    <a:pt x="87106" y="219710"/>
                  </a:moveTo>
                  <a:lnTo>
                    <a:pt x="79616" y="219710"/>
                  </a:lnTo>
                  <a:lnTo>
                    <a:pt x="98082" y="251460"/>
                  </a:lnTo>
                  <a:lnTo>
                    <a:pt x="86055" y="271780"/>
                  </a:lnTo>
                  <a:lnTo>
                    <a:pt x="93637" y="271780"/>
                  </a:lnTo>
                  <a:lnTo>
                    <a:pt x="101879" y="257810"/>
                  </a:lnTo>
                  <a:lnTo>
                    <a:pt x="109435" y="257810"/>
                  </a:lnTo>
                  <a:lnTo>
                    <a:pt x="105676" y="251460"/>
                  </a:lnTo>
                  <a:lnTo>
                    <a:pt x="109369" y="245110"/>
                  </a:lnTo>
                  <a:lnTo>
                    <a:pt x="101879" y="245110"/>
                  </a:lnTo>
                  <a:lnTo>
                    <a:pt x="87106" y="219710"/>
                  </a:lnTo>
                  <a:close/>
                </a:path>
                <a:path w="426720" h="271779">
                  <a:moveTo>
                    <a:pt x="109435" y="257810"/>
                  </a:moveTo>
                  <a:lnTo>
                    <a:pt x="101879" y="257810"/>
                  </a:lnTo>
                  <a:lnTo>
                    <a:pt x="110108" y="271780"/>
                  </a:lnTo>
                  <a:lnTo>
                    <a:pt x="117703" y="271780"/>
                  </a:lnTo>
                  <a:lnTo>
                    <a:pt x="109435" y="257810"/>
                  </a:lnTo>
                  <a:close/>
                </a:path>
                <a:path w="426720" h="271779">
                  <a:moveTo>
                    <a:pt x="131643" y="219710"/>
                  </a:moveTo>
                  <a:lnTo>
                    <a:pt x="124142" y="219710"/>
                  </a:lnTo>
                  <a:lnTo>
                    <a:pt x="142608" y="251460"/>
                  </a:lnTo>
                  <a:lnTo>
                    <a:pt x="130581" y="271780"/>
                  </a:lnTo>
                  <a:lnTo>
                    <a:pt x="138163" y="271780"/>
                  </a:lnTo>
                  <a:lnTo>
                    <a:pt x="146405" y="257810"/>
                  </a:lnTo>
                  <a:lnTo>
                    <a:pt x="153965" y="257810"/>
                  </a:lnTo>
                  <a:lnTo>
                    <a:pt x="150202" y="251460"/>
                  </a:lnTo>
                  <a:lnTo>
                    <a:pt x="153896" y="245110"/>
                  </a:lnTo>
                  <a:lnTo>
                    <a:pt x="146405" y="245110"/>
                  </a:lnTo>
                  <a:lnTo>
                    <a:pt x="131643" y="219710"/>
                  </a:lnTo>
                  <a:close/>
                </a:path>
                <a:path w="426720" h="271779">
                  <a:moveTo>
                    <a:pt x="153965" y="257810"/>
                  </a:moveTo>
                  <a:lnTo>
                    <a:pt x="146405" y="257810"/>
                  </a:lnTo>
                  <a:lnTo>
                    <a:pt x="154635" y="271780"/>
                  </a:lnTo>
                  <a:lnTo>
                    <a:pt x="162242" y="271780"/>
                  </a:lnTo>
                  <a:lnTo>
                    <a:pt x="153965" y="257810"/>
                  </a:lnTo>
                  <a:close/>
                </a:path>
                <a:path w="426720" h="271779">
                  <a:moveTo>
                    <a:pt x="176159" y="219710"/>
                  </a:moveTo>
                  <a:lnTo>
                    <a:pt x="168668" y="219710"/>
                  </a:lnTo>
                  <a:lnTo>
                    <a:pt x="187134" y="251460"/>
                  </a:lnTo>
                  <a:lnTo>
                    <a:pt x="175094" y="271780"/>
                  </a:lnTo>
                  <a:lnTo>
                    <a:pt x="182689" y="271780"/>
                  </a:lnTo>
                  <a:lnTo>
                    <a:pt x="190931" y="257810"/>
                  </a:lnTo>
                  <a:lnTo>
                    <a:pt x="198491" y="257810"/>
                  </a:lnTo>
                  <a:lnTo>
                    <a:pt x="194729" y="251460"/>
                  </a:lnTo>
                  <a:lnTo>
                    <a:pt x="198419" y="245110"/>
                  </a:lnTo>
                  <a:lnTo>
                    <a:pt x="190931" y="245110"/>
                  </a:lnTo>
                  <a:lnTo>
                    <a:pt x="176159" y="219710"/>
                  </a:lnTo>
                  <a:close/>
                </a:path>
                <a:path w="426720" h="271779">
                  <a:moveTo>
                    <a:pt x="198491" y="257810"/>
                  </a:moveTo>
                  <a:lnTo>
                    <a:pt x="190931" y="257810"/>
                  </a:lnTo>
                  <a:lnTo>
                    <a:pt x="199161" y="271780"/>
                  </a:lnTo>
                  <a:lnTo>
                    <a:pt x="206768" y="271780"/>
                  </a:lnTo>
                  <a:lnTo>
                    <a:pt x="198491" y="257810"/>
                  </a:lnTo>
                  <a:close/>
                </a:path>
                <a:path w="426720" h="271779">
                  <a:moveTo>
                    <a:pt x="220682" y="219710"/>
                  </a:moveTo>
                  <a:lnTo>
                    <a:pt x="213182" y="219710"/>
                  </a:lnTo>
                  <a:lnTo>
                    <a:pt x="231660" y="251460"/>
                  </a:lnTo>
                  <a:lnTo>
                    <a:pt x="219621" y="271780"/>
                  </a:lnTo>
                  <a:lnTo>
                    <a:pt x="227215" y="271780"/>
                  </a:lnTo>
                  <a:lnTo>
                    <a:pt x="235445" y="257810"/>
                  </a:lnTo>
                  <a:lnTo>
                    <a:pt x="243013" y="257810"/>
                  </a:lnTo>
                  <a:lnTo>
                    <a:pt x="239255" y="251460"/>
                  </a:lnTo>
                  <a:lnTo>
                    <a:pt x="242945" y="245110"/>
                  </a:lnTo>
                  <a:lnTo>
                    <a:pt x="235445" y="245110"/>
                  </a:lnTo>
                  <a:lnTo>
                    <a:pt x="220682" y="219710"/>
                  </a:lnTo>
                  <a:close/>
                </a:path>
                <a:path w="426720" h="271779">
                  <a:moveTo>
                    <a:pt x="243013" y="257810"/>
                  </a:moveTo>
                  <a:lnTo>
                    <a:pt x="235445" y="257810"/>
                  </a:lnTo>
                  <a:lnTo>
                    <a:pt x="243687" y="271780"/>
                  </a:lnTo>
                  <a:lnTo>
                    <a:pt x="251282" y="271780"/>
                  </a:lnTo>
                  <a:lnTo>
                    <a:pt x="243013" y="257810"/>
                  </a:lnTo>
                  <a:close/>
                </a:path>
                <a:path w="426720" h="271779">
                  <a:moveTo>
                    <a:pt x="265209" y="219710"/>
                  </a:moveTo>
                  <a:lnTo>
                    <a:pt x="257708" y="219710"/>
                  </a:lnTo>
                  <a:lnTo>
                    <a:pt x="276174" y="251460"/>
                  </a:lnTo>
                  <a:lnTo>
                    <a:pt x="264147" y="271780"/>
                  </a:lnTo>
                  <a:lnTo>
                    <a:pt x="271741" y="271780"/>
                  </a:lnTo>
                  <a:lnTo>
                    <a:pt x="279971" y="257810"/>
                  </a:lnTo>
                  <a:lnTo>
                    <a:pt x="287539" y="257810"/>
                  </a:lnTo>
                  <a:lnTo>
                    <a:pt x="283781" y="251460"/>
                  </a:lnTo>
                  <a:lnTo>
                    <a:pt x="287472" y="245110"/>
                  </a:lnTo>
                  <a:lnTo>
                    <a:pt x="279971" y="245110"/>
                  </a:lnTo>
                  <a:lnTo>
                    <a:pt x="265209" y="219710"/>
                  </a:lnTo>
                  <a:close/>
                </a:path>
                <a:path w="426720" h="271779">
                  <a:moveTo>
                    <a:pt x="287539" y="257810"/>
                  </a:moveTo>
                  <a:lnTo>
                    <a:pt x="279971" y="257810"/>
                  </a:lnTo>
                  <a:lnTo>
                    <a:pt x="288213" y="271780"/>
                  </a:lnTo>
                  <a:lnTo>
                    <a:pt x="295808" y="271780"/>
                  </a:lnTo>
                  <a:lnTo>
                    <a:pt x="287539" y="257810"/>
                  </a:lnTo>
                  <a:close/>
                </a:path>
                <a:path w="426720" h="271779">
                  <a:moveTo>
                    <a:pt x="309735" y="219710"/>
                  </a:moveTo>
                  <a:lnTo>
                    <a:pt x="302234" y="219710"/>
                  </a:lnTo>
                  <a:lnTo>
                    <a:pt x="320700" y="251460"/>
                  </a:lnTo>
                  <a:lnTo>
                    <a:pt x="308686" y="271780"/>
                  </a:lnTo>
                  <a:lnTo>
                    <a:pt x="316268" y="271780"/>
                  </a:lnTo>
                  <a:lnTo>
                    <a:pt x="324497" y="257810"/>
                  </a:lnTo>
                  <a:lnTo>
                    <a:pt x="332057" y="257810"/>
                  </a:lnTo>
                  <a:lnTo>
                    <a:pt x="328294" y="251460"/>
                  </a:lnTo>
                  <a:lnTo>
                    <a:pt x="331988" y="245110"/>
                  </a:lnTo>
                  <a:lnTo>
                    <a:pt x="324497" y="245110"/>
                  </a:lnTo>
                  <a:lnTo>
                    <a:pt x="309735" y="219710"/>
                  </a:lnTo>
                  <a:close/>
                </a:path>
                <a:path w="426720" h="271779">
                  <a:moveTo>
                    <a:pt x="332057" y="257810"/>
                  </a:moveTo>
                  <a:lnTo>
                    <a:pt x="324497" y="257810"/>
                  </a:lnTo>
                  <a:lnTo>
                    <a:pt x="332739" y="271780"/>
                  </a:lnTo>
                  <a:lnTo>
                    <a:pt x="340334" y="271780"/>
                  </a:lnTo>
                  <a:lnTo>
                    <a:pt x="332057" y="257810"/>
                  </a:lnTo>
                  <a:close/>
                </a:path>
                <a:path w="426720" h="271779">
                  <a:moveTo>
                    <a:pt x="354261" y="219710"/>
                  </a:moveTo>
                  <a:lnTo>
                    <a:pt x="346760" y="219710"/>
                  </a:lnTo>
                  <a:lnTo>
                    <a:pt x="365226" y="251460"/>
                  </a:lnTo>
                  <a:lnTo>
                    <a:pt x="353199" y="271780"/>
                  </a:lnTo>
                  <a:lnTo>
                    <a:pt x="360794" y="271780"/>
                  </a:lnTo>
                  <a:lnTo>
                    <a:pt x="369023" y="257810"/>
                  </a:lnTo>
                  <a:lnTo>
                    <a:pt x="376592" y="257810"/>
                  </a:lnTo>
                  <a:lnTo>
                    <a:pt x="372833" y="251460"/>
                  </a:lnTo>
                  <a:lnTo>
                    <a:pt x="376524" y="245110"/>
                  </a:lnTo>
                  <a:lnTo>
                    <a:pt x="369023" y="245110"/>
                  </a:lnTo>
                  <a:lnTo>
                    <a:pt x="354261" y="219710"/>
                  </a:lnTo>
                  <a:close/>
                </a:path>
                <a:path w="426720" h="271779">
                  <a:moveTo>
                    <a:pt x="376592" y="257810"/>
                  </a:moveTo>
                  <a:lnTo>
                    <a:pt x="369023" y="257810"/>
                  </a:lnTo>
                  <a:lnTo>
                    <a:pt x="377253" y="271780"/>
                  </a:lnTo>
                  <a:lnTo>
                    <a:pt x="384860" y="271780"/>
                  </a:lnTo>
                  <a:lnTo>
                    <a:pt x="376592" y="257810"/>
                  </a:lnTo>
                  <a:close/>
                </a:path>
                <a:path w="426720" h="271779">
                  <a:moveTo>
                    <a:pt x="398787" y="219710"/>
                  </a:moveTo>
                  <a:lnTo>
                    <a:pt x="391286" y="219710"/>
                  </a:lnTo>
                  <a:lnTo>
                    <a:pt x="409752" y="251460"/>
                  </a:lnTo>
                  <a:lnTo>
                    <a:pt x="397725" y="271780"/>
                  </a:lnTo>
                  <a:lnTo>
                    <a:pt x="405320" y="271780"/>
                  </a:lnTo>
                  <a:lnTo>
                    <a:pt x="413550" y="257810"/>
                  </a:lnTo>
                  <a:lnTo>
                    <a:pt x="421117" y="257810"/>
                  </a:lnTo>
                  <a:lnTo>
                    <a:pt x="417360" y="251460"/>
                  </a:lnTo>
                  <a:lnTo>
                    <a:pt x="421117" y="245110"/>
                  </a:lnTo>
                  <a:lnTo>
                    <a:pt x="413550" y="245110"/>
                  </a:lnTo>
                  <a:lnTo>
                    <a:pt x="398787" y="219710"/>
                  </a:lnTo>
                  <a:close/>
                </a:path>
                <a:path w="426720" h="271779">
                  <a:moveTo>
                    <a:pt x="421117" y="257810"/>
                  </a:moveTo>
                  <a:lnTo>
                    <a:pt x="413550" y="257810"/>
                  </a:lnTo>
                  <a:lnTo>
                    <a:pt x="421779" y="271780"/>
                  </a:lnTo>
                  <a:lnTo>
                    <a:pt x="426377" y="271780"/>
                  </a:lnTo>
                  <a:lnTo>
                    <a:pt x="426377" y="266700"/>
                  </a:lnTo>
                  <a:lnTo>
                    <a:pt x="421117" y="257810"/>
                  </a:lnTo>
                  <a:close/>
                </a:path>
                <a:path w="426720" h="271779">
                  <a:moveTo>
                    <a:pt x="20885" y="181610"/>
                  </a:moveTo>
                  <a:lnTo>
                    <a:pt x="12826" y="181610"/>
                  </a:lnTo>
                  <a:lnTo>
                    <a:pt x="31292" y="213360"/>
                  </a:lnTo>
                  <a:lnTo>
                    <a:pt x="12826" y="245110"/>
                  </a:lnTo>
                  <a:lnTo>
                    <a:pt x="20317" y="245110"/>
                  </a:lnTo>
                  <a:lnTo>
                    <a:pt x="35090" y="219710"/>
                  </a:lnTo>
                  <a:lnTo>
                    <a:pt x="42590" y="219710"/>
                  </a:lnTo>
                  <a:lnTo>
                    <a:pt x="38900" y="213360"/>
                  </a:lnTo>
                  <a:lnTo>
                    <a:pt x="42590" y="207010"/>
                  </a:lnTo>
                  <a:lnTo>
                    <a:pt x="35090" y="207010"/>
                  </a:lnTo>
                  <a:lnTo>
                    <a:pt x="20885" y="181610"/>
                  </a:lnTo>
                  <a:close/>
                </a:path>
                <a:path w="426720" h="271779">
                  <a:moveTo>
                    <a:pt x="65411" y="181610"/>
                  </a:moveTo>
                  <a:lnTo>
                    <a:pt x="57353" y="181610"/>
                  </a:lnTo>
                  <a:lnTo>
                    <a:pt x="75818" y="213360"/>
                  </a:lnTo>
                  <a:lnTo>
                    <a:pt x="57353" y="245110"/>
                  </a:lnTo>
                  <a:lnTo>
                    <a:pt x="64843" y="245110"/>
                  </a:lnTo>
                  <a:lnTo>
                    <a:pt x="79616" y="219710"/>
                  </a:lnTo>
                  <a:lnTo>
                    <a:pt x="87106" y="219710"/>
                  </a:lnTo>
                  <a:lnTo>
                    <a:pt x="83413" y="213360"/>
                  </a:lnTo>
                  <a:lnTo>
                    <a:pt x="87106" y="207010"/>
                  </a:lnTo>
                  <a:lnTo>
                    <a:pt x="79616" y="207010"/>
                  </a:lnTo>
                  <a:lnTo>
                    <a:pt x="65411" y="181610"/>
                  </a:lnTo>
                  <a:close/>
                </a:path>
                <a:path w="426720" h="271779">
                  <a:moveTo>
                    <a:pt x="109938" y="181610"/>
                  </a:moveTo>
                  <a:lnTo>
                    <a:pt x="101879" y="181610"/>
                  </a:lnTo>
                  <a:lnTo>
                    <a:pt x="120345" y="213360"/>
                  </a:lnTo>
                  <a:lnTo>
                    <a:pt x="101879" y="245110"/>
                  </a:lnTo>
                  <a:lnTo>
                    <a:pt x="109369" y="245110"/>
                  </a:lnTo>
                  <a:lnTo>
                    <a:pt x="124142" y="219710"/>
                  </a:lnTo>
                  <a:lnTo>
                    <a:pt x="131643" y="219710"/>
                  </a:lnTo>
                  <a:lnTo>
                    <a:pt x="127952" y="213360"/>
                  </a:lnTo>
                  <a:lnTo>
                    <a:pt x="131643" y="207010"/>
                  </a:lnTo>
                  <a:lnTo>
                    <a:pt x="124142" y="207010"/>
                  </a:lnTo>
                  <a:lnTo>
                    <a:pt x="109938" y="181610"/>
                  </a:lnTo>
                  <a:close/>
                </a:path>
                <a:path w="426720" h="271779">
                  <a:moveTo>
                    <a:pt x="154464" y="181610"/>
                  </a:moveTo>
                  <a:lnTo>
                    <a:pt x="146405" y="181610"/>
                  </a:lnTo>
                  <a:lnTo>
                    <a:pt x="164871" y="213360"/>
                  </a:lnTo>
                  <a:lnTo>
                    <a:pt x="146405" y="245110"/>
                  </a:lnTo>
                  <a:lnTo>
                    <a:pt x="153896" y="245110"/>
                  </a:lnTo>
                  <a:lnTo>
                    <a:pt x="168668" y="219710"/>
                  </a:lnTo>
                  <a:lnTo>
                    <a:pt x="176159" y="219710"/>
                  </a:lnTo>
                  <a:lnTo>
                    <a:pt x="172465" y="213360"/>
                  </a:lnTo>
                  <a:lnTo>
                    <a:pt x="176159" y="207010"/>
                  </a:lnTo>
                  <a:lnTo>
                    <a:pt x="168668" y="207010"/>
                  </a:lnTo>
                  <a:lnTo>
                    <a:pt x="154464" y="181610"/>
                  </a:lnTo>
                  <a:close/>
                </a:path>
                <a:path w="426720" h="271779">
                  <a:moveTo>
                    <a:pt x="198987" y="181610"/>
                  </a:moveTo>
                  <a:lnTo>
                    <a:pt x="190931" y="181610"/>
                  </a:lnTo>
                  <a:lnTo>
                    <a:pt x="209397" y="213360"/>
                  </a:lnTo>
                  <a:lnTo>
                    <a:pt x="190931" y="245110"/>
                  </a:lnTo>
                  <a:lnTo>
                    <a:pt x="198419" y="245110"/>
                  </a:lnTo>
                  <a:lnTo>
                    <a:pt x="213182" y="219710"/>
                  </a:lnTo>
                  <a:lnTo>
                    <a:pt x="220682" y="219710"/>
                  </a:lnTo>
                  <a:lnTo>
                    <a:pt x="216992" y="213360"/>
                  </a:lnTo>
                  <a:lnTo>
                    <a:pt x="220682" y="207010"/>
                  </a:lnTo>
                  <a:lnTo>
                    <a:pt x="213182" y="207010"/>
                  </a:lnTo>
                  <a:lnTo>
                    <a:pt x="198987" y="181610"/>
                  </a:lnTo>
                  <a:close/>
                </a:path>
                <a:path w="426720" h="271779">
                  <a:moveTo>
                    <a:pt x="243513" y="181610"/>
                  </a:moveTo>
                  <a:lnTo>
                    <a:pt x="235445" y="181610"/>
                  </a:lnTo>
                  <a:lnTo>
                    <a:pt x="253911" y="213360"/>
                  </a:lnTo>
                  <a:lnTo>
                    <a:pt x="235445" y="245110"/>
                  </a:lnTo>
                  <a:lnTo>
                    <a:pt x="242945" y="245110"/>
                  </a:lnTo>
                  <a:lnTo>
                    <a:pt x="257708" y="219710"/>
                  </a:lnTo>
                  <a:lnTo>
                    <a:pt x="265209" y="219710"/>
                  </a:lnTo>
                  <a:lnTo>
                    <a:pt x="261518" y="213360"/>
                  </a:lnTo>
                  <a:lnTo>
                    <a:pt x="265209" y="207010"/>
                  </a:lnTo>
                  <a:lnTo>
                    <a:pt x="257708" y="207010"/>
                  </a:lnTo>
                  <a:lnTo>
                    <a:pt x="243513" y="181610"/>
                  </a:lnTo>
                  <a:close/>
                </a:path>
                <a:path w="426720" h="271779">
                  <a:moveTo>
                    <a:pt x="288039" y="181610"/>
                  </a:moveTo>
                  <a:lnTo>
                    <a:pt x="279971" y="181610"/>
                  </a:lnTo>
                  <a:lnTo>
                    <a:pt x="298437" y="213360"/>
                  </a:lnTo>
                  <a:lnTo>
                    <a:pt x="279971" y="245110"/>
                  </a:lnTo>
                  <a:lnTo>
                    <a:pt x="287472" y="245110"/>
                  </a:lnTo>
                  <a:lnTo>
                    <a:pt x="302234" y="219710"/>
                  </a:lnTo>
                  <a:lnTo>
                    <a:pt x="309735" y="219710"/>
                  </a:lnTo>
                  <a:lnTo>
                    <a:pt x="306044" y="213360"/>
                  </a:lnTo>
                  <a:lnTo>
                    <a:pt x="309735" y="207010"/>
                  </a:lnTo>
                  <a:lnTo>
                    <a:pt x="302234" y="207010"/>
                  </a:lnTo>
                  <a:lnTo>
                    <a:pt x="288039" y="181610"/>
                  </a:lnTo>
                  <a:close/>
                </a:path>
                <a:path w="426720" h="271779">
                  <a:moveTo>
                    <a:pt x="332569" y="181610"/>
                  </a:moveTo>
                  <a:lnTo>
                    <a:pt x="324497" y="181610"/>
                  </a:lnTo>
                  <a:lnTo>
                    <a:pt x="342963" y="213360"/>
                  </a:lnTo>
                  <a:lnTo>
                    <a:pt x="324497" y="245110"/>
                  </a:lnTo>
                  <a:lnTo>
                    <a:pt x="331988" y="245110"/>
                  </a:lnTo>
                  <a:lnTo>
                    <a:pt x="346760" y="219710"/>
                  </a:lnTo>
                  <a:lnTo>
                    <a:pt x="354261" y="219710"/>
                  </a:lnTo>
                  <a:lnTo>
                    <a:pt x="350570" y="213360"/>
                  </a:lnTo>
                  <a:lnTo>
                    <a:pt x="354261" y="207010"/>
                  </a:lnTo>
                  <a:lnTo>
                    <a:pt x="346773" y="207010"/>
                  </a:lnTo>
                  <a:lnTo>
                    <a:pt x="332569" y="181610"/>
                  </a:lnTo>
                  <a:close/>
                </a:path>
                <a:path w="426720" h="271779">
                  <a:moveTo>
                    <a:pt x="377082" y="181610"/>
                  </a:moveTo>
                  <a:lnTo>
                    <a:pt x="369023" y="181610"/>
                  </a:lnTo>
                  <a:lnTo>
                    <a:pt x="387489" y="213360"/>
                  </a:lnTo>
                  <a:lnTo>
                    <a:pt x="369023" y="245110"/>
                  </a:lnTo>
                  <a:lnTo>
                    <a:pt x="376524" y="245110"/>
                  </a:lnTo>
                  <a:lnTo>
                    <a:pt x="391286" y="219710"/>
                  </a:lnTo>
                  <a:lnTo>
                    <a:pt x="398787" y="219710"/>
                  </a:lnTo>
                  <a:lnTo>
                    <a:pt x="395096" y="213360"/>
                  </a:lnTo>
                  <a:lnTo>
                    <a:pt x="398790" y="207010"/>
                  </a:lnTo>
                  <a:lnTo>
                    <a:pt x="391286" y="207010"/>
                  </a:lnTo>
                  <a:lnTo>
                    <a:pt x="377082" y="181610"/>
                  </a:lnTo>
                  <a:close/>
                </a:path>
                <a:path w="426720" h="271779">
                  <a:moveTo>
                    <a:pt x="426377" y="222250"/>
                  </a:moveTo>
                  <a:lnTo>
                    <a:pt x="413550" y="245110"/>
                  </a:lnTo>
                  <a:lnTo>
                    <a:pt x="421117" y="245110"/>
                  </a:lnTo>
                  <a:lnTo>
                    <a:pt x="426377" y="236220"/>
                  </a:lnTo>
                  <a:lnTo>
                    <a:pt x="426377" y="222250"/>
                  </a:lnTo>
                  <a:close/>
                </a:path>
                <a:path w="426720" h="271779">
                  <a:moveTo>
                    <a:pt x="42580" y="142240"/>
                  </a:moveTo>
                  <a:lnTo>
                    <a:pt x="35090" y="142240"/>
                  </a:lnTo>
                  <a:lnTo>
                    <a:pt x="53555" y="173990"/>
                  </a:lnTo>
                  <a:lnTo>
                    <a:pt x="35090" y="207010"/>
                  </a:lnTo>
                  <a:lnTo>
                    <a:pt x="42590" y="207010"/>
                  </a:lnTo>
                  <a:lnTo>
                    <a:pt x="57353" y="181610"/>
                  </a:lnTo>
                  <a:lnTo>
                    <a:pt x="65411" y="181610"/>
                  </a:lnTo>
                  <a:lnTo>
                    <a:pt x="61150" y="173990"/>
                  </a:lnTo>
                  <a:lnTo>
                    <a:pt x="64843" y="167640"/>
                  </a:lnTo>
                  <a:lnTo>
                    <a:pt x="57353" y="167640"/>
                  </a:lnTo>
                  <a:lnTo>
                    <a:pt x="42580" y="142240"/>
                  </a:lnTo>
                  <a:close/>
                </a:path>
                <a:path w="426720" h="271779">
                  <a:moveTo>
                    <a:pt x="87116" y="142240"/>
                  </a:moveTo>
                  <a:lnTo>
                    <a:pt x="79616" y="142240"/>
                  </a:lnTo>
                  <a:lnTo>
                    <a:pt x="98082" y="173990"/>
                  </a:lnTo>
                  <a:lnTo>
                    <a:pt x="79616" y="207010"/>
                  </a:lnTo>
                  <a:lnTo>
                    <a:pt x="87106" y="207010"/>
                  </a:lnTo>
                  <a:lnTo>
                    <a:pt x="101879" y="181610"/>
                  </a:lnTo>
                  <a:lnTo>
                    <a:pt x="109938" y="181610"/>
                  </a:lnTo>
                  <a:lnTo>
                    <a:pt x="105676" y="173990"/>
                  </a:lnTo>
                  <a:lnTo>
                    <a:pt x="109369" y="167640"/>
                  </a:lnTo>
                  <a:lnTo>
                    <a:pt x="101879" y="167640"/>
                  </a:lnTo>
                  <a:lnTo>
                    <a:pt x="87116" y="142240"/>
                  </a:lnTo>
                  <a:close/>
                </a:path>
                <a:path w="426720" h="271779">
                  <a:moveTo>
                    <a:pt x="131643" y="142240"/>
                  </a:moveTo>
                  <a:lnTo>
                    <a:pt x="124142" y="142240"/>
                  </a:lnTo>
                  <a:lnTo>
                    <a:pt x="142608" y="173990"/>
                  </a:lnTo>
                  <a:lnTo>
                    <a:pt x="124142" y="207010"/>
                  </a:lnTo>
                  <a:lnTo>
                    <a:pt x="131643" y="207010"/>
                  </a:lnTo>
                  <a:lnTo>
                    <a:pt x="146405" y="181610"/>
                  </a:lnTo>
                  <a:lnTo>
                    <a:pt x="154464" y="181610"/>
                  </a:lnTo>
                  <a:lnTo>
                    <a:pt x="150202" y="173990"/>
                  </a:lnTo>
                  <a:lnTo>
                    <a:pt x="153896" y="167640"/>
                  </a:lnTo>
                  <a:lnTo>
                    <a:pt x="146405" y="167640"/>
                  </a:lnTo>
                  <a:lnTo>
                    <a:pt x="131643" y="142240"/>
                  </a:lnTo>
                  <a:close/>
                </a:path>
                <a:path w="426720" h="271779">
                  <a:moveTo>
                    <a:pt x="176159" y="142240"/>
                  </a:moveTo>
                  <a:lnTo>
                    <a:pt x="168668" y="142240"/>
                  </a:lnTo>
                  <a:lnTo>
                    <a:pt x="187134" y="173990"/>
                  </a:lnTo>
                  <a:lnTo>
                    <a:pt x="168668" y="207010"/>
                  </a:lnTo>
                  <a:lnTo>
                    <a:pt x="176159" y="207010"/>
                  </a:lnTo>
                  <a:lnTo>
                    <a:pt x="190931" y="181610"/>
                  </a:lnTo>
                  <a:lnTo>
                    <a:pt x="198987" y="181610"/>
                  </a:lnTo>
                  <a:lnTo>
                    <a:pt x="194729" y="173990"/>
                  </a:lnTo>
                  <a:lnTo>
                    <a:pt x="198419" y="167640"/>
                  </a:lnTo>
                  <a:lnTo>
                    <a:pt x="190931" y="167640"/>
                  </a:lnTo>
                  <a:lnTo>
                    <a:pt x="176159" y="142240"/>
                  </a:lnTo>
                  <a:close/>
                </a:path>
                <a:path w="426720" h="271779">
                  <a:moveTo>
                    <a:pt x="220682" y="142240"/>
                  </a:moveTo>
                  <a:lnTo>
                    <a:pt x="213182" y="142240"/>
                  </a:lnTo>
                  <a:lnTo>
                    <a:pt x="231660" y="173990"/>
                  </a:lnTo>
                  <a:lnTo>
                    <a:pt x="213182" y="207010"/>
                  </a:lnTo>
                  <a:lnTo>
                    <a:pt x="220682" y="207010"/>
                  </a:lnTo>
                  <a:lnTo>
                    <a:pt x="235445" y="181610"/>
                  </a:lnTo>
                  <a:lnTo>
                    <a:pt x="243513" y="181610"/>
                  </a:lnTo>
                  <a:lnTo>
                    <a:pt x="239255" y="173990"/>
                  </a:lnTo>
                  <a:lnTo>
                    <a:pt x="242945" y="167640"/>
                  </a:lnTo>
                  <a:lnTo>
                    <a:pt x="235445" y="167640"/>
                  </a:lnTo>
                  <a:lnTo>
                    <a:pt x="220682" y="142240"/>
                  </a:lnTo>
                  <a:close/>
                </a:path>
                <a:path w="426720" h="271779">
                  <a:moveTo>
                    <a:pt x="265209" y="142240"/>
                  </a:moveTo>
                  <a:lnTo>
                    <a:pt x="257708" y="142240"/>
                  </a:lnTo>
                  <a:lnTo>
                    <a:pt x="276174" y="173990"/>
                  </a:lnTo>
                  <a:lnTo>
                    <a:pt x="257708" y="207010"/>
                  </a:lnTo>
                  <a:lnTo>
                    <a:pt x="265209" y="207010"/>
                  </a:lnTo>
                  <a:lnTo>
                    <a:pt x="279971" y="181610"/>
                  </a:lnTo>
                  <a:lnTo>
                    <a:pt x="288039" y="181610"/>
                  </a:lnTo>
                  <a:lnTo>
                    <a:pt x="283781" y="173990"/>
                  </a:lnTo>
                  <a:lnTo>
                    <a:pt x="287472" y="167640"/>
                  </a:lnTo>
                  <a:lnTo>
                    <a:pt x="279971" y="167640"/>
                  </a:lnTo>
                  <a:lnTo>
                    <a:pt x="265209" y="142240"/>
                  </a:lnTo>
                  <a:close/>
                </a:path>
                <a:path w="426720" h="271779">
                  <a:moveTo>
                    <a:pt x="309735" y="142240"/>
                  </a:moveTo>
                  <a:lnTo>
                    <a:pt x="302234" y="142240"/>
                  </a:lnTo>
                  <a:lnTo>
                    <a:pt x="320700" y="173990"/>
                  </a:lnTo>
                  <a:lnTo>
                    <a:pt x="302234" y="207010"/>
                  </a:lnTo>
                  <a:lnTo>
                    <a:pt x="309735" y="207010"/>
                  </a:lnTo>
                  <a:lnTo>
                    <a:pt x="324497" y="181610"/>
                  </a:lnTo>
                  <a:lnTo>
                    <a:pt x="332569" y="181610"/>
                  </a:lnTo>
                  <a:lnTo>
                    <a:pt x="328307" y="173990"/>
                  </a:lnTo>
                  <a:lnTo>
                    <a:pt x="331998" y="167640"/>
                  </a:lnTo>
                  <a:lnTo>
                    <a:pt x="324497" y="167640"/>
                  </a:lnTo>
                  <a:lnTo>
                    <a:pt x="309735" y="142240"/>
                  </a:lnTo>
                  <a:close/>
                </a:path>
                <a:path w="426720" h="271779">
                  <a:moveTo>
                    <a:pt x="354263" y="142240"/>
                  </a:moveTo>
                  <a:lnTo>
                    <a:pt x="346760" y="142240"/>
                  </a:lnTo>
                  <a:lnTo>
                    <a:pt x="365226" y="173990"/>
                  </a:lnTo>
                  <a:lnTo>
                    <a:pt x="346773" y="207010"/>
                  </a:lnTo>
                  <a:lnTo>
                    <a:pt x="354261" y="207010"/>
                  </a:lnTo>
                  <a:lnTo>
                    <a:pt x="369023" y="181610"/>
                  </a:lnTo>
                  <a:lnTo>
                    <a:pt x="377082" y="181610"/>
                  </a:lnTo>
                  <a:lnTo>
                    <a:pt x="372821" y="173990"/>
                  </a:lnTo>
                  <a:lnTo>
                    <a:pt x="376514" y="167640"/>
                  </a:lnTo>
                  <a:lnTo>
                    <a:pt x="369036" y="167640"/>
                  </a:lnTo>
                  <a:lnTo>
                    <a:pt x="354263" y="142240"/>
                  </a:lnTo>
                  <a:close/>
                </a:path>
                <a:path w="426720" h="271779">
                  <a:moveTo>
                    <a:pt x="398777" y="142240"/>
                  </a:moveTo>
                  <a:lnTo>
                    <a:pt x="391286" y="142240"/>
                  </a:lnTo>
                  <a:lnTo>
                    <a:pt x="409752" y="173990"/>
                  </a:lnTo>
                  <a:lnTo>
                    <a:pt x="391286" y="207010"/>
                  </a:lnTo>
                  <a:lnTo>
                    <a:pt x="398790" y="207010"/>
                  </a:lnTo>
                  <a:lnTo>
                    <a:pt x="413562" y="181610"/>
                  </a:lnTo>
                  <a:lnTo>
                    <a:pt x="421514" y="181610"/>
                  </a:lnTo>
                  <a:lnTo>
                    <a:pt x="417347" y="173990"/>
                  </a:lnTo>
                  <a:lnTo>
                    <a:pt x="421109" y="167640"/>
                  </a:lnTo>
                  <a:lnTo>
                    <a:pt x="413550" y="167640"/>
                  </a:lnTo>
                  <a:lnTo>
                    <a:pt x="398777" y="142240"/>
                  </a:lnTo>
                  <a:close/>
                </a:path>
                <a:path w="426720" h="271779">
                  <a:moveTo>
                    <a:pt x="0" y="146050"/>
                  </a:moveTo>
                  <a:lnTo>
                    <a:pt x="0" y="158750"/>
                  </a:lnTo>
                  <a:lnTo>
                    <a:pt x="9029" y="173990"/>
                  </a:lnTo>
                  <a:lnTo>
                    <a:pt x="0" y="190500"/>
                  </a:lnTo>
                  <a:lnTo>
                    <a:pt x="0" y="203200"/>
                  </a:lnTo>
                  <a:lnTo>
                    <a:pt x="12826" y="181610"/>
                  </a:lnTo>
                  <a:lnTo>
                    <a:pt x="20885" y="181610"/>
                  </a:lnTo>
                  <a:lnTo>
                    <a:pt x="16624" y="173990"/>
                  </a:lnTo>
                  <a:lnTo>
                    <a:pt x="20317" y="167640"/>
                  </a:lnTo>
                  <a:lnTo>
                    <a:pt x="12826" y="167640"/>
                  </a:lnTo>
                  <a:lnTo>
                    <a:pt x="0" y="146050"/>
                  </a:lnTo>
                  <a:close/>
                </a:path>
                <a:path w="426720" h="271779">
                  <a:moveTo>
                    <a:pt x="421514" y="181610"/>
                  </a:moveTo>
                  <a:lnTo>
                    <a:pt x="413562" y="181610"/>
                  </a:lnTo>
                  <a:lnTo>
                    <a:pt x="426377" y="203200"/>
                  </a:lnTo>
                  <a:lnTo>
                    <a:pt x="426377" y="190500"/>
                  </a:lnTo>
                  <a:lnTo>
                    <a:pt x="421514" y="181610"/>
                  </a:lnTo>
                  <a:close/>
                </a:path>
                <a:path w="426720" h="271779">
                  <a:moveTo>
                    <a:pt x="20317" y="104140"/>
                  </a:moveTo>
                  <a:lnTo>
                    <a:pt x="12826" y="104140"/>
                  </a:lnTo>
                  <a:lnTo>
                    <a:pt x="31292" y="135890"/>
                  </a:lnTo>
                  <a:lnTo>
                    <a:pt x="12826" y="167640"/>
                  </a:lnTo>
                  <a:lnTo>
                    <a:pt x="20317" y="167640"/>
                  </a:lnTo>
                  <a:lnTo>
                    <a:pt x="35090" y="142240"/>
                  </a:lnTo>
                  <a:lnTo>
                    <a:pt x="42580" y="142240"/>
                  </a:lnTo>
                  <a:lnTo>
                    <a:pt x="38887" y="135890"/>
                  </a:lnTo>
                  <a:lnTo>
                    <a:pt x="42580" y="129540"/>
                  </a:lnTo>
                  <a:lnTo>
                    <a:pt x="35090" y="129540"/>
                  </a:lnTo>
                  <a:lnTo>
                    <a:pt x="20317" y="104140"/>
                  </a:lnTo>
                  <a:close/>
                </a:path>
                <a:path w="426720" h="271779">
                  <a:moveTo>
                    <a:pt x="64843" y="104140"/>
                  </a:moveTo>
                  <a:lnTo>
                    <a:pt x="57353" y="104140"/>
                  </a:lnTo>
                  <a:lnTo>
                    <a:pt x="75818" y="135890"/>
                  </a:lnTo>
                  <a:lnTo>
                    <a:pt x="57353" y="167640"/>
                  </a:lnTo>
                  <a:lnTo>
                    <a:pt x="64843" y="167640"/>
                  </a:lnTo>
                  <a:lnTo>
                    <a:pt x="79616" y="142240"/>
                  </a:lnTo>
                  <a:lnTo>
                    <a:pt x="87116" y="142240"/>
                  </a:lnTo>
                  <a:lnTo>
                    <a:pt x="83426" y="135890"/>
                  </a:lnTo>
                  <a:lnTo>
                    <a:pt x="87116" y="129540"/>
                  </a:lnTo>
                  <a:lnTo>
                    <a:pt x="79616" y="129540"/>
                  </a:lnTo>
                  <a:lnTo>
                    <a:pt x="64843" y="104140"/>
                  </a:lnTo>
                  <a:close/>
                </a:path>
                <a:path w="426720" h="271779">
                  <a:moveTo>
                    <a:pt x="109369" y="104140"/>
                  </a:moveTo>
                  <a:lnTo>
                    <a:pt x="101879" y="104140"/>
                  </a:lnTo>
                  <a:lnTo>
                    <a:pt x="120345" y="135890"/>
                  </a:lnTo>
                  <a:lnTo>
                    <a:pt x="101879" y="167640"/>
                  </a:lnTo>
                  <a:lnTo>
                    <a:pt x="109369" y="167640"/>
                  </a:lnTo>
                  <a:lnTo>
                    <a:pt x="124142" y="142240"/>
                  </a:lnTo>
                  <a:lnTo>
                    <a:pt x="131643" y="142240"/>
                  </a:lnTo>
                  <a:lnTo>
                    <a:pt x="127952" y="135890"/>
                  </a:lnTo>
                  <a:lnTo>
                    <a:pt x="131643" y="129540"/>
                  </a:lnTo>
                  <a:lnTo>
                    <a:pt x="124142" y="129540"/>
                  </a:lnTo>
                  <a:lnTo>
                    <a:pt x="109369" y="104140"/>
                  </a:lnTo>
                  <a:close/>
                </a:path>
                <a:path w="426720" h="271779">
                  <a:moveTo>
                    <a:pt x="153896" y="104140"/>
                  </a:moveTo>
                  <a:lnTo>
                    <a:pt x="146405" y="104140"/>
                  </a:lnTo>
                  <a:lnTo>
                    <a:pt x="164871" y="135890"/>
                  </a:lnTo>
                  <a:lnTo>
                    <a:pt x="146405" y="167640"/>
                  </a:lnTo>
                  <a:lnTo>
                    <a:pt x="153896" y="167640"/>
                  </a:lnTo>
                  <a:lnTo>
                    <a:pt x="168668" y="142240"/>
                  </a:lnTo>
                  <a:lnTo>
                    <a:pt x="176159" y="142240"/>
                  </a:lnTo>
                  <a:lnTo>
                    <a:pt x="172465" y="135890"/>
                  </a:lnTo>
                  <a:lnTo>
                    <a:pt x="176159" y="129540"/>
                  </a:lnTo>
                  <a:lnTo>
                    <a:pt x="168668" y="129540"/>
                  </a:lnTo>
                  <a:lnTo>
                    <a:pt x="153896" y="104140"/>
                  </a:lnTo>
                  <a:close/>
                </a:path>
                <a:path w="426720" h="271779">
                  <a:moveTo>
                    <a:pt x="198419" y="104140"/>
                  </a:moveTo>
                  <a:lnTo>
                    <a:pt x="190931" y="104140"/>
                  </a:lnTo>
                  <a:lnTo>
                    <a:pt x="209397" y="135890"/>
                  </a:lnTo>
                  <a:lnTo>
                    <a:pt x="190931" y="167640"/>
                  </a:lnTo>
                  <a:lnTo>
                    <a:pt x="198419" y="167640"/>
                  </a:lnTo>
                  <a:lnTo>
                    <a:pt x="213182" y="142240"/>
                  </a:lnTo>
                  <a:lnTo>
                    <a:pt x="220682" y="142240"/>
                  </a:lnTo>
                  <a:lnTo>
                    <a:pt x="216992" y="135890"/>
                  </a:lnTo>
                  <a:lnTo>
                    <a:pt x="220682" y="129540"/>
                  </a:lnTo>
                  <a:lnTo>
                    <a:pt x="213182" y="129540"/>
                  </a:lnTo>
                  <a:lnTo>
                    <a:pt x="198419" y="104140"/>
                  </a:lnTo>
                  <a:close/>
                </a:path>
                <a:path w="426720" h="271779">
                  <a:moveTo>
                    <a:pt x="242945" y="104140"/>
                  </a:moveTo>
                  <a:lnTo>
                    <a:pt x="235445" y="104140"/>
                  </a:lnTo>
                  <a:lnTo>
                    <a:pt x="253911" y="135890"/>
                  </a:lnTo>
                  <a:lnTo>
                    <a:pt x="235445" y="167640"/>
                  </a:lnTo>
                  <a:lnTo>
                    <a:pt x="242945" y="167640"/>
                  </a:lnTo>
                  <a:lnTo>
                    <a:pt x="257708" y="142240"/>
                  </a:lnTo>
                  <a:lnTo>
                    <a:pt x="265209" y="142240"/>
                  </a:lnTo>
                  <a:lnTo>
                    <a:pt x="261518" y="135890"/>
                  </a:lnTo>
                  <a:lnTo>
                    <a:pt x="265209" y="129540"/>
                  </a:lnTo>
                  <a:lnTo>
                    <a:pt x="257708" y="129540"/>
                  </a:lnTo>
                  <a:lnTo>
                    <a:pt x="242945" y="104140"/>
                  </a:lnTo>
                  <a:close/>
                </a:path>
                <a:path w="426720" h="271779">
                  <a:moveTo>
                    <a:pt x="287472" y="104140"/>
                  </a:moveTo>
                  <a:lnTo>
                    <a:pt x="279971" y="104140"/>
                  </a:lnTo>
                  <a:lnTo>
                    <a:pt x="298437" y="135890"/>
                  </a:lnTo>
                  <a:lnTo>
                    <a:pt x="279971" y="167640"/>
                  </a:lnTo>
                  <a:lnTo>
                    <a:pt x="287472" y="167640"/>
                  </a:lnTo>
                  <a:lnTo>
                    <a:pt x="302234" y="142240"/>
                  </a:lnTo>
                  <a:lnTo>
                    <a:pt x="309735" y="142240"/>
                  </a:lnTo>
                  <a:lnTo>
                    <a:pt x="306044" y="135890"/>
                  </a:lnTo>
                  <a:lnTo>
                    <a:pt x="309735" y="129540"/>
                  </a:lnTo>
                  <a:lnTo>
                    <a:pt x="302234" y="129540"/>
                  </a:lnTo>
                  <a:lnTo>
                    <a:pt x="287472" y="104140"/>
                  </a:lnTo>
                  <a:close/>
                </a:path>
                <a:path w="426720" h="271779">
                  <a:moveTo>
                    <a:pt x="331998" y="104140"/>
                  </a:moveTo>
                  <a:lnTo>
                    <a:pt x="324497" y="104140"/>
                  </a:lnTo>
                  <a:lnTo>
                    <a:pt x="342963" y="135890"/>
                  </a:lnTo>
                  <a:lnTo>
                    <a:pt x="324497" y="167640"/>
                  </a:lnTo>
                  <a:lnTo>
                    <a:pt x="331998" y="167640"/>
                  </a:lnTo>
                  <a:lnTo>
                    <a:pt x="346760" y="142240"/>
                  </a:lnTo>
                  <a:lnTo>
                    <a:pt x="354263" y="142240"/>
                  </a:lnTo>
                  <a:lnTo>
                    <a:pt x="350570" y="135890"/>
                  </a:lnTo>
                  <a:lnTo>
                    <a:pt x="354263" y="129540"/>
                  </a:lnTo>
                  <a:lnTo>
                    <a:pt x="346760" y="129540"/>
                  </a:lnTo>
                  <a:lnTo>
                    <a:pt x="331998" y="104140"/>
                  </a:lnTo>
                  <a:close/>
                </a:path>
                <a:path w="426720" h="271779">
                  <a:moveTo>
                    <a:pt x="376514" y="104140"/>
                  </a:moveTo>
                  <a:lnTo>
                    <a:pt x="369036" y="104140"/>
                  </a:lnTo>
                  <a:lnTo>
                    <a:pt x="387502" y="135890"/>
                  </a:lnTo>
                  <a:lnTo>
                    <a:pt x="369036" y="167640"/>
                  </a:lnTo>
                  <a:lnTo>
                    <a:pt x="376514" y="167640"/>
                  </a:lnTo>
                  <a:lnTo>
                    <a:pt x="391286" y="142240"/>
                  </a:lnTo>
                  <a:lnTo>
                    <a:pt x="398777" y="142240"/>
                  </a:lnTo>
                  <a:lnTo>
                    <a:pt x="395084" y="135890"/>
                  </a:lnTo>
                  <a:lnTo>
                    <a:pt x="398777" y="129540"/>
                  </a:lnTo>
                  <a:lnTo>
                    <a:pt x="391286" y="129540"/>
                  </a:lnTo>
                  <a:lnTo>
                    <a:pt x="376514" y="104140"/>
                  </a:lnTo>
                  <a:close/>
                </a:path>
                <a:path w="426720" h="271779">
                  <a:moveTo>
                    <a:pt x="426377" y="146050"/>
                  </a:moveTo>
                  <a:lnTo>
                    <a:pt x="413550" y="167640"/>
                  </a:lnTo>
                  <a:lnTo>
                    <a:pt x="421109" y="167640"/>
                  </a:lnTo>
                  <a:lnTo>
                    <a:pt x="426377" y="158750"/>
                  </a:lnTo>
                  <a:lnTo>
                    <a:pt x="426377" y="146050"/>
                  </a:lnTo>
                  <a:close/>
                </a:path>
                <a:path w="426720" h="271779">
                  <a:moveTo>
                    <a:pt x="42590" y="64770"/>
                  </a:moveTo>
                  <a:lnTo>
                    <a:pt x="35090" y="64770"/>
                  </a:lnTo>
                  <a:lnTo>
                    <a:pt x="53555" y="97790"/>
                  </a:lnTo>
                  <a:lnTo>
                    <a:pt x="35090" y="129540"/>
                  </a:lnTo>
                  <a:lnTo>
                    <a:pt x="42580" y="129540"/>
                  </a:lnTo>
                  <a:lnTo>
                    <a:pt x="57353" y="104140"/>
                  </a:lnTo>
                  <a:lnTo>
                    <a:pt x="64843" y="104140"/>
                  </a:lnTo>
                  <a:lnTo>
                    <a:pt x="61150" y="97790"/>
                  </a:lnTo>
                  <a:lnTo>
                    <a:pt x="65411" y="90170"/>
                  </a:lnTo>
                  <a:lnTo>
                    <a:pt x="57353" y="90170"/>
                  </a:lnTo>
                  <a:lnTo>
                    <a:pt x="42590" y="64770"/>
                  </a:lnTo>
                  <a:close/>
                </a:path>
                <a:path w="426720" h="271779">
                  <a:moveTo>
                    <a:pt x="87106" y="64770"/>
                  </a:moveTo>
                  <a:lnTo>
                    <a:pt x="79616" y="64770"/>
                  </a:lnTo>
                  <a:lnTo>
                    <a:pt x="98082" y="97790"/>
                  </a:lnTo>
                  <a:lnTo>
                    <a:pt x="79616" y="129540"/>
                  </a:lnTo>
                  <a:lnTo>
                    <a:pt x="87116" y="129540"/>
                  </a:lnTo>
                  <a:lnTo>
                    <a:pt x="101879" y="104140"/>
                  </a:lnTo>
                  <a:lnTo>
                    <a:pt x="109369" y="104140"/>
                  </a:lnTo>
                  <a:lnTo>
                    <a:pt x="105676" y="97790"/>
                  </a:lnTo>
                  <a:lnTo>
                    <a:pt x="109938" y="90170"/>
                  </a:lnTo>
                  <a:lnTo>
                    <a:pt x="101879" y="90170"/>
                  </a:lnTo>
                  <a:lnTo>
                    <a:pt x="87106" y="64770"/>
                  </a:lnTo>
                  <a:close/>
                </a:path>
                <a:path w="426720" h="271779">
                  <a:moveTo>
                    <a:pt x="131643" y="64770"/>
                  </a:moveTo>
                  <a:lnTo>
                    <a:pt x="124142" y="64770"/>
                  </a:lnTo>
                  <a:lnTo>
                    <a:pt x="142608" y="97790"/>
                  </a:lnTo>
                  <a:lnTo>
                    <a:pt x="124142" y="129540"/>
                  </a:lnTo>
                  <a:lnTo>
                    <a:pt x="131643" y="129540"/>
                  </a:lnTo>
                  <a:lnTo>
                    <a:pt x="146405" y="104140"/>
                  </a:lnTo>
                  <a:lnTo>
                    <a:pt x="153896" y="104140"/>
                  </a:lnTo>
                  <a:lnTo>
                    <a:pt x="150202" y="97790"/>
                  </a:lnTo>
                  <a:lnTo>
                    <a:pt x="154464" y="90170"/>
                  </a:lnTo>
                  <a:lnTo>
                    <a:pt x="146405" y="90170"/>
                  </a:lnTo>
                  <a:lnTo>
                    <a:pt x="131643" y="64770"/>
                  </a:lnTo>
                  <a:close/>
                </a:path>
                <a:path w="426720" h="271779">
                  <a:moveTo>
                    <a:pt x="176159" y="64770"/>
                  </a:moveTo>
                  <a:lnTo>
                    <a:pt x="168668" y="64770"/>
                  </a:lnTo>
                  <a:lnTo>
                    <a:pt x="187134" y="97790"/>
                  </a:lnTo>
                  <a:lnTo>
                    <a:pt x="168668" y="129540"/>
                  </a:lnTo>
                  <a:lnTo>
                    <a:pt x="176159" y="129540"/>
                  </a:lnTo>
                  <a:lnTo>
                    <a:pt x="190931" y="104140"/>
                  </a:lnTo>
                  <a:lnTo>
                    <a:pt x="198419" y="104140"/>
                  </a:lnTo>
                  <a:lnTo>
                    <a:pt x="194729" y="97790"/>
                  </a:lnTo>
                  <a:lnTo>
                    <a:pt x="198987" y="90170"/>
                  </a:lnTo>
                  <a:lnTo>
                    <a:pt x="190931" y="90170"/>
                  </a:lnTo>
                  <a:lnTo>
                    <a:pt x="176159" y="64770"/>
                  </a:lnTo>
                  <a:close/>
                </a:path>
                <a:path w="426720" h="271779">
                  <a:moveTo>
                    <a:pt x="220682" y="64770"/>
                  </a:moveTo>
                  <a:lnTo>
                    <a:pt x="213182" y="64770"/>
                  </a:lnTo>
                  <a:lnTo>
                    <a:pt x="231660" y="97790"/>
                  </a:lnTo>
                  <a:lnTo>
                    <a:pt x="213182" y="129540"/>
                  </a:lnTo>
                  <a:lnTo>
                    <a:pt x="220682" y="129540"/>
                  </a:lnTo>
                  <a:lnTo>
                    <a:pt x="235445" y="104140"/>
                  </a:lnTo>
                  <a:lnTo>
                    <a:pt x="242945" y="104140"/>
                  </a:lnTo>
                  <a:lnTo>
                    <a:pt x="239255" y="97790"/>
                  </a:lnTo>
                  <a:lnTo>
                    <a:pt x="243513" y="90170"/>
                  </a:lnTo>
                  <a:lnTo>
                    <a:pt x="235445" y="90170"/>
                  </a:lnTo>
                  <a:lnTo>
                    <a:pt x="220682" y="64770"/>
                  </a:lnTo>
                  <a:close/>
                </a:path>
                <a:path w="426720" h="271779">
                  <a:moveTo>
                    <a:pt x="265209" y="64770"/>
                  </a:moveTo>
                  <a:lnTo>
                    <a:pt x="257708" y="64770"/>
                  </a:lnTo>
                  <a:lnTo>
                    <a:pt x="276174" y="97790"/>
                  </a:lnTo>
                  <a:lnTo>
                    <a:pt x="257708" y="129540"/>
                  </a:lnTo>
                  <a:lnTo>
                    <a:pt x="265209" y="129540"/>
                  </a:lnTo>
                  <a:lnTo>
                    <a:pt x="279971" y="104140"/>
                  </a:lnTo>
                  <a:lnTo>
                    <a:pt x="287472" y="104140"/>
                  </a:lnTo>
                  <a:lnTo>
                    <a:pt x="283781" y="97790"/>
                  </a:lnTo>
                  <a:lnTo>
                    <a:pt x="288039" y="90170"/>
                  </a:lnTo>
                  <a:lnTo>
                    <a:pt x="279971" y="90170"/>
                  </a:lnTo>
                  <a:lnTo>
                    <a:pt x="265209" y="64770"/>
                  </a:lnTo>
                  <a:close/>
                </a:path>
                <a:path w="426720" h="271779">
                  <a:moveTo>
                    <a:pt x="309735" y="64770"/>
                  </a:moveTo>
                  <a:lnTo>
                    <a:pt x="302234" y="64770"/>
                  </a:lnTo>
                  <a:lnTo>
                    <a:pt x="320700" y="97790"/>
                  </a:lnTo>
                  <a:lnTo>
                    <a:pt x="302234" y="129540"/>
                  </a:lnTo>
                  <a:lnTo>
                    <a:pt x="309735" y="129540"/>
                  </a:lnTo>
                  <a:lnTo>
                    <a:pt x="324497" y="104140"/>
                  </a:lnTo>
                  <a:lnTo>
                    <a:pt x="331998" y="104140"/>
                  </a:lnTo>
                  <a:lnTo>
                    <a:pt x="328307" y="97790"/>
                  </a:lnTo>
                  <a:lnTo>
                    <a:pt x="332569" y="90170"/>
                  </a:lnTo>
                  <a:lnTo>
                    <a:pt x="324497" y="90170"/>
                  </a:lnTo>
                  <a:lnTo>
                    <a:pt x="309735" y="64770"/>
                  </a:lnTo>
                  <a:close/>
                </a:path>
                <a:path w="426720" h="271779">
                  <a:moveTo>
                    <a:pt x="354261" y="64770"/>
                  </a:moveTo>
                  <a:lnTo>
                    <a:pt x="346773" y="64770"/>
                  </a:lnTo>
                  <a:lnTo>
                    <a:pt x="365226" y="97790"/>
                  </a:lnTo>
                  <a:lnTo>
                    <a:pt x="346760" y="129540"/>
                  </a:lnTo>
                  <a:lnTo>
                    <a:pt x="354263" y="129540"/>
                  </a:lnTo>
                  <a:lnTo>
                    <a:pt x="369036" y="104140"/>
                  </a:lnTo>
                  <a:lnTo>
                    <a:pt x="376514" y="104140"/>
                  </a:lnTo>
                  <a:lnTo>
                    <a:pt x="372821" y="97790"/>
                  </a:lnTo>
                  <a:lnTo>
                    <a:pt x="377082" y="90170"/>
                  </a:lnTo>
                  <a:lnTo>
                    <a:pt x="369023" y="90170"/>
                  </a:lnTo>
                  <a:lnTo>
                    <a:pt x="354261" y="64770"/>
                  </a:lnTo>
                  <a:close/>
                </a:path>
                <a:path w="426720" h="271779">
                  <a:moveTo>
                    <a:pt x="398790" y="64770"/>
                  </a:moveTo>
                  <a:lnTo>
                    <a:pt x="391286" y="64770"/>
                  </a:lnTo>
                  <a:lnTo>
                    <a:pt x="409752" y="97790"/>
                  </a:lnTo>
                  <a:lnTo>
                    <a:pt x="391286" y="129540"/>
                  </a:lnTo>
                  <a:lnTo>
                    <a:pt x="398777" y="129540"/>
                  </a:lnTo>
                  <a:lnTo>
                    <a:pt x="413550" y="104140"/>
                  </a:lnTo>
                  <a:lnTo>
                    <a:pt x="421109" y="104140"/>
                  </a:lnTo>
                  <a:lnTo>
                    <a:pt x="417347" y="97790"/>
                  </a:lnTo>
                  <a:lnTo>
                    <a:pt x="421514" y="90170"/>
                  </a:lnTo>
                  <a:lnTo>
                    <a:pt x="413562" y="90170"/>
                  </a:lnTo>
                  <a:lnTo>
                    <a:pt x="398790" y="64770"/>
                  </a:lnTo>
                  <a:close/>
                </a:path>
                <a:path w="426720" h="271779">
                  <a:moveTo>
                    <a:pt x="0" y="68580"/>
                  </a:moveTo>
                  <a:lnTo>
                    <a:pt x="0" y="81280"/>
                  </a:lnTo>
                  <a:lnTo>
                    <a:pt x="9029" y="97790"/>
                  </a:lnTo>
                  <a:lnTo>
                    <a:pt x="0" y="113030"/>
                  </a:lnTo>
                  <a:lnTo>
                    <a:pt x="0" y="125730"/>
                  </a:lnTo>
                  <a:lnTo>
                    <a:pt x="12826" y="104140"/>
                  </a:lnTo>
                  <a:lnTo>
                    <a:pt x="20317" y="104140"/>
                  </a:lnTo>
                  <a:lnTo>
                    <a:pt x="16624" y="97790"/>
                  </a:lnTo>
                  <a:lnTo>
                    <a:pt x="20885" y="90170"/>
                  </a:lnTo>
                  <a:lnTo>
                    <a:pt x="12826" y="90170"/>
                  </a:lnTo>
                  <a:lnTo>
                    <a:pt x="0" y="68580"/>
                  </a:lnTo>
                  <a:close/>
                </a:path>
                <a:path w="426720" h="271779">
                  <a:moveTo>
                    <a:pt x="421109" y="104140"/>
                  </a:moveTo>
                  <a:lnTo>
                    <a:pt x="413550" y="104140"/>
                  </a:lnTo>
                  <a:lnTo>
                    <a:pt x="426377" y="125730"/>
                  </a:lnTo>
                  <a:lnTo>
                    <a:pt x="426377" y="113030"/>
                  </a:lnTo>
                  <a:lnTo>
                    <a:pt x="421109" y="104140"/>
                  </a:lnTo>
                  <a:close/>
                </a:path>
                <a:path w="426720" h="271779">
                  <a:moveTo>
                    <a:pt x="20317" y="26670"/>
                  </a:moveTo>
                  <a:lnTo>
                    <a:pt x="12826" y="26670"/>
                  </a:lnTo>
                  <a:lnTo>
                    <a:pt x="31292" y="58420"/>
                  </a:lnTo>
                  <a:lnTo>
                    <a:pt x="12826" y="90170"/>
                  </a:lnTo>
                  <a:lnTo>
                    <a:pt x="20885" y="90170"/>
                  </a:lnTo>
                  <a:lnTo>
                    <a:pt x="35090" y="64770"/>
                  </a:lnTo>
                  <a:lnTo>
                    <a:pt x="42590" y="64770"/>
                  </a:lnTo>
                  <a:lnTo>
                    <a:pt x="38900" y="58420"/>
                  </a:lnTo>
                  <a:lnTo>
                    <a:pt x="42590" y="52070"/>
                  </a:lnTo>
                  <a:lnTo>
                    <a:pt x="35090" y="52070"/>
                  </a:lnTo>
                  <a:lnTo>
                    <a:pt x="20317" y="26670"/>
                  </a:lnTo>
                  <a:close/>
                </a:path>
                <a:path w="426720" h="271779">
                  <a:moveTo>
                    <a:pt x="64843" y="26670"/>
                  </a:moveTo>
                  <a:lnTo>
                    <a:pt x="57353" y="26670"/>
                  </a:lnTo>
                  <a:lnTo>
                    <a:pt x="75818" y="58420"/>
                  </a:lnTo>
                  <a:lnTo>
                    <a:pt x="57353" y="90170"/>
                  </a:lnTo>
                  <a:lnTo>
                    <a:pt x="65411" y="90170"/>
                  </a:lnTo>
                  <a:lnTo>
                    <a:pt x="79616" y="64770"/>
                  </a:lnTo>
                  <a:lnTo>
                    <a:pt x="87106" y="64770"/>
                  </a:lnTo>
                  <a:lnTo>
                    <a:pt x="83413" y="58420"/>
                  </a:lnTo>
                  <a:lnTo>
                    <a:pt x="87106" y="52070"/>
                  </a:lnTo>
                  <a:lnTo>
                    <a:pt x="79616" y="52070"/>
                  </a:lnTo>
                  <a:lnTo>
                    <a:pt x="64843" y="26670"/>
                  </a:lnTo>
                  <a:close/>
                </a:path>
                <a:path w="426720" h="271779">
                  <a:moveTo>
                    <a:pt x="109369" y="26670"/>
                  </a:moveTo>
                  <a:lnTo>
                    <a:pt x="101879" y="26670"/>
                  </a:lnTo>
                  <a:lnTo>
                    <a:pt x="120345" y="58420"/>
                  </a:lnTo>
                  <a:lnTo>
                    <a:pt x="101879" y="90170"/>
                  </a:lnTo>
                  <a:lnTo>
                    <a:pt x="109938" y="90170"/>
                  </a:lnTo>
                  <a:lnTo>
                    <a:pt x="124142" y="64770"/>
                  </a:lnTo>
                  <a:lnTo>
                    <a:pt x="131643" y="64770"/>
                  </a:lnTo>
                  <a:lnTo>
                    <a:pt x="127952" y="58420"/>
                  </a:lnTo>
                  <a:lnTo>
                    <a:pt x="131643" y="52070"/>
                  </a:lnTo>
                  <a:lnTo>
                    <a:pt x="124142" y="52070"/>
                  </a:lnTo>
                  <a:lnTo>
                    <a:pt x="109369" y="26670"/>
                  </a:lnTo>
                  <a:close/>
                </a:path>
                <a:path w="426720" h="271779">
                  <a:moveTo>
                    <a:pt x="153896" y="26670"/>
                  </a:moveTo>
                  <a:lnTo>
                    <a:pt x="146405" y="26670"/>
                  </a:lnTo>
                  <a:lnTo>
                    <a:pt x="164871" y="58420"/>
                  </a:lnTo>
                  <a:lnTo>
                    <a:pt x="146405" y="90170"/>
                  </a:lnTo>
                  <a:lnTo>
                    <a:pt x="154464" y="90170"/>
                  </a:lnTo>
                  <a:lnTo>
                    <a:pt x="168668" y="64770"/>
                  </a:lnTo>
                  <a:lnTo>
                    <a:pt x="176159" y="64770"/>
                  </a:lnTo>
                  <a:lnTo>
                    <a:pt x="172465" y="58420"/>
                  </a:lnTo>
                  <a:lnTo>
                    <a:pt x="176159" y="52070"/>
                  </a:lnTo>
                  <a:lnTo>
                    <a:pt x="168668" y="52070"/>
                  </a:lnTo>
                  <a:lnTo>
                    <a:pt x="153896" y="26670"/>
                  </a:lnTo>
                  <a:close/>
                </a:path>
                <a:path w="426720" h="271779">
                  <a:moveTo>
                    <a:pt x="198419" y="26670"/>
                  </a:moveTo>
                  <a:lnTo>
                    <a:pt x="190931" y="26670"/>
                  </a:lnTo>
                  <a:lnTo>
                    <a:pt x="209397" y="58420"/>
                  </a:lnTo>
                  <a:lnTo>
                    <a:pt x="190931" y="90170"/>
                  </a:lnTo>
                  <a:lnTo>
                    <a:pt x="198987" y="90170"/>
                  </a:lnTo>
                  <a:lnTo>
                    <a:pt x="213182" y="64770"/>
                  </a:lnTo>
                  <a:lnTo>
                    <a:pt x="220682" y="64770"/>
                  </a:lnTo>
                  <a:lnTo>
                    <a:pt x="216992" y="58420"/>
                  </a:lnTo>
                  <a:lnTo>
                    <a:pt x="220682" y="52070"/>
                  </a:lnTo>
                  <a:lnTo>
                    <a:pt x="213182" y="52070"/>
                  </a:lnTo>
                  <a:lnTo>
                    <a:pt x="198419" y="26670"/>
                  </a:lnTo>
                  <a:close/>
                </a:path>
                <a:path w="426720" h="271779">
                  <a:moveTo>
                    <a:pt x="242945" y="26670"/>
                  </a:moveTo>
                  <a:lnTo>
                    <a:pt x="235445" y="26670"/>
                  </a:lnTo>
                  <a:lnTo>
                    <a:pt x="253911" y="58420"/>
                  </a:lnTo>
                  <a:lnTo>
                    <a:pt x="235445" y="90170"/>
                  </a:lnTo>
                  <a:lnTo>
                    <a:pt x="243513" y="90170"/>
                  </a:lnTo>
                  <a:lnTo>
                    <a:pt x="257708" y="64770"/>
                  </a:lnTo>
                  <a:lnTo>
                    <a:pt x="265209" y="64770"/>
                  </a:lnTo>
                  <a:lnTo>
                    <a:pt x="261518" y="58420"/>
                  </a:lnTo>
                  <a:lnTo>
                    <a:pt x="265209" y="52070"/>
                  </a:lnTo>
                  <a:lnTo>
                    <a:pt x="257708" y="52070"/>
                  </a:lnTo>
                  <a:lnTo>
                    <a:pt x="242945" y="26670"/>
                  </a:lnTo>
                  <a:close/>
                </a:path>
                <a:path w="426720" h="271779">
                  <a:moveTo>
                    <a:pt x="287472" y="26670"/>
                  </a:moveTo>
                  <a:lnTo>
                    <a:pt x="279971" y="26670"/>
                  </a:lnTo>
                  <a:lnTo>
                    <a:pt x="298437" y="58420"/>
                  </a:lnTo>
                  <a:lnTo>
                    <a:pt x="279971" y="90170"/>
                  </a:lnTo>
                  <a:lnTo>
                    <a:pt x="288039" y="90170"/>
                  </a:lnTo>
                  <a:lnTo>
                    <a:pt x="302234" y="64770"/>
                  </a:lnTo>
                  <a:lnTo>
                    <a:pt x="309735" y="64770"/>
                  </a:lnTo>
                  <a:lnTo>
                    <a:pt x="306044" y="58420"/>
                  </a:lnTo>
                  <a:lnTo>
                    <a:pt x="309735" y="52070"/>
                  </a:lnTo>
                  <a:lnTo>
                    <a:pt x="302234" y="52070"/>
                  </a:lnTo>
                  <a:lnTo>
                    <a:pt x="287472" y="26670"/>
                  </a:lnTo>
                  <a:close/>
                </a:path>
                <a:path w="426720" h="271779">
                  <a:moveTo>
                    <a:pt x="331988" y="26670"/>
                  </a:moveTo>
                  <a:lnTo>
                    <a:pt x="324497" y="26670"/>
                  </a:lnTo>
                  <a:lnTo>
                    <a:pt x="342963" y="58420"/>
                  </a:lnTo>
                  <a:lnTo>
                    <a:pt x="324497" y="90170"/>
                  </a:lnTo>
                  <a:lnTo>
                    <a:pt x="332569" y="90170"/>
                  </a:lnTo>
                  <a:lnTo>
                    <a:pt x="346773" y="64770"/>
                  </a:lnTo>
                  <a:lnTo>
                    <a:pt x="354261" y="64770"/>
                  </a:lnTo>
                  <a:lnTo>
                    <a:pt x="350570" y="58420"/>
                  </a:lnTo>
                  <a:lnTo>
                    <a:pt x="354261" y="52070"/>
                  </a:lnTo>
                  <a:lnTo>
                    <a:pt x="346760" y="52070"/>
                  </a:lnTo>
                  <a:lnTo>
                    <a:pt x="331988" y="26670"/>
                  </a:lnTo>
                  <a:close/>
                </a:path>
                <a:path w="426720" h="271779">
                  <a:moveTo>
                    <a:pt x="376524" y="26670"/>
                  </a:moveTo>
                  <a:lnTo>
                    <a:pt x="369023" y="26670"/>
                  </a:lnTo>
                  <a:lnTo>
                    <a:pt x="387489" y="58420"/>
                  </a:lnTo>
                  <a:lnTo>
                    <a:pt x="369023" y="90170"/>
                  </a:lnTo>
                  <a:lnTo>
                    <a:pt x="377082" y="90170"/>
                  </a:lnTo>
                  <a:lnTo>
                    <a:pt x="391286" y="64770"/>
                  </a:lnTo>
                  <a:lnTo>
                    <a:pt x="398790" y="64770"/>
                  </a:lnTo>
                  <a:lnTo>
                    <a:pt x="395096" y="58420"/>
                  </a:lnTo>
                  <a:lnTo>
                    <a:pt x="398787" y="52070"/>
                  </a:lnTo>
                  <a:lnTo>
                    <a:pt x="391286" y="52070"/>
                  </a:lnTo>
                  <a:lnTo>
                    <a:pt x="376524" y="26670"/>
                  </a:lnTo>
                  <a:close/>
                </a:path>
                <a:path w="426720" h="271779">
                  <a:moveTo>
                    <a:pt x="426377" y="68580"/>
                  </a:moveTo>
                  <a:lnTo>
                    <a:pt x="413562" y="90170"/>
                  </a:lnTo>
                  <a:lnTo>
                    <a:pt x="421514" y="90170"/>
                  </a:lnTo>
                  <a:lnTo>
                    <a:pt x="426377" y="81280"/>
                  </a:lnTo>
                  <a:lnTo>
                    <a:pt x="426377" y="68580"/>
                  </a:lnTo>
                  <a:close/>
                </a:path>
                <a:path w="426720" h="271779">
                  <a:moveTo>
                    <a:pt x="49110" y="0"/>
                  </a:moveTo>
                  <a:lnTo>
                    <a:pt x="41516" y="0"/>
                  </a:lnTo>
                  <a:lnTo>
                    <a:pt x="53555" y="20320"/>
                  </a:lnTo>
                  <a:lnTo>
                    <a:pt x="35090" y="52070"/>
                  </a:lnTo>
                  <a:lnTo>
                    <a:pt x="42590" y="52070"/>
                  </a:lnTo>
                  <a:lnTo>
                    <a:pt x="57353" y="26670"/>
                  </a:lnTo>
                  <a:lnTo>
                    <a:pt x="64843" y="26670"/>
                  </a:lnTo>
                  <a:lnTo>
                    <a:pt x="61150" y="20320"/>
                  </a:lnTo>
                  <a:lnTo>
                    <a:pt x="64912" y="13970"/>
                  </a:lnTo>
                  <a:lnTo>
                    <a:pt x="57353" y="13970"/>
                  </a:lnTo>
                  <a:lnTo>
                    <a:pt x="49110" y="0"/>
                  </a:lnTo>
                  <a:close/>
                </a:path>
                <a:path w="426720" h="271779">
                  <a:moveTo>
                    <a:pt x="93637" y="0"/>
                  </a:moveTo>
                  <a:lnTo>
                    <a:pt x="86042" y="0"/>
                  </a:lnTo>
                  <a:lnTo>
                    <a:pt x="98082" y="20320"/>
                  </a:lnTo>
                  <a:lnTo>
                    <a:pt x="79616" y="52070"/>
                  </a:lnTo>
                  <a:lnTo>
                    <a:pt x="87106" y="52070"/>
                  </a:lnTo>
                  <a:lnTo>
                    <a:pt x="101879" y="26670"/>
                  </a:lnTo>
                  <a:lnTo>
                    <a:pt x="109369" y="26670"/>
                  </a:lnTo>
                  <a:lnTo>
                    <a:pt x="105676" y="20320"/>
                  </a:lnTo>
                  <a:lnTo>
                    <a:pt x="109435" y="13970"/>
                  </a:lnTo>
                  <a:lnTo>
                    <a:pt x="101879" y="13970"/>
                  </a:lnTo>
                  <a:lnTo>
                    <a:pt x="93637" y="0"/>
                  </a:lnTo>
                  <a:close/>
                </a:path>
                <a:path w="426720" h="271779">
                  <a:moveTo>
                    <a:pt x="138163" y="0"/>
                  </a:moveTo>
                  <a:lnTo>
                    <a:pt x="130568" y="0"/>
                  </a:lnTo>
                  <a:lnTo>
                    <a:pt x="142608" y="20320"/>
                  </a:lnTo>
                  <a:lnTo>
                    <a:pt x="124142" y="52070"/>
                  </a:lnTo>
                  <a:lnTo>
                    <a:pt x="131643" y="52070"/>
                  </a:lnTo>
                  <a:lnTo>
                    <a:pt x="146405" y="26670"/>
                  </a:lnTo>
                  <a:lnTo>
                    <a:pt x="153896" y="26670"/>
                  </a:lnTo>
                  <a:lnTo>
                    <a:pt x="150202" y="20320"/>
                  </a:lnTo>
                  <a:lnTo>
                    <a:pt x="153965" y="13970"/>
                  </a:lnTo>
                  <a:lnTo>
                    <a:pt x="146405" y="13970"/>
                  </a:lnTo>
                  <a:lnTo>
                    <a:pt x="138163" y="0"/>
                  </a:lnTo>
                  <a:close/>
                </a:path>
                <a:path w="426720" h="271779">
                  <a:moveTo>
                    <a:pt x="182689" y="0"/>
                  </a:moveTo>
                  <a:lnTo>
                    <a:pt x="175082" y="0"/>
                  </a:lnTo>
                  <a:lnTo>
                    <a:pt x="187134" y="20320"/>
                  </a:lnTo>
                  <a:lnTo>
                    <a:pt x="168668" y="52070"/>
                  </a:lnTo>
                  <a:lnTo>
                    <a:pt x="176159" y="52070"/>
                  </a:lnTo>
                  <a:lnTo>
                    <a:pt x="190931" y="26670"/>
                  </a:lnTo>
                  <a:lnTo>
                    <a:pt x="198419" y="26670"/>
                  </a:lnTo>
                  <a:lnTo>
                    <a:pt x="194729" y="20320"/>
                  </a:lnTo>
                  <a:lnTo>
                    <a:pt x="198491" y="13970"/>
                  </a:lnTo>
                  <a:lnTo>
                    <a:pt x="190931" y="13970"/>
                  </a:lnTo>
                  <a:lnTo>
                    <a:pt x="182689" y="0"/>
                  </a:lnTo>
                  <a:close/>
                </a:path>
                <a:path w="426720" h="271779">
                  <a:moveTo>
                    <a:pt x="227215" y="0"/>
                  </a:moveTo>
                  <a:lnTo>
                    <a:pt x="219608" y="0"/>
                  </a:lnTo>
                  <a:lnTo>
                    <a:pt x="231660" y="20320"/>
                  </a:lnTo>
                  <a:lnTo>
                    <a:pt x="213182" y="52070"/>
                  </a:lnTo>
                  <a:lnTo>
                    <a:pt x="220682" y="52070"/>
                  </a:lnTo>
                  <a:lnTo>
                    <a:pt x="235445" y="26670"/>
                  </a:lnTo>
                  <a:lnTo>
                    <a:pt x="242945" y="26670"/>
                  </a:lnTo>
                  <a:lnTo>
                    <a:pt x="239255" y="20320"/>
                  </a:lnTo>
                  <a:lnTo>
                    <a:pt x="243013" y="13970"/>
                  </a:lnTo>
                  <a:lnTo>
                    <a:pt x="235445" y="13970"/>
                  </a:lnTo>
                  <a:lnTo>
                    <a:pt x="227215" y="0"/>
                  </a:lnTo>
                  <a:close/>
                </a:path>
                <a:path w="426720" h="271779">
                  <a:moveTo>
                    <a:pt x="271741" y="0"/>
                  </a:moveTo>
                  <a:lnTo>
                    <a:pt x="264147" y="0"/>
                  </a:lnTo>
                  <a:lnTo>
                    <a:pt x="276174" y="20320"/>
                  </a:lnTo>
                  <a:lnTo>
                    <a:pt x="257708" y="52070"/>
                  </a:lnTo>
                  <a:lnTo>
                    <a:pt x="265209" y="52070"/>
                  </a:lnTo>
                  <a:lnTo>
                    <a:pt x="279971" y="26670"/>
                  </a:lnTo>
                  <a:lnTo>
                    <a:pt x="287472" y="26670"/>
                  </a:lnTo>
                  <a:lnTo>
                    <a:pt x="283781" y="20320"/>
                  </a:lnTo>
                  <a:lnTo>
                    <a:pt x="287539" y="13970"/>
                  </a:lnTo>
                  <a:lnTo>
                    <a:pt x="279971" y="13970"/>
                  </a:lnTo>
                  <a:lnTo>
                    <a:pt x="271741" y="0"/>
                  </a:lnTo>
                  <a:close/>
                </a:path>
                <a:path w="426720" h="271779">
                  <a:moveTo>
                    <a:pt x="316268" y="0"/>
                  </a:moveTo>
                  <a:lnTo>
                    <a:pt x="308673" y="0"/>
                  </a:lnTo>
                  <a:lnTo>
                    <a:pt x="320700" y="20320"/>
                  </a:lnTo>
                  <a:lnTo>
                    <a:pt x="302234" y="52070"/>
                  </a:lnTo>
                  <a:lnTo>
                    <a:pt x="309735" y="52070"/>
                  </a:lnTo>
                  <a:lnTo>
                    <a:pt x="324497" y="26670"/>
                  </a:lnTo>
                  <a:lnTo>
                    <a:pt x="331988" y="26670"/>
                  </a:lnTo>
                  <a:lnTo>
                    <a:pt x="328294" y="20320"/>
                  </a:lnTo>
                  <a:lnTo>
                    <a:pt x="332057" y="13970"/>
                  </a:lnTo>
                  <a:lnTo>
                    <a:pt x="324497" y="13970"/>
                  </a:lnTo>
                  <a:lnTo>
                    <a:pt x="316268" y="0"/>
                  </a:lnTo>
                  <a:close/>
                </a:path>
                <a:path w="426720" h="271779">
                  <a:moveTo>
                    <a:pt x="360794" y="0"/>
                  </a:moveTo>
                  <a:lnTo>
                    <a:pt x="353199" y="0"/>
                  </a:lnTo>
                  <a:lnTo>
                    <a:pt x="365226" y="20320"/>
                  </a:lnTo>
                  <a:lnTo>
                    <a:pt x="346760" y="52070"/>
                  </a:lnTo>
                  <a:lnTo>
                    <a:pt x="354261" y="52070"/>
                  </a:lnTo>
                  <a:lnTo>
                    <a:pt x="369023" y="26670"/>
                  </a:lnTo>
                  <a:lnTo>
                    <a:pt x="376524" y="26670"/>
                  </a:lnTo>
                  <a:lnTo>
                    <a:pt x="372833" y="20320"/>
                  </a:lnTo>
                  <a:lnTo>
                    <a:pt x="376592" y="13970"/>
                  </a:lnTo>
                  <a:lnTo>
                    <a:pt x="369023" y="13970"/>
                  </a:lnTo>
                  <a:lnTo>
                    <a:pt x="360794" y="0"/>
                  </a:lnTo>
                  <a:close/>
                </a:path>
                <a:path w="426720" h="271779">
                  <a:moveTo>
                    <a:pt x="405307" y="0"/>
                  </a:moveTo>
                  <a:lnTo>
                    <a:pt x="397725" y="0"/>
                  </a:lnTo>
                  <a:lnTo>
                    <a:pt x="409752" y="20320"/>
                  </a:lnTo>
                  <a:lnTo>
                    <a:pt x="391286" y="52070"/>
                  </a:lnTo>
                  <a:lnTo>
                    <a:pt x="398787" y="52070"/>
                  </a:lnTo>
                  <a:lnTo>
                    <a:pt x="413550" y="26670"/>
                  </a:lnTo>
                  <a:lnTo>
                    <a:pt x="421117" y="26670"/>
                  </a:lnTo>
                  <a:lnTo>
                    <a:pt x="417360" y="20320"/>
                  </a:lnTo>
                  <a:lnTo>
                    <a:pt x="421117" y="13970"/>
                  </a:lnTo>
                  <a:lnTo>
                    <a:pt x="413550" y="13970"/>
                  </a:lnTo>
                  <a:lnTo>
                    <a:pt x="405307" y="0"/>
                  </a:lnTo>
                  <a:close/>
                </a:path>
                <a:path w="426720" h="271779">
                  <a:moveTo>
                    <a:pt x="4597" y="0"/>
                  </a:moveTo>
                  <a:lnTo>
                    <a:pt x="0" y="0"/>
                  </a:lnTo>
                  <a:lnTo>
                    <a:pt x="0" y="5080"/>
                  </a:lnTo>
                  <a:lnTo>
                    <a:pt x="9029" y="20320"/>
                  </a:lnTo>
                  <a:lnTo>
                    <a:pt x="0" y="35560"/>
                  </a:lnTo>
                  <a:lnTo>
                    <a:pt x="0" y="49530"/>
                  </a:lnTo>
                  <a:lnTo>
                    <a:pt x="12826" y="26670"/>
                  </a:lnTo>
                  <a:lnTo>
                    <a:pt x="20317" y="26670"/>
                  </a:lnTo>
                  <a:lnTo>
                    <a:pt x="16624" y="20320"/>
                  </a:lnTo>
                  <a:lnTo>
                    <a:pt x="20386" y="13970"/>
                  </a:lnTo>
                  <a:lnTo>
                    <a:pt x="12826" y="13970"/>
                  </a:lnTo>
                  <a:lnTo>
                    <a:pt x="4597" y="0"/>
                  </a:lnTo>
                  <a:close/>
                </a:path>
                <a:path w="426720" h="271779">
                  <a:moveTo>
                    <a:pt x="421117" y="26670"/>
                  </a:moveTo>
                  <a:lnTo>
                    <a:pt x="413550" y="26670"/>
                  </a:lnTo>
                  <a:lnTo>
                    <a:pt x="426377" y="49530"/>
                  </a:lnTo>
                  <a:lnTo>
                    <a:pt x="426377" y="35560"/>
                  </a:lnTo>
                  <a:lnTo>
                    <a:pt x="421117" y="26670"/>
                  </a:lnTo>
                  <a:close/>
                </a:path>
                <a:path w="426720" h="271779">
                  <a:moveTo>
                    <a:pt x="28663" y="0"/>
                  </a:moveTo>
                  <a:lnTo>
                    <a:pt x="21069" y="0"/>
                  </a:lnTo>
                  <a:lnTo>
                    <a:pt x="12826" y="13970"/>
                  </a:lnTo>
                  <a:lnTo>
                    <a:pt x="20386" y="13970"/>
                  </a:lnTo>
                  <a:lnTo>
                    <a:pt x="28663" y="0"/>
                  </a:lnTo>
                  <a:close/>
                </a:path>
                <a:path w="426720" h="271779">
                  <a:moveTo>
                    <a:pt x="73190" y="0"/>
                  </a:moveTo>
                  <a:lnTo>
                    <a:pt x="65582" y="0"/>
                  </a:lnTo>
                  <a:lnTo>
                    <a:pt x="57353" y="13970"/>
                  </a:lnTo>
                  <a:lnTo>
                    <a:pt x="64912" y="13970"/>
                  </a:lnTo>
                  <a:lnTo>
                    <a:pt x="73190" y="0"/>
                  </a:lnTo>
                  <a:close/>
                </a:path>
                <a:path w="426720" h="271779">
                  <a:moveTo>
                    <a:pt x="117703" y="0"/>
                  </a:moveTo>
                  <a:lnTo>
                    <a:pt x="110121" y="0"/>
                  </a:lnTo>
                  <a:lnTo>
                    <a:pt x="101879" y="13970"/>
                  </a:lnTo>
                  <a:lnTo>
                    <a:pt x="109435" y="13970"/>
                  </a:lnTo>
                  <a:lnTo>
                    <a:pt x="117703" y="0"/>
                  </a:lnTo>
                  <a:close/>
                </a:path>
                <a:path w="426720" h="271779">
                  <a:moveTo>
                    <a:pt x="162242" y="0"/>
                  </a:moveTo>
                  <a:lnTo>
                    <a:pt x="154635" y="0"/>
                  </a:lnTo>
                  <a:lnTo>
                    <a:pt x="146405" y="13970"/>
                  </a:lnTo>
                  <a:lnTo>
                    <a:pt x="153965" y="13970"/>
                  </a:lnTo>
                  <a:lnTo>
                    <a:pt x="162242" y="0"/>
                  </a:lnTo>
                  <a:close/>
                </a:path>
                <a:path w="426720" h="271779">
                  <a:moveTo>
                    <a:pt x="206768" y="0"/>
                  </a:moveTo>
                  <a:lnTo>
                    <a:pt x="199161" y="0"/>
                  </a:lnTo>
                  <a:lnTo>
                    <a:pt x="190931" y="13970"/>
                  </a:lnTo>
                  <a:lnTo>
                    <a:pt x="198491" y="13970"/>
                  </a:lnTo>
                  <a:lnTo>
                    <a:pt x="206768" y="0"/>
                  </a:lnTo>
                  <a:close/>
                </a:path>
                <a:path w="426720" h="271779">
                  <a:moveTo>
                    <a:pt x="251282" y="0"/>
                  </a:moveTo>
                  <a:lnTo>
                    <a:pt x="243687" y="0"/>
                  </a:lnTo>
                  <a:lnTo>
                    <a:pt x="235445" y="13970"/>
                  </a:lnTo>
                  <a:lnTo>
                    <a:pt x="243013" y="13970"/>
                  </a:lnTo>
                  <a:lnTo>
                    <a:pt x="251282" y="0"/>
                  </a:lnTo>
                  <a:close/>
                </a:path>
                <a:path w="426720" h="271779">
                  <a:moveTo>
                    <a:pt x="295808" y="0"/>
                  </a:moveTo>
                  <a:lnTo>
                    <a:pt x="288213" y="0"/>
                  </a:lnTo>
                  <a:lnTo>
                    <a:pt x="279971" y="13970"/>
                  </a:lnTo>
                  <a:lnTo>
                    <a:pt x="287539" y="13970"/>
                  </a:lnTo>
                  <a:lnTo>
                    <a:pt x="295808" y="0"/>
                  </a:lnTo>
                  <a:close/>
                </a:path>
                <a:path w="426720" h="271779">
                  <a:moveTo>
                    <a:pt x="340334" y="0"/>
                  </a:moveTo>
                  <a:lnTo>
                    <a:pt x="332739" y="0"/>
                  </a:lnTo>
                  <a:lnTo>
                    <a:pt x="324497" y="13970"/>
                  </a:lnTo>
                  <a:lnTo>
                    <a:pt x="332057" y="13970"/>
                  </a:lnTo>
                  <a:lnTo>
                    <a:pt x="340334" y="0"/>
                  </a:lnTo>
                  <a:close/>
                </a:path>
                <a:path w="426720" h="271779">
                  <a:moveTo>
                    <a:pt x="384860" y="0"/>
                  </a:moveTo>
                  <a:lnTo>
                    <a:pt x="377253" y="0"/>
                  </a:lnTo>
                  <a:lnTo>
                    <a:pt x="369023" y="13970"/>
                  </a:lnTo>
                  <a:lnTo>
                    <a:pt x="376592" y="13970"/>
                  </a:lnTo>
                  <a:lnTo>
                    <a:pt x="384860" y="0"/>
                  </a:lnTo>
                  <a:close/>
                </a:path>
                <a:path w="426720" h="271779">
                  <a:moveTo>
                    <a:pt x="426377" y="0"/>
                  </a:moveTo>
                  <a:lnTo>
                    <a:pt x="421779" y="0"/>
                  </a:lnTo>
                  <a:lnTo>
                    <a:pt x="413550" y="13970"/>
                  </a:lnTo>
                  <a:lnTo>
                    <a:pt x="421117" y="13970"/>
                  </a:lnTo>
                  <a:lnTo>
                    <a:pt x="426377" y="5080"/>
                  </a:lnTo>
                  <a:lnTo>
                    <a:pt x="426377" y="0"/>
                  </a:lnTo>
                  <a:close/>
                </a:path>
              </a:pathLst>
            </a:custGeom>
            <a:solidFill>
              <a:srgbClr val="67577E"/>
            </a:solidFill>
          </p:spPr>
          <p:txBody>
            <a:bodyPr wrap="square" lIns="0" tIns="0" rIns="0" bIns="0" rtlCol="0"/>
            <a:lstStyle/>
            <a:p>
              <a:endParaRPr sz="1227"/>
            </a:p>
          </p:txBody>
        </p:sp>
        <p:sp>
          <p:nvSpPr>
            <p:cNvPr id="570" name="object 570"/>
            <p:cNvSpPr/>
            <p:nvPr/>
          </p:nvSpPr>
          <p:spPr>
            <a:xfrm>
              <a:off x="5698706" y="3905198"/>
              <a:ext cx="460375" cy="341630"/>
            </a:xfrm>
            <a:custGeom>
              <a:avLst/>
              <a:gdLst/>
              <a:ahLst/>
              <a:cxnLst/>
              <a:rect l="l" t="t" r="r" b="b"/>
              <a:pathLst>
                <a:path w="460375" h="341629">
                  <a:moveTo>
                    <a:pt x="16979" y="0"/>
                  </a:moveTo>
                  <a:lnTo>
                    <a:pt x="0" y="0"/>
                  </a:lnTo>
                  <a:lnTo>
                    <a:pt x="0" y="341312"/>
                  </a:lnTo>
                  <a:lnTo>
                    <a:pt x="16979" y="341312"/>
                  </a:lnTo>
                  <a:lnTo>
                    <a:pt x="16979" y="0"/>
                  </a:lnTo>
                  <a:close/>
                </a:path>
                <a:path w="460375" h="341629">
                  <a:moveTo>
                    <a:pt x="460286" y="0"/>
                  </a:moveTo>
                  <a:lnTo>
                    <a:pt x="443331" y="0"/>
                  </a:lnTo>
                  <a:lnTo>
                    <a:pt x="443331" y="341312"/>
                  </a:lnTo>
                  <a:lnTo>
                    <a:pt x="460286" y="341312"/>
                  </a:lnTo>
                  <a:lnTo>
                    <a:pt x="460286" y="0"/>
                  </a:lnTo>
                  <a:close/>
                </a:path>
              </a:pathLst>
            </a:custGeom>
            <a:solidFill>
              <a:srgbClr val="EDE6EA"/>
            </a:solidFill>
          </p:spPr>
          <p:txBody>
            <a:bodyPr wrap="square" lIns="0" tIns="0" rIns="0" bIns="0" rtlCol="0"/>
            <a:lstStyle/>
            <a:p>
              <a:endParaRPr sz="1227"/>
            </a:p>
          </p:txBody>
        </p:sp>
        <p:pic>
          <p:nvPicPr>
            <p:cNvPr id="571" name="object 571"/>
            <p:cNvPicPr/>
            <p:nvPr/>
          </p:nvPicPr>
          <p:blipFill>
            <a:blip r:embed="rId230" cstate="print"/>
            <a:stretch>
              <a:fillRect/>
            </a:stretch>
          </p:blipFill>
          <p:spPr>
            <a:xfrm>
              <a:off x="5674816" y="3905198"/>
              <a:ext cx="38100" cy="341312"/>
            </a:xfrm>
            <a:prstGeom prst="rect">
              <a:avLst/>
            </a:prstGeom>
          </p:spPr>
        </p:pic>
        <p:pic>
          <p:nvPicPr>
            <p:cNvPr id="572" name="object 572"/>
            <p:cNvPicPr/>
            <p:nvPr/>
          </p:nvPicPr>
          <p:blipFill>
            <a:blip r:embed="rId231" cstate="print"/>
            <a:stretch>
              <a:fillRect/>
            </a:stretch>
          </p:blipFill>
          <p:spPr>
            <a:xfrm>
              <a:off x="6118123" y="3905199"/>
              <a:ext cx="38099" cy="341312"/>
            </a:xfrm>
            <a:prstGeom prst="rect">
              <a:avLst/>
            </a:prstGeom>
          </p:spPr>
        </p:pic>
        <p:sp>
          <p:nvSpPr>
            <p:cNvPr id="573" name="object 573"/>
            <p:cNvSpPr/>
            <p:nvPr/>
          </p:nvSpPr>
          <p:spPr>
            <a:xfrm>
              <a:off x="5703443" y="3921238"/>
              <a:ext cx="469900" cy="325755"/>
            </a:xfrm>
            <a:custGeom>
              <a:avLst/>
              <a:gdLst/>
              <a:ahLst/>
              <a:cxnLst/>
              <a:rect l="l" t="t" r="r" b="b"/>
              <a:pathLst>
                <a:path w="469900" h="325754">
                  <a:moveTo>
                    <a:pt x="26428" y="315455"/>
                  </a:moveTo>
                  <a:lnTo>
                    <a:pt x="9474" y="315455"/>
                  </a:lnTo>
                  <a:lnTo>
                    <a:pt x="9474" y="325285"/>
                  </a:lnTo>
                  <a:lnTo>
                    <a:pt x="26428" y="325285"/>
                  </a:lnTo>
                  <a:lnTo>
                    <a:pt x="26428" y="315455"/>
                  </a:lnTo>
                  <a:close/>
                </a:path>
                <a:path w="469900" h="325754">
                  <a:moveTo>
                    <a:pt x="438594" y="284594"/>
                  </a:moveTo>
                  <a:lnTo>
                    <a:pt x="0" y="284594"/>
                  </a:lnTo>
                  <a:lnTo>
                    <a:pt x="0" y="296151"/>
                  </a:lnTo>
                  <a:lnTo>
                    <a:pt x="438594" y="296151"/>
                  </a:lnTo>
                  <a:lnTo>
                    <a:pt x="438594" y="284594"/>
                  </a:lnTo>
                  <a:close/>
                </a:path>
                <a:path w="469900" h="325754">
                  <a:moveTo>
                    <a:pt x="438594" y="0"/>
                  </a:moveTo>
                  <a:lnTo>
                    <a:pt x="0" y="0"/>
                  </a:lnTo>
                  <a:lnTo>
                    <a:pt x="0" y="11557"/>
                  </a:lnTo>
                  <a:lnTo>
                    <a:pt x="438594" y="11557"/>
                  </a:lnTo>
                  <a:lnTo>
                    <a:pt x="438594" y="0"/>
                  </a:lnTo>
                  <a:close/>
                </a:path>
                <a:path w="469900" h="325754">
                  <a:moveTo>
                    <a:pt x="469734" y="315455"/>
                  </a:moveTo>
                  <a:lnTo>
                    <a:pt x="452780" y="315455"/>
                  </a:lnTo>
                  <a:lnTo>
                    <a:pt x="452780" y="325285"/>
                  </a:lnTo>
                  <a:lnTo>
                    <a:pt x="469734" y="325285"/>
                  </a:lnTo>
                  <a:lnTo>
                    <a:pt x="469734" y="315455"/>
                  </a:lnTo>
                  <a:close/>
                </a:path>
              </a:pathLst>
            </a:custGeom>
            <a:solidFill>
              <a:srgbClr val="EDE6EA"/>
            </a:solidFill>
          </p:spPr>
          <p:txBody>
            <a:bodyPr wrap="square" lIns="0" tIns="0" rIns="0" bIns="0" rtlCol="0"/>
            <a:lstStyle/>
            <a:p>
              <a:endParaRPr sz="1227"/>
            </a:p>
          </p:txBody>
        </p:sp>
        <p:sp>
          <p:nvSpPr>
            <p:cNvPr id="574" name="object 574"/>
            <p:cNvSpPr/>
            <p:nvPr/>
          </p:nvSpPr>
          <p:spPr>
            <a:xfrm>
              <a:off x="5715678" y="3934062"/>
              <a:ext cx="426720" cy="271780"/>
            </a:xfrm>
            <a:custGeom>
              <a:avLst/>
              <a:gdLst/>
              <a:ahLst/>
              <a:cxnLst/>
              <a:rect l="l" t="t" r="r" b="b"/>
              <a:pathLst>
                <a:path w="426720" h="271779">
                  <a:moveTo>
                    <a:pt x="0" y="222250"/>
                  </a:moveTo>
                  <a:lnTo>
                    <a:pt x="0" y="236220"/>
                  </a:lnTo>
                  <a:lnTo>
                    <a:pt x="9017" y="251460"/>
                  </a:lnTo>
                  <a:lnTo>
                    <a:pt x="0" y="266700"/>
                  </a:lnTo>
                  <a:lnTo>
                    <a:pt x="0" y="271780"/>
                  </a:lnTo>
                  <a:lnTo>
                    <a:pt x="4584" y="271780"/>
                  </a:lnTo>
                  <a:lnTo>
                    <a:pt x="12814" y="257810"/>
                  </a:lnTo>
                  <a:lnTo>
                    <a:pt x="20382" y="257810"/>
                  </a:lnTo>
                  <a:lnTo>
                    <a:pt x="16624" y="251460"/>
                  </a:lnTo>
                  <a:lnTo>
                    <a:pt x="20314" y="245110"/>
                  </a:lnTo>
                  <a:lnTo>
                    <a:pt x="12814" y="245110"/>
                  </a:lnTo>
                  <a:lnTo>
                    <a:pt x="0" y="222250"/>
                  </a:lnTo>
                  <a:close/>
                </a:path>
                <a:path w="426720" h="271779">
                  <a:moveTo>
                    <a:pt x="20382" y="257810"/>
                  </a:moveTo>
                  <a:lnTo>
                    <a:pt x="12814" y="257810"/>
                  </a:lnTo>
                  <a:lnTo>
                    <a:pt x="21056" y="271780"/>
                  </a:lnTo>
                  <a:lnTo>
                    <a:pt x="28651" y="271780"/>
                  </a:lnTo>
                  <a:lnTo>
                    <a:pt x="20382" y="257810"/>
                  </a:lnTo>
                  <a:close/>
                </a:path>
                <a:path w="426720" h="271779">
                  <a:moveTo>
                    <a:pt x="42578" y="219710"/>
                  </a:moveTo>
                  <a:lnTo>
                    <a:pt x="35077" y="219710"/>
                  </a:lnTo>
                  <a:lnTo>
                    <a:pt x="53543" y="251460"/>
                  </a:lnTo>
                  <a:lnTo>
                    <a:pt x="41516" y="271780"/>
                  </a:lnTo>
                  <a:lnTo>
                    <a:pt x="49098" y="271780"/>
                  </a:lnTo>
                  <a:lnTo>
                    <a:pt x="57340" y="257810"/>
                  </a:lnTo>
                  <a:lnTo>
                    <a:pt x="64908" y="257810"/>
                  </a:lnTo>
                  <a:lnTo>
                    <a:pt x="61150" y="251460"/>
                  </a:lnTo>
                  <a:lnTo>
                    <a:pt x="64843" y="245110"/>
                  </a:lnTo>
                  <a:lnTo>
                    <a:pt x="57340" y="245110"/>
                  </a:lnTo>
                  <a:lnTo>
                    <a:pt x="42578" y="219710"/>
                  </a:lnTo>
                  <a:close/>
                </a:path>
                <a:path w="426720" h="271779">
                  <a:moveTo>
                    <a:pt x="64908" y="257810"/>
                  </a:moveTo>
                  <a:lnTo>
                    <a:pt x="57340" y="257810"/>
                  </a:lnTo>
                  <a:lnTo>
                    <a:pt x="65570" y="271780"/>
                  </a:lnTo>
                  <a:lnTo>
                    <a:pt x="73177" y="271780"/>
                  </a:lnTo>
                  <a:lnTo>
                    <a:pt x="64908" y="257810"/>
                  </a:lnTo>
                  <a:close/>
                </a:path>
                <a:path w="426720" h="271779">
                  <a:moveTo>
                    <a:pt x="87094" y="219710"/>
                  </a:moveTo>
                  <a:lnTo>
                    <a:pt x="79616" y="219710"/>
                  </a:lnTo>
                  <a:lnTo>
                    <a:pt x="98069" y="251460"/>
                  </a:lnTo>
                  <a:lnTo>
                    <a:pt x="86042" y="271780"/>
                  </a:lnTo>
                  <a:lnTo>
                    <a:pt x="93624" y="271780"/>
                  </a:lnTo>
                  <a:lnTo>
                    <a:pt x="101866" y="257810"/>
                  </a:lnTo>
                  <a:lnTo>
                    <a:pt x="109422" y="257810"/>
                  </a:lnTo>
                  <a:lnTo>
                    <a:pt x="105664" y="251460"/>
                  </a:lnTo>
                  <a:lnTo>
                    <a:pt x="109357" y="245110"/>
                  </a:lnTo>
                  <a:lnTo>
                    <a:pt x="101866" y="245110"/>
                  </a:lnTo>
                  <a:lnTo>
                    <a:pt x="87094" y="219710"/>
                  </a:lnTo>
                  <a:close/>
                </a:path>
                <a:path w="426720" h="271779">
                  <a:moveTo>
                    <a:pt x="109422" y="257810"/>
                  </a:moveTo>
                  <a:lnTo>
                    <a:pt x="101866" y="257810"/>
                  </a:lnTo>
                  <a:lnTo>
                    <a:pt x="110096" y="271780"/>
                  </a:lnTo>
                  <a:lnTo>
                    <a:pt x="117690" y="271780"/>
                  </a:lnTo>
                  <a:lnTo>
                    <a:pt x="109422" y="257810"/>
                  </a:lnTo>
                  <a:close/>
                </a:path>
                <a:path w="426720" h="271779">
                  <a:moveTo>
                    <a:pt x="131630" y="219710"/>
                  </a:moveTo>
                  <a:lnTo>
                    <a:pt x="124129" y="219710"/>
                  </a:lnTo>
                  <a:lnTo>
                    <a:pt x="142595" y="251460"/>
                  </a:lnTo>
                  <a:lnTo>
                    <a:pt x="130568" y="271780"/>
                  </a:lnTo>
                  <a:lnTo>
                    <a:pt x="138163" y="271780"/>
                  </a:lnTo>
                  <a:lnTo>
                    <a:pt x="146392" y="257810"/>
                  </a:lnTo>
                  <a:lnTo>
                    <a:pt x="153952" y="257810"/>
                  </a:lnTo>
                  <a:lnTo>
                    <a:pt x="150190" y="251460"/>
                  </a:lnTo>
                  <a:lnTo>
                    <a:pt x="153883" y="245110"/>
                  </a:lnTo>
                  <a:lnTo>
                    <a:pt x="146392" y="245110"/>
                  </a:lnTo>
                  <a:lnTo>
                    <a:pt x="131630" y="219710"/>
                  </a:lnTo>
                  <a:close/>
                </a:path>
                <a:path w="426720" h="271779">
                  <a:moveTo>
                    <a:pt x="153952" y="257810"/>
                  </a:moveTo>
                  <a:lnTo>
                    <a:pt x="146392" y="257810"/>
                  </a:lnTo>
                  <a:lnTo>
                    <a:pt x="154622" y="271780"/>
                  </a:lnTo>
                  <a:lnTo>
                    <a:pt x="162229" y="271780"/>
                  </a:lnTo>
                  <a:lnTo>
                    <a:pt x="153952" y="257810"/>
                  </a:lnTo>
                  <a:close/>
                </a:path>
                <a:path w="426720" h="271779">
                  <a:moveTo>
                    <a:pt x="176146" y="219710"/>
                  </a:moveTo>
                  <a:lnTo>
                    <a:pt x="168656" y="219710"/>
                  </a:lnTo>
                  <a:lnTo>
                    <a:pt x="187121" y="251460"/>
                  </a:lnTo>
                  <a:lnTo>
                    <a:pt x="175082" y="271780"/>
                  </a:lnTo>
                  <a:lnTo>
                    <a:pt x="182689" y="271780"/>
                  </a:lnTo>
                  <a:lnTo>
                    <a:pt x="190919" y="257810"/>
                  </a:lnTo>
                  <a:lnTo>
                    <a:pt x="198478" y="257810"/>
                  </a:lnTo>
                  <a:lnTo>
                    <a:pt x="194716" y="251460"/>
                  </a:lnTo>
                  <a:lnTo>
                    <a:pt x="198407" y="245110"/>
                  </a:lnTo>
                  <a:lnTo>
                    <a:pt x="190919" y="245110"/>
                  </a:lnTo>
                  <a:lnTo>
                    <a:pt x="176146" y="219710"/>
                  </a:lnTo>
                  <a:close/>
                </a:path>
                <a:path w="426720" h="271779">
                  <a:moveTo>
                    <a:pt x="198478" y="257810"/>
                  </a:moveTo>
                  <a:lnTo>
                    <a:pt x="190919" y="257810"/>
                  </a:lnTo>
                  <a:lnTo>
                    <a:pt x="199148" y="271780"/>
                  </a:lnTo>
                  <a:lnTo>
                    <a:pt x="206756" y="271780"/>
                  </a:lnTo>
                  <a:lnTo>
                    <a:pt x="198478" y="257810"/>
                  </a:lnTo>
                  <a:close/>
                </a:path>
                <a:path w="426720" h="271779">
                  <a:moveTo>
                    <a:pt x="220670" y="219710"/>
                  </a:moveTo>
                  <a:lnTo>
                    <a:pt x="213169" y="219710"/>
                  </a:lnTo>
                  <a:lnTo>
                    <a:pt x="231648" y="251460"/>
                  </a:lnTo>
                  <a:lnTo>
                    <a:pt x="219608" y="271780"/>
                  </a:lnTo>
                  <a:lnTo>
                    <a:pt x="227215" y="271780"/>
                  </a:lnTo>
                  <a:lnTo>
                    <a:pt x="235432" y="257810"/>
                  </a:lnTo>
                  <a:lnTo>
                    <a:pt x="243001" y="257810"/>
                  </a:lnTo>
                  <a:lnTo>
                    <a:pt x="239242" y="251460"/>
                  </a:lnTo>
                  <a:lnTo>
                    <a:pt x="242935" y="245110"/>
                  </a:lnTo>
                  <a:lnTo>
                    <a:pt x="235432" y="245110"/>
                  </a:lnTo>
                  <a:lnTo>
                    <a:pt x="220670" y="219710"/>
                  </a:lnTo>
                  <a:close/>
                </a:path>
                <a:path w="426720" h="271779">
                  <a:moveTo>
                    <a:pt x="243001" y="257810"/>
                  </a:moveTo>
                  <a:lnTo>
                    <a:pt x="235432" y="257810"/>
                  </a:lnTo>
                  <a:lnTo>
                    <a:pt x="243674" y="271780"/>
                  </a:lnTo>
                  <a:lnTo>
                    <a:pt x="251269" y="271780"/>
                  </a:lnTo>
                  <a:lnTo>
                    <a:pt x="243001" y="257810"/>
                  </a:lnTo>
                  <a:close/>
                </a:path>
                <a:path w="426720" h="271779">
                  <a:moveTo>
                    <a:pt x="265196" y="219710"/>
                  </a:moveTo>
                  <a:lnTo>
                    <a:pt x="257708" y="219710"/>
                  </a:lnTo>
                  <a:lnTo>
                    <a:pt x="276161" y="251460"/>
                  </a:lnTo>
                  <a:lnTo>
                    <a:pt x="264134" y="271780"/>
                  </a:lnTo>
                  <a:lnTo>
                    <a:pt x="271741" y="271780"/>
                  </a:lnTo>
                  <a:lnTo>
                    <a:pt x="279958" y="257810"/>
                  </a:lnTo>
                  <a:lnTo>
                    <a:pt x="287527" y="257810"/>
                  </a:lnTo>
                  <a:lnTo>
                    <a:pt x="283768" y="251460"/>
                  </a:lnTo>
                  <a:lnTo>
                    <a:pt x="287461" y="245110"/>
                  </a:lnTo>
                  <a:lnTo>
                    <a:pt x="279958" y="245110"/>
                  </a:lnTo>
                  <a:lnTo>
                    <a:pt x="265196" y="219710"/>
                  </a:lnTo>
                  <a:close/>
                </a:path>
                <a:path w="426720" h="271779">
                  <a:moveTo>
                    <a:pt x="287527" y="257810"/>
                  </a:moveTo>
                  <a:lnTo>
                    <a:pt x="279958" y="257810"/>
                  </a:lnTo>
                  <a:lnTo>
                    <a:pt x="288201" y="271780"/>
                  </a:lnTo>
                  <a:lnTo>
                    <a:pt x="295795" y="271780"/>
                  </a:lnTo>
                  <a:lnTo>
                    <a:pt x="287527" y="257810"/>
                  </a:lnTo>
                  <a:close/>
                </a:path>
                <a:path w="426720" h="271779">
                  <a:moveTo>
                    <a:pt x="309725" y="219710"/>
                  </a:moveTo>
                  <a:lnTo>
                    <a:pt x="302234" y="219710"/>
                  </a:lnTo>
                  <a:lnTo>
                    <a:pt x="320700" y="251460"/>
                  </a:lnTo>
                  <a:lnTo>
                    <a:pt x="308673" y="271780"/>
                  </a:lnTo>
                  <a:lnTo>
                    <a:pt x="316255" y="271780"/>
                  </a:lnTo>
                  <a:lnTo>
                    <a:pt x="324485" y="257810"/>
                  </a:lnTo>
                  <a:lnTo>
                    <a:pt x="332053" y="257810"/>
                  </a:lnTo>
                  <a:lnTo>
                    <a:pt x="328295" y="251460"/>
                  </a:lnTo>
                  <a:lnTo>
                    <a:pt x="331985" y="245110"/>
                  </a:lnTo>
                  <a:lnTo>
                    <a:pt x="324497" y="245110"/>
                  </a:lnTo>
                  <a:lnTo>
                    <a:pt x="309725" y="219710"/>
                  </a:lnTo>
                  <a:close/>
                </a:path>
                <a:path w="426720" h="271779">
                  <a:moveTo>
                    <a:pt x="332053" y="257810"/>
                  </a:moveTo>
                  <a:lnTo>
                    <a:pt x="324485" y="257810"/>
                  </a:lnTo>
                  <a:lnTo>
                    <a:pt x="332727" y="271780"/>
                  </a:lnTo>
                  <a:lnTo>
                    <a:pt x="340321" y="271780"/>
                  </a:lnTo>
                  <a:lnTo>
                    <a:pt x="332053" y="257810"/>
                  </a:lnTo>
                  <a:close/>
                </a:path>
                <a:path w="426720" h="271779">
                  <a:moveTo>
                    <a:pt x="354248" y="219710"/>
                  </a:moveTo>
                  <a:lnTo>
                    <a:pt x="346748" y="219710"/>
                  </a:lnTo>
                  <a:lnTo>
                    <a:pt x="365213" y="251460"/>
                  </a:lnTo>
                  <a:lnTo>
                    <a:pt x="353187" y="271780"/>
                  </a:lnTo>
                  <a:lnTo>
                    <a:pt x="360781" y="271780"/>
                  </a:lnTo>
                  <a:lnTo>
                    <a:pt x="369011" y="257810"/>
                  </a:lnTo>
                  <a:lnTo>
                    <a:pt x="376579" y="257810"/>
                  </a:lnTo>
                  <a:lnTo>
                    <a:pt x="372821" y="251460"/>
                  </a:lnTo>
                  <a:lnTo>
                    <a:pt x="376514" y="245110"/>
                  </a:lnTo>
                  <a:lnTo>
                    <a:pt x="369011" y="245110"/>
                  </a:lnTo>
                  <a:lnTo>
                    <a:pt x="354248" y="219710"/>
                  </a:lnTo>
                  <a:close/>
                </a:path>
                <a:path w="426720" h="271779">
                  <a:moveTo>
                    <a:pt x="376579" y="257810"/>
                  </a:moveTo>
                  <a:lnTo>
                    <a:pt x="369011" y="257810"/>
                  </a:lnTo>
                  <a:lnTo>
                    <a:pt x="377240" y="271780"/>
                  </a:lnTo>
                  <a:lnTo>
                    <a:pt x="384848" y="271780"/>
                  </a:lnTo>
                  <a:lnTo>
                    <a:pt x="376579" y="257810"/>
                  </a:lnTo>
                  <a:close/>
                </a:path>
                <a:path w="426720" h="271779">
                  <a:moveTo>
                    <a:pt x="398774" y="219710"/>
                  </a:moveTo>
                  <a:lnTo>
                    <a:pt x="391287" y="219710"/>
                  </a:lnTo>
                  <a:lnTo>
                    <a:pt x="409740" y="251460"/>
                  </a:lnTo>
                  <a:lnTo>
                    <a:pt x="397713" y="271780"/>
                  </a:lnTo>
                  <a:lnTo>
                    <a:pt x="405307" y="271780"/>
                  </a:lnTo>
                  <a:lnTo>
                    <a:pt x="413537" y="257810"/>
                  </a:lnTo>
                  <a:lnTo>
                    <a:pt x="421104" y="257810"/>
                  </a:lnTo>
                  <a:lnTo>
                    <a:pt x="417347" y="251460"/>
                  </a:lnTo>
                  <a:lnTo>
                    <a:pt x="421104" y="245110"/>
                  </a:lnTo>
                  <a:lnTo>
                    <a:pt x="413537" y="245110"/>
                  </a:lnTo>
                  <a:lnTo>
                    <a:pt x="398774" y="219710"/>
                  </a:lnTo>
                  <a:close/>
                </a:path>
                <a:path w="426720" h="271779">
                  <a:moveTo>
                    <a:pt x="421104" y="257810"/>
                  </a:moveTo>
                  <a:lnTo>
                    <a:pt x="413537" y="257810"/>
                  </a:lnTo>
                  <a:lnTo>
                    <a:pt x="421767" y="271780"/>
                  </a:lnTo>
                  <a:lnTo>
                    <a:pt x="426364" y="271780"/>
                  </a:lnTo>
                  <a:lnTo>
                    <a:pt x="426364" y="266700"/>
                  </a:lnTo>
                  <a:lnTo>
                    <a:pt x="421104" y="257810"/>
                  </a:lnTo>
                  <a:close/>
                </a:path>
                <a:path w="426720" h="271779">
                  <a:moveTo>
                    <a:pt x="20882" y="181610"/>
                  </a:moveTo>
                  <a:lnTo>
                    <a:pt x="12814" y="181610"/>
                  </a:lnTo>
                  <a:lnTo>
                    <a:pt x="31280" y="213360"/>
                  </a:lnTo>
                  <a:lnTo>
                    <a:pt x="12814" y="245110"/>
                  </a:lnTo>
                  <a:lnTo>
                    <a:pt x="20314" y="245110"/>
                  </a:lnTo>
                  <a:lnTo>
                    <a:pt x="35077" y="219710"/>
                  </a:lnTo>
                  <a:lnTo>
                    <a:pt x="42578" y="219710"/>
                  </a:lnTo>
                  <a:lnTo>
                    <a:pt x="38887" y="213360"/>
                  </a:lnTo>
                  <a:lnTo>
                    <a:pt x="42580" y="207010"/>
                  </a:lnTo>
                  <a:lnTo>
                    <a:pt x="35077" y="207010"/>
                  </a:lnTo>
                  <a:lnTo>
                    <a:pt x="20882" y="181610"/>
                  </a:lnTo>
                  <a:close/>
                </a:path>
                <a:path w="426720" h="271779">
                  <a:moveTo>
                    <a:pt x="65399" y="181610"/>
                  </a:moveTo>
                  <a:lnTo>
                    <a:pt x="57353" y="181610"/>
                  </a:lnTo>
                  <a:lnTo>
                    <a:pt x="75806" y="213360"/>
                  </a:lnTo>
                  <a:lnTo>
                    <a:pt x="57340" y="245110"/>
                  </a:lnTo>
                  <a:lnTo>
                    <a:pt x="64843" y="245110"/>
                  </a:lnTo>
                  <a:lnTo>
                    <a:pt x="79616" y="219710"/>
                  </a:lnTo>
                  <a:lnTo>
                    <a:pt x="87094" y="219710"/>
                  </a:lnTo>
                  <a:lnTo>
                    <a:pt x="83400" y="213360"/>
                  </a:lnTo>
                  <a:lnTo>
                    <a:pt x="87094" y="207010"/>
                  </a:lnTo>
                  <a:lnTo>
                    <a:pt x="79603" y="207010"/>
                  </a:lnTo>
                  <a:lnTo>
                    <a:pt x="65399" y="181610"/>
                  </a:lnTo>
                  <a:close/>
                </a:path>
                <a:path w="426720" h="271779">
                  <a:moveTo>
                    <a:pt x="109935" y="181610"/>
                  </a:moveTo>
                  <a:lnTo>
                    <a:pt x="101866" y="181610"/>
                  </a:lnTo>
                  <a:lnTo>
                    <a:pt x="120332" y="213360"/>
                  </a:lnTo>
                  <a:lnTo>
                    <a:pt x="101866" y="245110"/>
                  </a:lnTo>
                  <a:lnTo>
                    <a:pt x="109357" y="245110"/>
                  </a:lnTo>
                  <a:lnTo>
                    <a:pt x="124129" y="219710"/>
                  </a:lnTo>
                  <a:lnTo>
                    <a:pt x="131630" y="219710"/>
                  </a:lnTo>
                  <a:lnTo>
                    <a:pt x="127939" y="213360"/>
                  </a:lnTo>
                  <a:lnTo>
                    <a:pt x="131630" y="207010"/>
                  </a:lnTo>
                  <a:lnTo>
                    <a:pt x="124129" y="207010"/>
                  </a:lnTo>
                  <a:lnTo>
                    <a:pt x="109935" y="181610"/>
                  </a:lnTo>
                  <a:close/>
                </a:path>
                <a:path w="426720" h="271779">
                  <a:moveTo>
                    <a:pt x="154451" y="181610"/>
                  </a:moveTo>
                  <a:lnTo>
                    <a:pt x="146392" y="181610"/>
                  </a:lnTo>
                  <a:lnTo>
                    <a:pt x="164858" y="213360"/>
                  </a:lnTo>
                  <a:lnTo>
                    <a:pt x="146392" y="245110"/>
                  </a:lnTo>
                  <a:lnTo>
                    <a:pt x="153883" y="245110"/>
                  </a:lnTo>
                  <a:lnTo>
                    <a:pt x="168656" y="219710"/>
                  </a:lnTo>
                  <a:lnTo>
                    <a:pt x="176146" y="219710"/>
                  </a:lnTo>
                  <a:lnTo>
                    <a:pt x="172453" y="213360"/>
                  </a:lnTo>
                  <a:lnTo>
                    <a:pt x="176146" y="207010"/>
                  </a:lnTo>
                  <a:lnTo>
                    <a:pt x="168656" y="207010"/>
                  </a:lnTo>
                  <a:lnTo>
                    <a:pt x="154451" y="181610"/>
                  </a:lnTo>
                  <a:close/>
                </a:path>
                <a:path w="426720" h="271779">
                  <a:moveTo>
                    <a:pt x="198974" y="181610"/>
                  </a:moveTo>
                  <a:lnTo>
                    <a:pt x="190919" y="181610"/>
                  </a:lnTo>
                  <a:lnTo>
                    <a:pt x="209384" y="213360"/>
                  </a:lnTo>
                  <a:lnTo>
                    <a:pt x="190919" y="245110"/>
                  </a:lnTo>
                  <a:lnTo>
                    <a:pt x="198407" y="245110"/>
                  </a:lnTo>
                  <a:lnTo>
                    <a:pt x="213169" y="219710"/>
                  </a:lnTo>
                  <a:lnTo>
                    <a:pt x="220670" y="219710"/>
                  </a:lnTo>
                  <a:lnTo>
                    <a:pt x="216979" y="213360"/>
                  </a:lnTo>
                  <a:lnTo>
                    <a:pt x="220670" y="207010"/>
                  </a:lnTo>
                  <a:lnTo>
                    <a:pt x="213169" y="207010"/>
                  </a:lnTo>
                  <a:lnTo>
                    <a:pt x="198974" y="181610"/>
                  </a:lnTo>
                  <a:close/>
                </a:path>
                <a:path w="426720" h="271779">
                  <a:moveTo>
                    <a:pt x="243503" y="181610"/>
                  </a:moveTo>
                  <a:lnTo>
                    <a:pt x="235432" y="181610"/>
                  </a:lnTo>
                  <a:lnTo>
                    <a:pt x="253898" y="213360"/>
                  </a:lnTo>
                  <a:lnTo>
                    <a:pt x="235432" y="245110"/>
                  </a:lnTo>
                  <a:lnTo>
                    <a:pt x="242935" y="245110"/>
                  </a:lnTo>
                  <a:lnTo>
                    <a:pt x="257708" y="219710"/>
                  </a:lnTo>
                  <a:lnTo>
                    <a:pt x="265196" y="219710"/>
                  </a:lnTo>
                  <a:lnTo>
                    <a:pt x="261505" y="213360"/>
                  </a:lnTo>
                  <a:lnTo>
                    <a:pt x="265196" y="207010"/>
                  </a:lnTo>
                  <a:lnTo>
                    <a:pt x="257708" y="207010"/>
                  </a:lnTo>
                  <a:lnTo>
                    <a:pt x="243503" y="181610"/>
                  </a:lnTo>
                  <a:close/>
                </a:path>
                <a:path w="426720" h="271779">
                  <a:moveTo>
                    <a:pt x="288030" y="181610"/>
                  </a:moveTo>
                  <a:lnTo>
                    <a:pt x="279958" y="181610"/>
                  </a:lnTo>
                  <a:lnTo>
                    <a:pt x="298424" y="213360"/>
                  </a:lnTo>
                  <a:lnTo>
                    <a:pt x="279958" y="245110"/>
                  </a:lnTo>
                  <a:lnTo>
                    <a:pt x="287461" y="245110"/>
                  </a:lnTo>
                  <a:lnTo>
                    <a:pt x="302234" y="219710"/>
                  </a:lnTo>
                  <a:lnTo>
                    <a:pt x="309725" y="219710"/>
                  </a:lnTo>
                  <a:lnTo>
                    <a:pt x="306031" y="213360"/>
                  </a:lnTo>
                  <a:lnTo>
                    <a:pt x="309722" y="207010"/>
                  </a:lnTo>
                  <a:lnTo>
                    <a:pt x="302234" y="207010"/>
                  </a:lnTo>
                  <a:lnTo>
                    <a:pt x="288030" y="181610"/>
                  </a:lnTo>
                  <a:close/>
                </a:path>
                <a:path w="426720" h="271779">
                  <a:moveTo>
                    <a:pt x="332556" y="181610"/>
                  </a:moveTo>
                  <a:lnTo>
                    <a:pt x="324485" y="181610"/>
                  </a:lnTo>
                  <a:lnTo>
                    <a:pt x="342950" y="213360"/>
                  </a:lnTo>
                  <a:lnTo>
                    <a:pt x="324497" y="245110"/>
                  </a:lnTo>
                  <a:lnTo>
                    <a:pt x="331985" y="245110"/>
                  </a:lnTo>
                  <a:lnTo>
                    <a:pt x="346748" y="219710"/>
                  </a:lnTo>
                  <a:lnTo>
                    <a:pt x="354248" y="219710"/>
                  </a:lnTo>
                  <a:lnTo>
                    <a:pt x="350558" y="213360"/>
                  </a:lnTo>
                  <a:lnTo>
                    <a:pt x="354248" y="207010"/>
                  </a:lnTo>
                  <a:lnTo>
                    <a:pt x="346760" y="207010"/>
                  </a:lnTo>
                  <a:lnTo>
                    <a:pt x="332556" y="181610"/>
                  </a:lnTo>
                  <a:close/>
                </a:path>
                <a:path w="426720" h="271779">
                  <a:moveTo>
                    <a:pt x="377082" y="181610"/>
                  </a:moveTo>
                  <a:lnTo>
                    <a:pt x="369011" y="181610"/>
                  </a:lnTo>
                  <a:lnTo>
                    <a:pt x="387477" y="213360"/>
                  </a:lnTo>
                  <a:lnTo>
                    <a:pt x="369011" y="245110"/>
                  </a:lnTo>
                  <a:lnTo>
                    <a:pt x="376514" y="245110"/>
                  </a:lnTo>
                  <a:lnTo>
                    <a:pt x="391287" y="219710"/>
                  </a:lnTo>
                  <a:lnTo>
                    <a:pt x="398774" y="219710"/>
                  </a:lnTo>
                  <a:lnTo>
                    <a:pt x="395084" y="213360"/>
                  </a:lnTo>
                  <a:lnTo>
                    <a:pt x="398777" y="207010"/>
                  </a:lnTo>
                  <a:lnTo>
                    <a:pt x="391287" y="207010"/>
                  </a:lnTo>
                  <a:lnTo>
                    <a:pt x="377082" y="181610"/>
                  </a:lnTo>
                  <a:close/>
                </a:path>
                <a:path w="426720" h="271779">
                  <a:moveTo>
                    <a:pt x="426364" y="222250"/>
                  </a:moveTo>
                  <a:lnTo>
                    <a:pt x="413537" y="245110"/>
                  </a:lnTo>
                  <a:lnTo>
                    <a:pt x="421104" y="245110"/>
                  </a:lnTo>
                  <a:lnTo>
                    <a:pt x="426364" y="236220"/>
                  </a:lnTo>
                  <a:lnTo>
                    <a:pt x="426364" y="222250"/>
                  </a:lnTo>
                  <a:close/>
                </a:path>
                <a:path w="426720" h="271779">
                  <a:moveTo>
                    <a:pt x="42567" y="142240"/>
                  </a:moveTo>
                  <a:lnTo>
                    <a:pt x="35077" y="142240"/>
                  </a:lnTo>
                  <a:lnTo>
                    <a:pt x="53543" y="173990"/>
                  </a:lnTo>
                  <a:lnTo>
                    <a:pt x="35077" y="207010"/>
                  </a:lnTo>
                  <a:lnTo>
                    <a:pt x="42580" y="207010"/>
                  </a:lnTo>
                  <a:lnTo>
                    <a:pt x="57353" y="181610"/>
                  </a:lnTo>
                  <a:lnTo>
                    <a:pt x="65399" y="181610"/>
                  </a:lnTo>
                  <a:lnTo>
                    <a:pt x="61137" y="173990"/>
                  </a:lnTo>
                  <a:lnTo>
                    <a:pt x="64830" y="167640"/>
                  </a:lnTo>
                  <a:lnTo>
                    <a:pt x="57340" y="167640"/>
                  </a:lnTo>
                  <a:lnTo>
                    <a:pt x="42567" y="142240"/>
                  </a:lnTo>
                  <a:close/>
                </a:path>
                <a:path w="426720" h="271779">
                  <a:moveTo>
                    <a:pt x="87104" y="142240"/>
                  </a:moveTo>
                  <a:lnTo>
                    <a:pt x="79603" y="142240"/>
                  </a:lnTo>
                  <a:lnTo>
                    <a:pt x="98069" y="173990"/>
                  </a:lnTo>
                  <a:lnTo>
                    <a:pt x="79603" y="207010"/>
                  </a:lnTo>
                  <a:lnTo>
                    <a:pt x="87094" y="207010"/>
                  </a:lnTo>
                  <a:lnTo>
                    <a:pt x="101866" y="181610"/>
                  </a:lnTo>
                  <a:lnTo>
                    <a:pt x="109935" y="181610"/>
                  </a:lnTo>
                  <a:lnTo>
                    <a:pt x="105676" y="173990"/>
                  </a:lnTo>
                  <a:lnTo>
                    <a:pt x="109367" y="167640"/>
                  </a:lnTo>
                  <a:lnTo>
                    <a:pt x="101866" y="167640"/>
                  </a:lnTo>
                  <a:lnTo>
                    <a:pt x="87104" y="142240"/>
                  </a:lnTo>
                  <a:close/>
                </a:path>
                <a:path w="426720" h="271779">
                  <a:moveTo>
                    <a:pt x="131630" y="142240"/>
                  </a:moveTo>
                  <a:lnTo>
                    <a:pt x="124129" y="142240"/>
                  </a:lnTo>
                  <a:lnTo>
                    <a:pt x="142595" y="173990"/>
                  </a:lnTo>
                  <a:lnTo>
                    <a:pt x="124129" y="207010"/>
                  </a:lnTo>
                  <a:lnTo>
                    <a:pt x="131630" y="207010"/>
                  </a:lnTo>
                  <a:lnTo>
                    <a:pt x="146392" y="181610"/>
                  </a:lnTo>
                  <a:lnTo>
                    <a:pt x="154451" y="181610"/>
                  </a:lnTo>
                  <a:lnTo>
                    <a:pt x="150190" y="173990"/>
                  </a:lnTo>
                  <a:lnTo>
                    <a:pt x="153883" y="167640"/>
                  </a:lnTo>
                  <a:lnTo>
                    <a:pt x="146392" y="167640"/>
                  </a:lnTo>
                  <a:lnTo>
                    <a:pt x="131630" y="142240"/>
                  </a:lnTo>
                  <a:close/>
                </a:path>
                <a:path w="426720" h="271779">
                  <a:moveTo>
                    <a:pt x="176146" y="142240"/>
                  </a:moveTo>
                  <a:lnTo>
                    <a:pt x="168656" y="142240"/>
                  </a:lnTo>
                  <a:lnTo>
                    <a:pt x="187121" y="173990"/>
                  </a:lnTo>
                  <a:lnTo>
                    <a:pt x="168656" y="207010"/>
                  </a:lnTo>
                  <a:lnTo>
                    <a:pt x="176146" y="207010"/>
                  </a:lnTo>
                  <a:lnTo>
                    <a:pt x="190919" y="181610"/>
                  </a:lnTo>
                  <a:lnTo>
                    <a:pt x="198974" y="181610"/>
                  </a:lnTo>
                  <a:lnTo>
                    <a:pt x="194716" y="173990"/>
                  </a:lnTo>
                  <a:lnTo>
                    <a:pt x="198407" y="167640"/>
                  </a:lnTo>
                  <a:lnTo>
                    <a:pt x="190919" y="167640"/>
                  </a:lnTo>
                  <a:lnTo>
                    <a:pt x="176146" y="142240"/>
                  </a:lnTo>
                  <a:close/>
                </a:path>
                <a:path w="426720" h="271779">
                  <a:moveTo>
                    <a:pt x="220670" y="142240"/>
                  </a:moveTo>
                  <a:lnTo>
                    <a:pt x="213169" y="142240"/>
                  </a:lnTo>
                  <a:lnTo>
                    <a:pt x="231648" y="173990"/>
                  </a:lnTo>
                  <a:lnTo>
                    <a:pt x="213169" y="207010"/>
                  </a:lnTo>
                  <a:lnTo>
                    <a:pt x="220670" y="207010"/>
                  </a:lnTo>
                  <a:lnTo>
                    <a:pt x="235432" y="181610"/>
                  </a:lnTo>
                  <a:lnTo>
                    <a:pt x="243503" y="181610"/>
                  </a:lnTo>
                  <a:lnTo>
                    <a:pt x="239242" y="173990"/>
                  </a:lnTo>
                  <a:lnTo>
                    <a:pt x="242935" y="167640"/>
                  </a:lnTo>
                  <a:lnTo>
                    <a:pt x="235432" y="167640"/>
                  </a:lnTo>
                  <a:lnTo>
                    <a:pt x="220670" y="142240"/>
                  </a:lnTo>
                  <a:close/>
                </a:path>
                <a:path w="426720" h="271779">
                  <a:moveTo>
                    <a:pt x="265196" y="142240"/>
                  </a:moveTo>
                  <a:lnTo>
                    <a:pt x="257708" y="142240"/>
                  </a:lnTo>
                  <a:lnTo>
                    <a:pt x="276161" y="173990"/>
                  </a:lnTo>
                  <a:lnTo>
                    <a:pt x="257708" y="207010"/>
                  </a:lnTo>
                  <a:lnTo>
                    <a:pt x="265196" y="207010"/>
                  </a:lnTo>
                  <a:lnTo>
                    <a:pt x="279958" y="181610"/>
                  </a:lnTo>
                  <a:lnTo>
                    <a:pt x="288030" y="181610"/>
                  </a:lnTo>
                  <a:lnTo>
                    <a:pt x="283768" y="173990"/>
                  </a:lnTo>
                  <a:lnTo>
                    <a:pt x="287461" y="167640"/>
                  </a:lnTo>
                  <a:lnTo>
                    <a:pt x="279958" y="167640"/>
                  </a:lnTo>
                  <a:lnTo>
                    <a:pt x="265196" y="142240"/>
                  </a:lnTo>
                  <a:close/>
                </a:path>
                <a:path w="426720" h="271779">
                  <a:moveTo>
                    <a:pt x="309722" y="142240"/>
                  </a:moveTo>
                  <a:lnTo>
                    <a:pt x="302234" y="142240"/>
                  </a:lnTo>
                  <a:lnTo>
                    <a:pt x="320687" y="173990"/>
                  </a:lnTo>
                  <a:lnTo>
                    <a:pt x="302234" y="207010"/>
                  </a:lnTo>
                  <a:lnTo>
                    <a:pt x="309722" y="207010"/>
                  </a:lnTo>
                  <a:lnTo>
                    <a:pt x="324485" y="181610"/>
                  </a:lnTo>
                  <a:lnTo>
                    <a:pt x="332556" y="181610"/>
                  </a:lnTo>
                  <a:lnTo>
                    <a:pt x="328295" y="173990"/>
                  </a:lnTo>
                  <a:lnTo>
                    <a:pt x="331988" y="167640"/>
                  </a:lnTo>
                  <a:lnTo>
                    <a:pt x="324485" y="167640"/>
                  </a:lnTo>
                  <a:lnTo>
                    <a:pt x="309722" y="142240"/>
                  </a:lnTo>
                  <a:close/>
                </a:path>
                <a:path w="426720" h="271779">
                  <a:moveTo>
                    <a:pt x="354251" y="142240"/>
                  </a:moveTo>
                  <a:lnTo>
                    <a:pt x="346760" y="142240"/>
                  </a:lnTo>
                  <a:lnTo>
                    <a:pt x="365226" y="173990"/>
                  </a:lnTo>
                  <a:lnTo>
                    <a:pt x="346760" y="207010"/>
                  </a:lnTo>
                  <a:lnTo>
                    <a:pt x="354248" y="207010"/>
                  </a:lnTo>
                  <a:lnTo>
                    <a:pt x="369011" y="181610"/>
                  </a:lnTo>
                  <a:lnTo>
                    <a:pt x="377082" y="181610"/>
                  </a:lnTo>
                  <a:lnTo>
                    <a:pt x="372821" y="173990"/>
                  </a:lnTo>
                  <a:lnTo>
                    <a:pt x="376511" y="167640"/>
                  </a:lnTo>
                  <a:lnTo>
                    <a:pt x="369023" y="167640"/>
                  </a:lnTo>
                  <a:lnTo>
                    <a:pt x="354251" y="142240"/>
                  </a:lnTo>
                  <a:close/>
                </a:path>
                <a:path w="426720" h="271779">
                  <a:moveTo>
                    <a:pt x="398764" y="142240"/>
                  </a:moveTo>
                  <a:lnTo>
                    <a:pt x="391274" y="142240"/>
                  </a:lnTo>
                  <a:lnTo>
                    <a:pt x="409740" y="173990"/>
                  </a:lnTo>
                  <a:lnTo>
                    <a:pt x="391287" y="207010"/>
                  </a:lnTo>
                  <a:lnTo>
                    <a:pt x="398777" y="207010"/>
                  </a:lnTo>
                  <a:lnTo>
                    <a:pt x="413550" y="181610"/>
                  </a:lnTo>
                  <a:lnTo>
                    <a:pt x="421509" y="181610"/>
                  </a:lnTo>
                  <a:lnTo>
                    <a:pt x="417347" y="173990"/>
                  </a:lnTo>
                  <a:lnTo>
                    <a:pt x="421104" y="167640"/>
                  </a:lnTo>
                  <a:lnTo>
                    <a:pt x="413537" y="167640"/>
                  </a:lnTo>
                  <a:lnTo>
                    <a:pt x="398764" y="142240"/>
                  </a:lnTo>
                  <a:close/>
                </a:path>
                <a:path w="426720" h="271779">
                  <a:moveTo>
                    <a:pt x="0" y="146050"/>
                  </a:moveTo>
                  <a:lnTo>
                    <a:pt x="0" y="158750"/>
                  </a:lnTo>
                  <a:lnTo>
                    <a:pt x="9017" y="173990"/>
                  </a:lnTo>
                  <a:lnTo>
                    <a:pt x="0" y="190500"/>
                  </a:lnTo>
                  <a:lnTo>
                    <a:pt x="0" y="203200"/>
                  </a:lnTo>
                  <a:lnTo>
                    <a:pt x="12814" y="181610"/>
                  </a:lnTo>
                  <a:lnTo>
                    <a:pt x="20882" y="181610"/>
                  </a:lnTo>
                  <a:lnTo>
                    <a:pt x="16624" y="173990"/>
                  </a:lnTo>
                  <a:lnTo>
                    <a:pt x="20314" y="167640"/>
                  </a:lnTo>
                  <a:lnTo>
                    <a:pt x="12827" y="167640"/>
                  </a:lnTo>
                  <a:lnTo>
                    <a:pt x="0" y="146050"/>
                  </a:lnTo>
                  <a:close/>
                </a:path>
                <a:path w="426720" h="271779">
                  <a:moveTo>
                    <a:pt x="421509" y="181610"/>
                  </a:moveTo>
                  <a:lnTo>
                    <a:pt x="413550" y="181610"/>
                  </a:lnTo>
                  <a:lnTo>
                    <a:pt x="426364" y="203200"/>
                  </a:lnTo>
                  <a:lnTo>
                    <a:pt x="426364" y="190500"/>
                  </a:lnTo>
                  <a:lnTo>
                    <a:pt x="421509" y="181610"/>
                  </a:lnTo>
                  <a:close/>
                </a:path>
                <a:path w="426720" h="271779">
                  <a:moveTo>
                    <a:pt x="20314" y="104140"/>
                  </a:moveTo>
                  <a:lnTo>
                    <a:pt x="12827" y="104140"/>
                  </a:lnTo>
                  <a:lnTo>
                    <a:pt x="31292" y="135890"/>
                  </a:lnTo>
                  <a:lnTo>
                    <a:pt x="12827" y="167640"/>
                  </a:lnTo>
                  <a:lnTo>
                    <a:pt x="20314" y="167640"/>
                  </a:lnTo>
                  <a:lnTo>
                    <a:pt x="35077" y="142240"/>
                  </a:lnTo>
                  <a:lnTo>
                    <a:pt x="42567" y="142240"/>
                  </a:lnTo>
                  <a:lnTo>
                    <a:pt x="38874" y="135890"/>
                  </a:lnTo>
                  <a:lnTo>
                    <a:pt x="42567" y="129540"/>
                  </a:lnTo>
                  <a:lnTo>
                    <a:pt x="35077" y="129540"/>
                  </a:lnTo>
                  <a:lnTo>
                    <a:pt x="20314" y="104140"/>
                  </a:lnTo>
                  <a:close/>
                </a:path>
                <a:path w="426720" h="271779">
                  <a:moveTo>
                    <a:pt x="64830" y="104140"/>
                  </a:moveTo>
                  <a:lnTo>
                    <a:pt x="57340" y="104140"/>
                  </a:lnTo>
                  <a:lnTo>
                    <a:pt x="75806" y="135890"/>
                  </a:lnTo>
                  <a:lnTo>
                    <a:pt x="57340" y="167640"/>
                  </a:lnTo>
                  <a:lnTo>
                    <a:pt x="64830" y="167640"/>
                  </a:lnTo>
                  <a:lnTo>
                    <a:pt x="79603" y="142240"/>
                  </a:lnTo>
                  <a:lnTo>
                    <a:pt x="87104" y="142240"/>
                  </a:lnTo>
                  <a:lnTo>
                    <a:pt x="83413" y="135890"/>
                  </a:lnTo>
                  <a:lnTo>
                    <a:pt x="87104" y="129540"/>
                  </a:lnTo>
                  <a:lnTo>
                    <a:pt x="79603" y="129540"/>
                  </a:lnTo>
                  <a:lnTo>
                    <a:pt x="64830" y="104140"/>
                  </a:lnTo>
                  <a:close/>
                </a:path>
                <a:path w="426720" h="271779">
                  <a:moveTo>
                    <a:pt x="109367" y="104140"/>
                  </a:moveTo>
                  <a:lnTo>
                    <a:pt x="101866" y="104140"/>
                  </a:lnTo>
                  <a:lnTo>
                    <a:pt x="120332" y="135890"/>
                  </a:lnTo>
                  <a:lnTo>
                    <a:pt x="101866" y="167640"/>
                  </a:lnTo>
                  <a:lnTo>
                    <a:pt x="109367" y="167640"/>
                  </a:lnTo>
                  <a:lnTo>
                    <a:pt x="124129" y="142240"/>
                  </a:lnTo>
                  <a:lnTo>
                    <a:pt x="131630" y="142240"/>
                  </a:lnTo>
                  <a:lnTo>
                    <a:pt x="127939" y="135890"/>
                  </a:lnTo>
                  <a:lnTo>
                    <a:pt x="131630" y="129540"/>
                  </a:lnTo>
                  <a:lnTo>
                    <a:pt x="124129" y="129540"/>
                  </a:lnTo>
                  <a:lnTo>
                    <a:pt x="109367" y="104140"/>
                  </a:lnTo>
                  <a:close/>
                </a:path>
                <a:path w="426720" h="271779">
                  <a:moveTo>
                    <a:pt x="153883" y="104140"/>
                  </a:moveTo>
                  <a:lnTo>
                    <a:pt x="146392" y="104140"/>
                  </a:lnTo>
                  <a:lnTo>
                    <a:pt x="164858" y="135890"/>
                  </a:lnTo>
                  <a:lnTo>
                    <a:pt x="146392" y="167640"/>
                  </a:lnTo>
                  <a:lnTo>
                    <a:pt x="153883" y="167640"/>
                  </a:lnTo>
                  <a:lnTo>
                    <a:pt x="168656" y="142240"/>
                  </a:lnTo>
                  <a:lnTo>
                    <a:pt x="176146" y="142240"/>
                  </a:lnTo>
                  <a:lnTo>
                    <a:pt x="172453" y="135890"/>
                  </a:lnTo>
                  <a:lnTo>
                    <a:pt x="176146" y="129540"/>
                  </a:lnTo>
                  <a:lnTo>
                    <a:pt x="168656" y="129540"/>
                  </a:lnTo>
                  <a:lnTo>
                    <a:pt x="153883" y="104140"/>
                  </a:lnTo>
                  <a:close/>
                </a:path>
                <a:path w="426720" h="271779">
                  <a:moveTo>
                    <a:pt x="198407" y="104140"/>
                  </a:moveTo>
                  <a:lnTo>
                    <a:pt x="190919" y="104140"/>
                  </a:lnTo>
                  <a:lnTo>
                    <a:pt x="209384" y="135890"/>
                  </a:lnTo>
                  <a:lnTo>
                    <a:pt x="190919" y="167640"/>
                  </a:lnTo>
                  <a:lnTo>
                    <a:pt x="198407" y="167640"/>
                  </a:lnTo>
                  <a:lnTo>
                    <a:pt x="213169" y="142240"/>
                  </a:lnTo>
                  <a:lnTo>
                    <a:pt x="220670" y="142240"/>
                  </a:lnTo>
                  <a:lnTo>
                    <a:pt x="216979" y="135890"/>
                  </a:lnTo>
                  <a:lnTo>
                    <a:pt x="220670" y="129540"/>
                  </a:lnTo>
                  <a:lnTo>
                    <a:pt x="213169" y="129540"/>
                  </a:lnTo>
                  <a:lnTo>
                    <a:pt x="198407" y="104140"/>
                  </a:lnTo>
                  <a:close/>
                </a:path>
                <a:path w="426720" h="271779">
                  <a:moveTo>
                    <a:pt x="242935" y="104140"/>
                  </a:moveTo>
                  <a:lnTo>
                    <a:pt x="235432" y="104140"/>
                  </a:lnTo>
                  <a:lnTo>
                    <a:pt x="253898" y="135890"/>
                  </a:lnTo>
                  <a:lnTo>
                    <a:pt x="235432" y="167640"/>
                  </a:lnTo>
                  <a:lnTo>
                    <a:pt x="242935" y="167640"/>
                  </a:lnTo>
                  <a:lnTo>
                    <a:pt x="257708" y="142240"/>
                  </a:lnTo>
                  <a:lnTo>
                    <a:pt x="265196" y="142240"/>
                  </a:lnTo>
                  <a:lnTo>
                    <a:pt x="261505" y="135890"/>
                  </a:lnTo>
                  <a:lnTo>
                    <a:pt x="265196" y="129540"/>
                  </a:lnTo>
                  <a:lnTo>
                    <a:pt x="257708" y="129540"/>
                  </a:lnTo>
                  <a:lnTo>
                    <a:pt x="242935" y="104140"/>
                  </a:lnTo>
                  <a:close/>
                </a:path>
                <a:path w="426720" h="271779">
                  <a:moveTo>
                    <a:pt x="287461" y="104140"/>
                  </a:moveTo>
                  <a:lnTo>
                    <a:pt x="279958" y="104140"/>
                  </a:lnTo>
                  <a:lnTo>
                    <a:pt x="298424" y="135890"/>
                  </a:lnTo>
                  <a:lnTo>
                    <a:pt x="279958" y="167640"/>
                  </a:lnTo>
                  <a:lnTo>
                    <a:pt x="287461" y="167640"/>
                  </a:lnTo>
                  <a:lnTo>
                    <a:pt x="302234" y="142240"/>
                  </a:lnTo>
                  <a:lnTo>
                    <a:pt x="309722" y="142240"/>
                  </a:lnTo>
                  <a:lnTo>
                    <a:pt x="306031" y="135890"/>
                  </a:lnTo>
                  <a:lnTo>
                    <a:pt x="309722" y="129540"/>
                  </a:lnTo>
                  <a:lnTo>
                    <a:pt x="302234" y="129540"/>
                  </a:lnTo>
                  <a:lnTo>
                    <a:pt x="287461" y="104140"/>
                  </a:lnTo>
                  <a:close/>
                </a:path>
                <a:path w="426720" h="271779">
                  <a:moveTo>
                    <a:pt x="331988" y="104140"/>
                  </a:moveTo>
                  <a:lnTo>
                    <a:pt x="324485" y="104140"/>
                  </a:lnTo>
                  <a:lnTo>
                    <a:pt x="342950" y="135890"/>
                  </a:lnTo>
                  <a:lnTo>
                    <a:pt x="324485" y="167640"/>
                  </a:lnTo>
                  <a:lnTo>
                    <a:pt x="331988" y="167640"/>
                  </a:lnTo>
                  <a:lnTo>
                    <a:pt x="346760" y="142240"/>
                  </a:lnTo>
                  <a:lnTo>
                    <a:pt x="354251" y="142240"/>
                  </a:lnTo>
                  <a:lnTo>
                    <a:pt x="350558" y="135890"/>
                  </a:lnTo>
                  <a:lnTo>
                    <a:pt x="354251" y="129540"/>
                  </a:lnTo>
                  <a:lnTo>
                    <a:pt x="346760" y="129540"/>
                  </a:lnTo>
                  <a:lnTo>
                    <a:pt x="331988" y="104140"/>
                  </a:lnTo>
                  <a:close/>
                </a:path>
                <a:path w="426720" h="271779">
                  <a:moveTo>
                    <a:pt x="376511" y="104140"/>
                  </a:moveTo>
                  <a:lnTo>
                    <a:pt x="369023" y="104140"/>
                  </a:lnTo>
                  <a:lnTo>
                    <a:pt x="387489" y="135890"/>
                  </a:lnTo>
                  <a:lnTo>
                    <a:pt x="369023" y="167640"/>
                  </a:lnTo>
                  <a:lnTo>
                    <a:pt x="376511" y="167640"/>
                  </a:lnTo>
                  <a:lnTo>
                    <a:pt x="391274" y="142240"/>
                  </a:lnTo>
                  <a:lnTo>
                    <a:pt x="398764" y="142240"/>
                  </a:lnTo>
                  <a:lnTo>
                    <a:pt x="395071" y="135890"/>
                  </a:lnTo>
                  <a:lnTo>
                    <a:pt x="398764" y="129540"/>
                  </a:lnTo>
                  <a:lnTo>
                    <a:pt x="391274" y="129540"/>
                  </a:lnTo>
                  <a:lnTo>
                    <a:pt x="376511" y="104140"/>
                  </a:lnTo>
                  <a:close/>
                </a:path>
                <a:path w="426720" h="271779">
                  <a:moveTo>
                    <a:pt x="426364" y="146050"/>
                  </a:moveTo>
                  <a:lnTo>
                    <a:pt x="413537" y="167640"/>
                  </a:lnTo>
                  <a:lnTo>
                    <a:pt x="421104" y="167640"/>
                  </a:lnTo>
                  <a:lnTo>
                    <a:pt x="426364" y="158750"/>
                  </a:lnTo>
                  <a:lnTo>
                    <a:pt x="426364" y="146050"/>
                  </a:lnTo>
                  <a:close/>
                </a:path>
                <a:path w="426720" h="271779">
                  <a:moveTo>
                    <a:pt x="42580" y="64770"/>
                  </a:moveTo>
                  <a:lnTo>
                    <a:pt x="35077" y="64770"/>
                  </a:lnTo>
                  <a:lnTo>
                    <a:pt x="53543" y="97790"/>
                  </a:lnTo>
                  <a:lnTo>
                    <a:pt x="35077" y="129540"/>
                  </a:lnTo>
                  <a:lnTo>
                    <a:pt x="42567" y="129540"/>
                  </a:lnTo>
                  <a:lnTo>
                    <a:pt x="57340" y="104140"/>
                  </a:lnTo>
                  <a:lnTo>
                    <a:pt x="64830" y="104140"/>
                  </a:lnTo>
                  <a:lnTo>
                    <a:pt x="61137" y="97790"/>
                  </a:lnTo>
                  <a:lnTo>
                    <a:pt x="65399" y="90170"/>
                  </a:lnTo>
                  <a:lnTo>
                    <a:pt x="57353" y="90170"/>
                  </a:lnTo>
                  <a:lnTo>
                    <a:pt x="42580" y="64770"/>
                  </a:lnTo>
                  <a:close/>
                </a:path>
                <a:path w="426720" h="271779">
                  <a:moveTo>
                    <a:pt x="87094" y="64770"/>
                  </a:moveTo>
                  <a:lnTo>
                    <a:pt x="79603" y="64770"/>
                  </a:lnTo>
                  <a:lnTo>
                    <a:pt x="98069" y="97790"/>
                  </a:lnTo>
                  <a:lnTo>
                    <a:pt x="79603" y="129540"/>
                  </a:lnTo>
                  <a:lnTo>
                    <a:pt x="87104" y="129540"/>
                  </a:lnTo>
                  <a:lnTo>
                    <a:pt x="101866" y="104140"/>
                  </a:lnTo>
                  <a:lnTo>
                    <a:pt x="109367" y="104140"/>
                  </a:lnTo>
                  <a:lnTo>
                    <a:pt x="105676" y="97790"/>
                  </a:lnTo>
                  <a:lnTo>
                    <a:pt x="109935" y="90170"/>
                  </a:lnTo>
                  <a:lnTo>
                    <a:pt x="101866" y="90170"/>
                  </a:lnTo>
                  <a:lnTo>
                    <a:pt x="87094" y="64770"/>
                  </a:lnTo>
                  <a:close/>
                </a:path>
                <a:path w="426720" h="271779">
                  <a:moveTo>
                    <a:pt x="131630" y="64770"/>
                  </a:moveTo>
                  <a:lnTo>
                    <a:pt x="124129" y="64770"/>
                  </a:lnTo>
                  <a:lnTo>
                    <a:pt x="142595" y="97790"/>
                  </a:lnTo>
                  <a:lnTo>
                    <a:pt x="124129" y="129540"/>
                  </a:lnTo>
                  <a:lnTo>
                    <a:pt x="131630" y="129540"/>
                  </a:lnTo>
                  <a:lnTo>
                    <a:pt x="146392" y="104140"/>
                  </a:lnTo>
                  <a:lnTo>
                    <a:pt x="153883" y="104140"/>
                  </a:lnTo>
                  <a:lnTo>
                    <a:pt x="150190" y="97790"/>
                  </a:lnTo>
                  <a:lnTo>
                    <a:pt x="154451" y="90170"/>
                  </a:lnTo>
                  <a:lnTo>
                    <a:pt x="146392" y="90170"/>
                  </a:lnTo>
                  <a:lnTo>
                    <a:pt x="131630" y="64770"/>
                  </a:lnTo>
                  <a:close/>
                </a:path>
                <a:path w="426720" h="271779">
                  <a:moveTo>
                    <a:pt x="176146" y="64770"/>
                  </a:moveTo>
                  <a:lnTo>
                    <a:pt x="168656" y="64770"/>
                  </a:lnTo>
                  <a:lnTo>
                    <a:pt x="187121" y="97790"/>
                  </a:lnTo>
                  <a:lnTo>
                    <a:pt x="168656" y="129540"/>
                  </a:lnTo>
                  <a:lnTo>
                    <a:pt x="176146" y="129540"/>
                  </a:lnTo>
                  <a:lnTo>
                    <a:pt x="190919" y="104140"/>
                  </a:lnTo>
                  <a:lnTo>
                    <a:pt x="198407" y="104140"/>
                  </a:lnTo>
                  <a:lnTo>
                    <a:pt x="194716" y="97790"/>
                  </a:lnTo>
                  <a:lnTo>
                    <a:pt x="198974" y="90170"/>
                  </a:lnTo>
                  <a:lnTo>
                    <a:pt x="190919" y="90170"/>
                  </a:lnTo>
                  <a:lnTo>
                    <a:pt x="176146" y="64770"/>
                  </a:lnTo>
                  <a:close/>
                </a:path>
                <a:path w="426720" h="271779">
                  <a:moveTo>
                    <a:pt x="220670" y="64770"/>
                  </a:moveTo>
                  <a:lnTo>
                    <a:pt x="213169" y="64770"/>
                  </a:lnTo>
                  <a:lnTo>
                    <a:pt x="231648" y="97790"/>
                  </a:lnTo>
                  <a:lnTo>
                    <a:pt x="213169" y="129540"/>
                  </a:lnTo>
                  <a:lnTo>
                    <a:pt x="220670" y="129540"/>
                  </a:lnTo>
                  <a:lnTo>
                    <a:pt x="235432" y="104140"/>
                  </a:lnTo>
                  <a:lnTo>
                    <a:pt x="242935" y="104140"/>
                  </a:lnTo>
                  <a:lnTo>
                    <a:pt x="239242" y="97790"/>
                  </a:lnTo>
                  <a:lnTo>
                    <a:pt x="243503" y="90170"/>
                  </a:lnTo>
                  <a:lnTo>
                    <a:pt x="235432" y="90170"/>
                  </a:lnTo>
                  <a:lnTo>
                    <a:pt x="220670" y="64770"/>
                  </a:lnTo>
                  <a:close/>
                </a:path>
                <a:path w="426720" h="271779">
                  <a:moveTo>
                    <a:pt x="265196" y="64770"/>
                  </a:moveTo>
                  <a:lnTo>
                    <a:pt x="257708" y="64770"/>
                  </a:lnTo>
                  <a:lnTo>
                    <a:pt x="276161" y="97790"/>
                  </a:lnTo>
                  <a:lnTo>
                    <a:pt x="257708" y="129540"/>
                  </a:lnTo>
                  <a:lnTo>
                    <a:pt x="265196" y="129540"/>
                  </a:lnTo>
                  <a:lnTo>
                    <a:pt x="279958" y="104140"/>
                  </a:lnTo>
                  <a:lnTo>
                    <a:pt x="287461" y="104140"/>
                  </a:lnTo>
                  <a:lnTo>
                    <a:pt x="283768" y="97790"/>
                  </a:lnTo>
                  <a:lnTo>
                    <a:pt x="288030" y="90170"/>
                  </a:lnTo>
                  <a:lnTo>
                    <a:pt x="279958" y="90170"/>
                  </a:lnTo>
                  <a:lnTo>
                    <a:pt x="265196" y="64770"/>
                  </a:lnTo>
                  <a:close/>
                </a:path>
                <a:path w="426720" h="271779">
                  <a:moveTo>
                    <a:pt x="309722" y="64770"/>
                  </a:moveTo>
                  <a:lnTo>
                    <a:pt x="302234" y="64770"/>
                  </a:lnTo>
                  <a:lnTo>
                    <a:pt x="320687" y="97790"/>
                  </a:lnTo>
                  <a:lnTo>
                    <a:pt x="302234" y="129540"/>
                  </a:lnTo>
                  <a:lnTo>
                    <a:pt x="309722" y="129540"/>
                  </a:lnTo>
                  <a:lnTo>
                    <a:pt x="324485" y="104140"/>
                  </a:lnTo>
                  <a:lnTo>
                    <a:pt x="331988" y="104140"/>
                  </a:lnTo>
                  <a:lnTo>
                    <a:pt x="328295" y="97790"/>
                  </a:lnTo>
                  <a:lnTo>
                    <a:pt x="332556" y="90170"/>
                  </a:lnTo>
                  <a:lnTo>
                    <a:pt x="324485" y="90170"/>
                  </a:lnTo>
                  <a:lnTo>
                    <a:pt x="309722" y="64770"/>
                  </a:lnTo>
                  <a:close/>
                </a:path>
                <a:path w="426720" h="271779">
                  <a:moveTo>
                    <a:pt x="354248" y="64770"/>
                  </a:moveTo>
                  <a:lnTo>
                    <a:pt x="346760" y="64770"/>
                  </a:lnTo>
                  <a:lnTo>
                    <a:pt x="365226" y="97790"/>
                  </a:lnTo>
                  <a:lnTo>
                    <a:pt x="346760" y="129540"/>
                  </a:lnTo>
                  <a:lnTo>
                    <a:pt x="354251" y="129540"/>
                  </a:lnTo>
                  <a:lnTo>
                    <a:pt x="369023" y="104140"/>
                  </a:lnTo>
                  <a:lnTo>
                    <a:pt x="376511" y="104140"/>
                  </a:lnTo>
                  <a:lnTo>
                    <a:pt x="372821" y="97790"/>
                  </a:lnTo>
                  <a:lnTo>
                    <a:pt x="377082" y="90170"/>
                  </a:lnTo>
                  <a:lnTo>
                    <a:pt x="369011" y="90170"/>
                  </a:lnTo>
                  <a:lnTo>
                    <a:pt x="354248" y="64770"/>
                  </a:lnTo>
                  <a:close/>
                </a:path>
                <a:path w="426720" h="271779">
                  <a:moveTo>
                    <a:pt x="398777" y="64770"/>
                  </a:moveTo>
                  <a:lnTo>
                    <a:pt x="391287" y="64770"/>
                  </a:lnTo>
                  <a:lnTo>
                    <a:pt x="409740" y="97790"/>
                  </a:lnTo>
                  <a:lnTo>
                    <a:pt x="391274" y="129540"/>
                  </a:lnTo>
                  <a:lnTo>
                    <a:pt x="398764" y="129540"/>
                  </a:lnTo>
                  <a:lnTo>
                    <a:pt x="413537" y="104140"/>
                  </a:lnTo>
                  <a:lnTo>
                    <a:pt x="421104" y="104140"/>
                  </a:lnTo>
                  <a:lnTo>
                    <a:pt x="417347" y="97790"/>
                  </a:lnTo>
                  <a:lnTo>
                    <a:pt x="421509" y="90170"/>
                  </a:lnTo>
                  <a:lnTo>
                    <a:pt x="413550" y="90170"/>
                  </a:lnTo>
                  <a:lnTo>
                    <a:pt x="398777" y="64770"/>
                  </a:lnTo>
                  <a:close/>
                </a:path>
                <a:path w="426720" h="271779">
                  <a:moveTo>
                    <a:pt x="0" y="68580"/>
                  </a:moveTo>
                  <a:lnTo>
                    <a:pt x="0" y="81280"/>
                  </a:lnTo>
                  <a:lnTo>
                    <a:pt x="9017" y="97790"/>
                  </a:lnTo>
                  <a:lnTo>
                    <a:pt x="0" y="113030"/>
                  </a:lnTo>
                  <a:lnTo>
                    <a:pt x="0" y="125730"/>
                  </a:lnTo>
                  <a:lnTo>
                    <a:pt x="12827" y="104140"/>
                  </a:lnTo>
                  <a:lnTo>
                    <a:pt x="20314" y="104140"/>
                  </a:lnTo>
                  <a:lnTo>
                    <a:pt x="16624" y="97790"/>
                  </a:lnTo>
                  <a:lnTo>
                    <a:pt x="20882" y="90170"/>
                  </a:lnTo>
                  <a:lnTo>
                    <a:pt x="12814" y="90170"/>
                  </a:lnTo>
                  <a:lnTo>
                    <a:pt x="0" y="68580"/>
                  </a:lnTo>
                  <a:close/>
                </a:path>
                <a:path w="426720" h="271779">
                  <a:moveTo>
                    <a:pt x="421104" y="104140"/>
                  </a:moveTo>
                  <a:lnTo>
                    <a:pt x="413537" y="104140"/>
                  </a:lnTo>
                  <a:lnTo>
                    <a:pt x="426364" y="125730"/>
                  </a:lnTo>
                  <a:lnTo>
                    <a:pt x="426364" y="113030"/>
                  </a:lnTo>
                  <a:lnTo>
                    <a:pt x="421104" y="104140"/>
                  </a:lnTo>
                  <a:close/>
                </a:path>
                <a:path w="426720" h="271779">
                  <a:moveTo>
                    <a:pt x="20314" y="26670"/>
                  </a:moveTo>
                  <a:lnTo>
                    <a:pt x="12814" y="26670"/>
                  </a:lnTo>
                  <a:lnTo>
                    <a:pt x="31280" y="58420"/>
                  </a:lnTo>
                  <a:lnTo>
                    <a:pt x="12814" y="90170"/>
                  </a:lnTo>
                  <a:lnTo>
                    <a:pt x="20882" y="90170"/>
                  </a:lnTo>
                  <a:lnTo>
                    <a:pt x="35077" y="64770"/>
                  </a:lnTo>
                  <a:lnTo>
                    <a:pt x="42580" y="64770"/>
                  </a:lnTo>
                  <a:lnTo>
                    <a:pt x="38887" y="58420"/>
                  </a:lnTo>
                  <a:lnTo>
                    <a:pt x="42578" y="52070"/>
                  </a:lnTo>
                  <a:lnTo>
                    <a:pt x="35077" y="52070"/>
                  </a:lnTo>
                  <a:lnTo>
                    <a:pt x="20314" y="26670"/>
                  </a:lnTo>
                  <a:close/>
                </a:path>
                <a:path w="426720" h="271779">
                  <a:moveTo>
                    <a:pt x="64843" y="26670"/>
                  </a:moveTo>
                  <a:lnTo>
                    <a:pt x="57340" y="26670"/>
                  </a:lnTo>
                  <a:lnTo>
                    <a:pt x="75806" y="58420"/>
                  </a:lnTo>
                  <a:lnTo>
                    <a:pt x="57353" y="90170"/>
                  </a:lnTo>
                  <a:lnTo>
                    <a:pt x="65399" y="90170"/>
                  </a:lnTo>
                  <a:lnTo>
                    <a:pt x="79603" y="64770"/>
                  </a:lnTo>
                  <a:lnTo>
                    <a:pt x="87094" y="64770"/>
                  </a:lnTo>
                  <a:lnTo>
                    <a:pt x="83400" y="58420"/>
                  </a:lnTo>
                  <a:lnTo>
                    <a:pt x="87094" y="52070"/>
                  </a:lnTo>
                  <a:lnTo>
                    <a:pt x="79616" y="52070"/>
                  </a:lnTo>
                  <a:lnTo>
                    <a:pt x="64843" y="26670"/>
                  </a:lnTo>
                  <a:close/>
                </a:path>
                <a:path w="426720" h="271779">
                  <a:moveTo>
                    <a:pt x="109357" y="26670"/>
                  </a:moveTo>
                  <a:lnTo>
                    <a:pt x="101866" y="26670"/>
                  </a:lnTo>
                  <a:lnTo>
                    <a:pt x="120332" y="58420"/>
                  </a:lnTo>
                  <a:lnTo>
                    <a:pt x="101866" y="90170"/>
                  </a:lnTo>
                  <a:lnTo>
                    <a:pt x="109935" y="90170"/>
                  </a:lnTo>
                  <a:lnTo>
                    <a:pt x="124129" y="64770"/>
                  </a:lnTo>
                  <a:lnTo>
                    <a:pt x="131630" y="64770"/>
                  </a:lnTo>
                  <a:lnTo>
                    <a:pt x="127939" y="58420"/>
                  </a:lnTo>
                  <a:lnTo>
                    <a:pt x="131630" y="52070"/>
                  </a:lnTo>
                  <a:lnTo>
                    <a:pt x="124129" y="52070"/>
                  </a:lnTo>
                  <a:lnTo>
                    <a:pt x="109357" y="26670"/>
                  </a:lnTo>
                  <a:close/>
                </a:path>
                <a:path w="426720" h="271779">
                  <a:moveTo>
                    <a:pt x="153883" y="26670"/>
                  </a:moveTo>
                  <a:lnTo>
                    <a:pt x="146392" y="26670"/>
                  </a:lnTo>
                  <a:lnTo>
                    <a:pt x="164858" y="58420"/>
                  </a:lnTo>
                  <a:lnTo>
                    <a:pt x="146392" y="90170"/>
                  </a:lnTo>
                  <a:lnTo>
                    <a:pt x="154451" y="90170"/>
                  </a:lnTo>
                  <a:lnTo>
                    <a:pt x="168656" y="64770"/>
                  </a:lnTo>
                  <a:lnTo>
                    <a:pt x="176146" y="64770"/>
                  </a:lnTo>
                  <a:lnTo>
                    <a:pt x="172453" y="58420"/>
                  </a:lnTo>
                  <a:lnTo>
                    <a:pt x="176146" y="52070"/>
                  </a:lnTo>
                  <a:lnTo>
                    <a:pt x="168656" y="52070"/>
                  </a:lnTo>
                  <a:lnTo>
                    <a:pt x="153883" y="26670"/>
                  </a:lnTo>
                  <a:close/>
                </a:path>
                <a:path w="426720" h="271779">
                  <a:moveTo>
                    <a:pt x="198407" y="26670"/>
                  </a:moveTo>
                  <a:lnTo>
                    <a:pt x="190919" y="26670"/>
                  </a:lnTo>
                  <a:lnTo>
                    <a:pt x="209384" y="58420"/>
                  </a:lnTo>
                  <a:lnTo>
                    <a:pt x="190919" y="90170"/>
                  </a:lnTo>
                  <a:lnTo>
                    <a:pt x="198974" y="90170"/>
                  </a:lnTo>
                  <a:lnTo>
                    <a:pt x="213169" y="64770"/>
                  </a:lnTo>
                  <a:lnTo>
                    <a:pt x="220670" y="64770"/>
                  </a:lnTo>
                  <a:lnTo>
                    <a:pt x="216979" y="58420"/>
                  </a:lnTo>
                  <a:lnTo>
                    <a:pt x="220670" y="52070"/>
                  </a:lnTo>
                  <a:lnTo>
                    <a:pt x="213169" y="52070"/>
                  </a:lnTo>
                  <a:lnTo>
                    <a:pt x="198407" y="26670"/>
                  </a:lnTo>
                  <a:close/>
                </a:path>
                <a:path w="426720" h="271779">
                  <a:moveTo>
                    <a:pt x="242935" y="26670"/>
                  </a:moveTo>
                  <a:lnTo>
                    <a:pt x="235432" y="26670"/>
                  </a:lnTo>
                  <a:lnTo>
                    <a:pt x="253898" y="58420"/>
                  </a:lnTo>
                  <a:lnTo>
                    <a:pt x="235432" y="90170"/>
                  </a:lnTo>
                  <a:lnTo>
                    <a:pt x="243503" y="90170"/>
                  </a:lnTo>
                  <a:lnTo>
                    <a:pt x="257708" y="64770"/>
                  </a:lnTo>
                  <a:lnTo>
                    <a:pt x="265196" y="64770"/>
                  </a:lnTo>
                  <a:lnTo>
                    <a:pt x="261505" y="58420"/>
                  </a:lnTo>
                  <a:lnTo>
                    <a:pt x="265196" y="52070"/>
                  </a:lnTo>
                  <a:lnTo>
                    <a:pt x="257708" y="52070"/>
                  </a:lnTo>
                  <a:lnTo>
                    <a:pt x="242935" y="26670"/>
                  </a:lnTo>
                  <a:close/>
                </a:path>
                <a:path w="426720" h="271779">
                  <a:moveTo>
                    <a:pt x="287461" y="26670"/>
                  </a:moveTo>
                  <a:lnTo>
                    <a:pt x="279958" y="26670"/>
                  </a:lnTo>
                  <a:lnTo>
                    <a:pt x="298424" y="58420"/>
                  </a:lnTo>
                  <a:lnTo>
                    <a:pt x="279958" y="90170"/>
                  </a:lnTo>
                  <a:lnTo>
                    <a:pt x="288030" y="90170"/>
                  </a:lnTo>
                  <a:lnTo>
                    <a:pt x="302234" y="64770"/>
                  </a:lnTo>
                  <a:lnTo>
                    <a:pt x="309722" y="64770"/>
                  </a:lnTo>
                  <a:lnTo>
                    <a:pt x="306031" y="58420"/>
                  </a:lnTo>
                  <a:lnTo>
                    <a:pt x="309725" y="52070"/>
                  </a:lnTo>
                  <a:lnTo>
                    <a:pt x="302234" y="52070"/>
                  </a:lnTo>
                  <a:lnTo>
                    <a:pt x="287461" y="26670"/>
                  </a:lnTo>
                  <a:close/>
                </a:path>
                <a:path w="426720" h="271779">
                  <a:moveTo>
                    <a:pt x="331985" y="26670"/>
                  </a:moveTo>
                  <a:lnTo>
                    <a:pt x="324497" y="26670"/>
                  </a:lnTo>
                  <a:lnTo>
                    <a:pt x="342950" y="58420"/>
                  </a:lnTo>
                  <a:lnTo>
                    <a:pt x="324485" y="90170"/>
                  </a:lnTo>
                  <a:lnTo>
                    <a:pt x="332556" y="90170"/>
                  </a:lnTo>
                  <a:lnTo>
                    <a:pt x="346760" y="64770"/>
                  </a:lnTo>
                  <a:lnTo>
                    <a:pt x="354248" y="64770"/>
                  </a:lnTo>
                  <a:lnTo>
                    <a:pt x="350558" y="58420"/>
                  </a:lnTo>
                  <a:lnTo>
                    <a:pt x="354248" y="52070"/>
                  </a:lnTo>
                  <a:lnTo>
                    <a:pt x="346748" y="52070"/>
                  </a:lnTo>
                  <a:lnTo>
                    <a:pt x="331985" y="26670"/>
                  </a:lnTo>
                  <a:close/>
                </a:path>
                <a:path w="426720" h="271779">
                  <a:moveTo>
                    <a:pt x="376514" y="26670"/>
                  </a:moveTo>
                  <a:lnTo>
                    <a:pt x="369011" y="26670"/>
                  </a:lnTo>
                  <a:lnTo>
                    <a:pt x="387477" y="58420"/>
                  </a:lnTo>
                  <a:lnTo>
                    <a:pt x="369011" y="90170"/>
                  </a:lnTo>
                  <a:lnTo>
                    <a:pt x="377082" y="90170"/>
                  </a:lnTo>
                  <a:lnTo>
                    <a:pt x="391287" y="64770"/>
                  </a:lnTo>
                  <a:lnTo>
                    <a:pt x="398777" y="64770"/>
                  </a:lnTo>
                  <a:lnTo>
                    <a:pt x="395084" y="58420"/>
                  </a:lnTo>
                  <a:lnTo>
                    <a:pt x="398774" y="52070"/>
                  </a:lnTo>
                  <a:lnTo>
                    <a:pt x="391287" y="52070"/>
                  </a:lnTo>
                  <a:lnTo>
                    <a:pt x="376514" y="26670"/>
                  </a:lnTo>
                  <a:close/>
                </a:path>
                <a:path w="426720" h="271779">
                  <a:moveTo>
                    <a:pt x="426364" y="68580"/>
                  </a:moveTo>
                  <a:lnTo>
                    <a:pt x="413550" y="90170"/>
                  </a:lnTo>
                  <a:lnTo>
                    <a:pt x="421509" y="90170"/>
                  </a:lnTo>
                  <a:lnTo>
                    <a:pt x="426364" y="81280"/>
                  </a:lnTo>
                  <a:lnTo>
                    <a:pt x="426364" y="68580"/>
                  </a:lnTo>
                  <a:close/>
                </a:path>
                <a:path w="426720" h="271779">
                  <a:moveTo>
                    <a:pt x="49098" y="0"/>
                  </a:moveTo>
                  <a:lnTo>
                    <a:pt x="41503" y="0"/>
                  </a:lnTo>
                  <a:lnTo>
                    <a:pt x="53543" y="20320"/>
                  </a:lnTo>
                  <a:lnTo>
                    <a:pt x="35077" y="52070"/>
                  </a:lnTo>
                  <a:lnTo>
                    <a:pt x="42578" y="52070"/>
                  </a:lnTo>
                  <a:lnTo>
                    <a:pt x="57340" y="26670"/>
                  </a:lnTo>
                  <a:lnTo>
                    <a:pt x="64843" y="26670"/>
                  </a:lnTo>
                  <a:lnTo>
                    <a:pt x="61150" y="20320"/>
                  </a:lnTo>
                  <a:lnTo>
                    <a:pt x="64908" y="13970"/>
                  </a:lnTo>
                  <a:lnTo>
                    <a:pt x="57340" y="13970"/>
                  </a:lnTo>
                  <a:lnTo>
                    <a:pt x="49098" y="0"/>
                  </a:lnTo>
                  <a:close/>
                </a:path>
                <a:path w="426720" h="271779">
                  <a:moveTo>
                    <a:pt x="93624" y="0"/>
                  </a:moveTo>
                  <a:lnTo>
                    <a:pt x="86042" y="0"/>
                  </a:lnTo>
                  <a:lnTo>
                    <a:pt x="98069" y="20320"/>
                  </a:lnTo>
                  <a:lnTo>
                    <a:pt x="79616" y="52070"/>
                  </a:lnTo>
                  <a:lnTo>
                    <a:pt x="87094" y="52070"/>
                  </a:lnTo>
                  <a:lnTo>
                    <a:pt x="101866" y="26670"/>
                  </a:lnTo>
                  <a:lnTo>
                    <a:pt x="109357" y="26670"/>
                  </a:lnTo>
                  <a:lnTo>
                    <a:pt x="105664" y="20320"/>
                  </a:lnTo>
                  <a:lnTo>
                    <a:pt x="109426" y="13970"/>
                  </a:lnTo>
                  <a:lnTo>
                    <a:pt x="101866" y="13970"/>
                  </a:lnTo>
                  <a:lnTo>
                    <a:pt x="93624" y="0"/>
                  </a:lnTo>
                  <a:close/>
                </a:path>
                <a:path w="426720" h="271779">
                  <a:moveTo>
                    <a:pt x="138150" y="0"/>
                  </a:moveTo>
                  <a:lnTo>
                    <a:pt x="130568" y="0"/>
                  </a:lnTo>
                  <a:lnTo>
                    <a:pt x="142595" y="20320"/>
                  </a:lnTo>
                  <a:lnTo>
                    <a:pt x="124129" y="52070"/>
                  </a:lnTo>
                  <a:lnTo>
                    <a:pt x="131630" y="52070"/>
                  </a:lnTo>
                  <a:lnTo>
                    <a:pt x="146392" y="26670"/>
                  </a:lnTo>
                  <a:lnTo>
                    <a:pt x="153883" y="26670"/>
                  </a:lnTo>
                  <a:lnTo>
                    <a:pt x="150190" y="20320"/>
                  </a:lnTo>
                  <a:lnTo>
                    <a:pt x="153952" y="13970"/>
                  </a:lnTo>
                  <a:lnTo>
                    <a:pt x="146392" y="13970"/>
                  </a:lnTo>
                  <a:lnTo>
                    <a:pt x="138150" y="0"/>
                  </a:lnTo>
                  <a:close/>
                </a:path>
                <a:path w="426720" h="271779">
                  <a:moveTo>
                    <a:pt x="182676" y="0"/>
                  </a:moveTo>
                  <a:lnTo>
                    <a:pt x="175082" y="0"/>
                  </a:lnTo>
                  <a:lnTo>
                    <a:pt x="187121" y="20320"/>
                  </a:lnTo>
                  <a:lnTo>
                    <a:pt x="168656" y="52070"/>
                  </a:lnTo>
                  <a:lnTo>
                    <a:pt x="176146" y="52070"/>
                  </a:lnTo>
                  <a:lnTo>
                    <a:pt x="190919" y="26670"/>
                  </a:lnTo>
                  <a:lnTo>
                    <a:pt x="198407" y="26670"/>
                  </a:lnTo>
                  <a:lnTo>
                    <a:pt x="194716" y="20320"/>
                  </a:lnTo>
                  <a:lnTo>
                    <a:pt x="198478" y="13970"/>
                  </a:lnTo>
                  <a:lnTo>
                    <a:pt x="190919" y="13970"/>
                  </a:lnTo>
                  <a:lnTo>
                    <a:pt x="182676" y="0"/>
                  </a:lnTo>
                  <a:close/>
                </a:path>
                <a:path w="426720" h="271779">
                  <a:moveTo>
                    <a:pt x="227203" y="0"/>
                  </a:moveTo>
                  <a:lnTo>
                    <a:pt x="219608" y="0"/>
                  </a:lnTo>
                  <a:lnTo>
                    <a:pt x="231648" y="20320"/>
                  </a:lnTo>
                  <a:lnTo>
                    <a:pt x="213169" y="52070"/>
                  </a:lnTo>
                  <a:lnTo>
                    <a:pt x="220670" y="52070"/>
                  </a:lnTo>
                  <a:lnTo>
                    <a:pt x="235432" y="26670"/>
                  </a:lnTo>
                  <a:lnTo>
                    <a:pt x="242935" y="26670"/>
                  </a:lnTo>
                  <a:lnTo>
                    <a:pt x="239242" y="20320"/>
                  </a:lnTo>
                  <a:lnTo>
                    <a:pt x="243001" y="13970"/>
                  </a:lnTo>
                  <a:lnTo>
                    <a:pt x="235432" y="13970"/>
                  </a:lnTo>
                  <a:lnTo>
                    <a:pt x="227203" y="0"/>
                  </a:lnTo>
                  <a:close/>
                </a:path>
                <a:path w="426720" h="271779">
                  <a:moveTo>
                    <a:pt x="271729" y="0"/>
                  </a:moveTo>
                  <a:lnTo>
                    <a:pt x="264134" y="0"/>
                  </a:lnTo>
                  <a:lnTo>
                    <a:pt x="276161" y="20320"/>
                  </a:lnTo>
                  <a:lnTo>
                    <a:pt x="257708" y="52070"/>
                  </a:lnTo>
                  <a:lnTo>
                    <a:pt x="265196" y="52070"/>
                  </a:lnTo>
                  <a:lnTo>
                    <a:pt x="279958" y="26670"/>
                  </a:lnTo>
                  <a:lnTo>
                    <a:pt x="287461" y="26670"/>
                  </a:lnTo>
                  <a:lnTo>
                    <a:pt x="283768" y="20320"/>
                  </a:lnTo>
                  <a:lnTo>
                    <a:pt x="287527" y="13970"/>
                  </a:lnTo>
                  <a:lnTo>
                    <a:pt x="279958" y="13970"/>
                  </a:lnTo>
                  <a:lnTo>
                    <a:pt x="271729" y="0"/>
                  </a:lnTo>
                  <a:close/>
                </a:path>
                <a:path w="426720" h="271779">
                  <a:moveTo>
                    <a:pt x="316255" y="0"/>
                  </a:moveTo>
                  <a:lnTo>
                    <a:pt x="308660" y="0"/>
                  </a:lnTo>
                  <a:lnTo>
                    <a:pt x="320700" y="20320"/>
                  </a:lnTo>
                  <a:lnTo>
                    <a:pt x="302234" y="52070"/>
                  </a:lnTo>
                  <a:lnTo>
                    <a:pt x="309725" y="52070"/>
                  </a:lnTo>
                  <a:lnTo>
                    <a:pt x="324497" y="26670"/>
                  </a:lnTo>
                  <a:lnTo>
                    <a:pt x="331985" y="26670"/>
                  </a:lnTo>
                  <a:lnTo>
                    <a:pt x="328295" y="20320"/>
                  </a:lnTo>
                  <a:lnTo>
                    <a:pt x="332053" y="13970"/>
                  </a:lnTo>
                  <a:lnTo>
                    <a:pt x="324485" y="13970"/>
                  </a:lnTo>
                  <a:lnTo>
                    <a:pt x="316255" y="0"/>
                  </a:lnTo>
                  <a:close/>
                </a:path>
                <a:path w="426720" h="271779">
                  <a:moveTo>
                    <a:pt x="360781" y="0"/>
                  </a:moveTo>
                  <a:lnTo>
                    <a:pt x="353187" y="0"/>
                  </a:lnTo>
                  <a:lnTo>
                    <a:pt x="365213" y="20320"/>
                  </a:lnTo>
                  <a:lnTo>
                    <a:pt x="346748" y="52070"/>
                  </a:lnTo>
                  <a:lnTo>
                    <a:pt x="354248" y="52070"/>
                  </a:lnTo>
                  <a:lnTo>
                    <a:pt x="369011" y="26670"/>
                  </a:lnTo>
                  <a:lnTo>
                    <a:pt x="376514" y="26670"/>
                  </a:lnTo>
                  <a:lnTo>
                    <a:pt x="372821" y="20320"/>
                  </a:lnTo>
                  <a:lnTo>
                    <a:pt x="376579" y="13970"/>
                  </a:lnTo>
                  <a:lnTo>
                    <a:pt x="369011" y="13970"/>
                  </a:lnTo>
                  <a:lnTo>
                    <a:pt x="360781" y="0"/>
                  </a:lnTo>
                  <a:close/>
                </a:path>
                <a:path w="426720" h="271779">
                  <a:moveTo>
                    <a:pt x="405307" y="0"/>
                  </a:moveTo>
                  <a:lnTo>
                    <a:pt x="397713" y="0"/>
                  </a:lnTo>
                  <a:lnTo>
                    <a:pt x="409740" y="20320"/>
                  </a:lnTo>
                  <a:lnTo>
                    <a:pt x="391287" y="52070"/>
                  </a:lnTo>
                  <a:lnTo>
                    <a:pt x="398774" y="52070"/>
                  </a:lnTo>
                  <a:lnTo>
                    <a:pt x="413537" y="26670"/>
                  </a:lnTo>
                  <a:lnTo>
                    <a:pt x="421104" y="26670"/>
                  </a:lnTo>
                  <a:lnTo>
                    <a:pt x="417347" y="20320"/>
                  </a:lnTo>
                  <a:lnTo>
                    <a:pt x="421104" y="13970"/>
                  </a:lnTo>
                  <a:lnTo>
                    <a:pt x="413537" y="13970"/>
                  </a:lnTo>
                  <a:lnTo>
                    <a:pt x="405307" y="0"/>
                  </a:lnTo>
                  <a:close/>
                </a:path>
                <a:path w="426720" h="271779">
                  <a:moveTo>
                    <a:pt x="4584" y="0"/>
                  </a:moveTo>
                  <a:lnTo>
                    <a:pt x="0" y="0"/>
                  </a:lnTo>
                  <a:lnTo>
                    <a:pt x="0" y="5080"/>
                  </a:lnTo>
                  <a:lnTo>
                    <a:pt x="9017" y="20320"/>
                  </a:lnTo>
                  <a:lnTo>
                    <a:pt x="0" y="35560"/>
                  </a:lnTo>
                  <a:lnTo>
                    <a:pt x="0" y="49530"/>
                  </a:lnTo>
                  <a:lnTo>
                    <a:pt x="12814" y="26670"/>
                  </a:lnTo>
                  <a:lnTo>
                    <a:pt x="20314" y="26670"/>
                  </a:lnTo>
                  <a:lnTo>
                    <a:pt x="16624" y="20320"/>
                  </a:lnTo>
                  <a:lnTo>
                    <a:pt x="20382" y="13970"/>
                  </a:lnTo>
                  <a:lnTo>
                    <a:pt x="12814" y="13970"/>
                  </a:lnTo>
                  <a:lnTo>
                    <a:pt x="4584" y="0"/>
                  </a:lnTo>
                  <a:close/>
                </a:path>
                <a:path w="426720" h="271779">
                  <a:moveTo>
                    <a:pt x="421104" y="26670"/>
                  </a:moveTo>
                  <a:lnTo>
                    <a:pt x="413537" y="26670"/>
                  </a:lnTo>
                  <a:lnTo>
                    <a:pt x="426364" y="49530"/>
                  </a:lnTo>
                  <a:lnTo>
                    <a:pt x="426364" y="35560"/>
                  </a:lnTo>
                  <a:lnTo>
                    <a:pt x="421104" y="26670"/>
                  </a:lnTo>
                  <a:close/>
                </a:path>
                <a:path w="426720" h="271779">
                  <a:moveTo>
                    <a:pt x="28651" y="0"/>
                  </a:moveTo>
                  <a:lnTo>
                    <a:pt x="21056" y="0"/>
                  </a:lnTo>
                  <a:lnTo>
                    <a:pt x="12814" y="13970"/>
                  </a:lnTo>
                  <a:lnTo>
                    <a:pt x="20382" y="13970"/>
                  </a:lnTo>
                  <a:lnTo>
                    <a:pt x="28651" y="0"/>
                  </a:lnTo>
                  <a:close/>
                </a:path>
                <a:path w="426720" h="271779">
                  <a:moveTo>
                    <a:pt x="73177" y="0"/>
                  </a:moveTo>
                  <a:lnTo>
                    <a:pt x="65570" y="0"/>
                  </a:lnTo>
                  <a:lnTo>
                    <a:pt x="57340" y="13970"/>
                  </a:lnTo>
                  <a:lnTo>
                    <a:pt x="64908" y="13970"/>
                  </a:lnTo>
                  <a:lnTo>
                    <a:pt x="73177" y="0"/>
                  </a:lnTo>
                  <a:close/>
                </a:path>
                <a:path w="426720" h="271779">
                  <a:moveTo>
                    <a:pt x="117703" y="0"/>
                  </a:moveTo>
                  <a:lnTo>
                    <a:pt x="110109" y="0"/>
                  </a:lnTo>
                  <a:lnTo>
                    <a:pt x="101866" y="13970"/>
                  </a:lnTo>
                  <a:lnTo>
                    <a:pt x="109426" y="13970"/>
                  </a:lnTo>
                  <a:lnTo>
                    <a:pt x="117703" y="0"/>
                  </a:lnTo>
                  <a:close/>
                </a:path>
                <a:path w="426720" h="271779">
                  <a:moveTo>
                    <a:pt x="162229" y="0"/>
                  </a:moveTo>
                  <a:lnTo>
                    <a:pt x="154622" y="0"/>
                  </a:lnTo>
                  <a:lnTo>
                    <a:pt x="146392" y="13970"/>
                  </a:lnTo>
                  <a:lnTo>
                    <a:pt x="153952" y="13970"/>
                  </a:lnTo>
                  <a:lnTo>
                    <a:pt x="162229" y="0"/>
                  </a:lnTo>
                  <a:close/>
                </a:path>
                <a:path w="426720" h="271779">
                  <a:moveTo>
                    <a:pt x="206756" y="0"/>
                  </a:moveTo>
                  <a:lnTo>
                    <a:pt x="199148" y="0"/>
                  </a:lnTo>
                  <a:lnTo>
                    <a:pt x="190919" y="13970"/>
                  </a:lnTo>
                  <a:lnTo>
                    <a:pt x="198478" y="13970"/>
                  </a:lnTo>
                  <a:lnTo>
                    <a:pt x="206756" y="0"/>
                  </a:lnTo>
                  <a:close/>
                </a:path>
                <a:path w="426720" h="271779">
                  <a:moveTo>
                    <a:pt x="251269" y="0"/>
                  </a:moveTo>
                  <a:lnTo>
                    <a:pt x="243674" y="0"/>
                  </a:lnTo>
                  <a:lnTo>
                    <a:pt x="235432" y="13970"/>
                  </a:lnTo>
                  <a:lnTo>
                    <a:pt x="243001" y="13970"/>
                  </a:lnTo>
                  <a:lnTo>
                    <a:pt x="251269" y="0"/>
                  </a:lnTo>
                  <a:close/>
                </a:path>
                <a:path w="426720" h="271779">
                  <a:moveTo>
                    <a:pt x="295795" y="0"/>
                  </a:moveTo>
                  <a:lnTo>
                    <a:pt x="288201" y="0"/>
                  </a:lnTo>
                  <a:lnTo>
                    <a:pt x="279958" y="13970"/>
                  </a:lnTo>
                  <a:lnTo>
                    <a:pt x="287527" y="13970"/>
                  </a:lnTo>
                  <a:lnTo>
                    <a:pt x="295795" y="0"/>
                  </a:lnTo>
                  <a:close/>
                </a:path>
                <a:path w="426720" h="271779">
                  <a:moveTo>
                    <a:pt x="340321" y="0"/>
                  </a:moveTo>
                  <a:lnTo>
                    <a:pt x="332727" y="0"/>
                  </a:lnTo>
                  <a:lnTo>
                    <a:pt x="324485" y="13970"/>
                  </a:lnTo>
                  <a:lnTo>
                    <a:pt x="332053" y="13970"/>
                  </a:lnTo>
                  <a:lnTo>
                    <a:pt x="340321" y="0"/>
                  </a:lnTo>
                  <a:close/>
                </a:path>
                <a:path w="426720" h="271779">
                  <a:moveTo>
                    <a:pt x="384848" y="0"/>
                  </a:moveTo>
                  <a:lnTo>
                    <a:pt x="377240" y="0"/>
                  </a:lnTo>
                  <a:lnTo>
                    <a:pt x="369011" y="13970"/>
                  </a:lnTo>
                  <a:lnTo>
                    <a:pt x="376579" y="13970"/>
                  </a:lnTo>
                  <a:lnTo>
                    <a:pt x="384848" y="0"/>
                  </a:lnTo>
                  <a:close/>
                </a:path>
                <a:path w="426720" h="271779">
                  <a:moveTo>
                    <a:pt x="426364" y="0"/>
                  </a:moveTo>
                  <a:lnTo>
                    <a:pt x="421767" y="0"/>
                  </a:lnTo>
                  <a:lnTo>
                    <a:pt x="413537" y="13970"/>
                  </a:lnTo>
                  <a:lnTo>
                    <a:pt x="421104" y="13970"/>
                  </a:lnTo>
                  <a:lnTo>
                    <a:pt x="426364" y="5080"/>
                  </a:lnTo>
                  <a:lnTo>
                    <a:pt x="426364" y="0"/>
                  </a:lnTo>
                  <a:close/>
                </a:path>
              </a:pathLst>
            </a:custGeom>
            <a:solidFill>
              <a:srgbClr val="67577E"/>
            </a:solidFill>
          </p:spPr>
          <p:txBody>
            <a:bodyPr wrap="square" lIns="0" tIns="0" rIns="0" bIns="0" rtlCol="0"/>
            <a:lstStyle/>
            <a:p>
              <a:endParaRPr sz="1227"/>
            </a:p>
          </p:txBody>
        </p:sp>
        <p:pic>
          <p:nvPicPr>
            <p:cNvPr id="575" name="object 575"/>
            <p:cNvPicPr/>
            <p:nvPr/>
          </p:nvPicPr>
          <p:blipFill>
            <a:blip r:embed="rId236" cstate="print"/>
            <a:stretch>
              <a:fillRect/>
            </a:stretch>
          </p:blipFill>
          <p:spPr>
            <a:xfrm>
              <a:off x="7279450" y="4241355"/>
              <a:ext cx="492950" cy="5156"/>
            </a:xfrm>
            <a:prstGeom prst="rect">
              <a:avLst/>
            </a:prstGeom>
          </p:spPr>
        </p:pic>
        <p:sp>
          <p:nvSpPr>
            <p:cNvPr id="576" name="object 576"/>
            <p:cNvSpPr/>
            <p:nvPr/>
          </p:nvSpPr>
          <p:spPr>
            <a:xfrm>
              <a:off x="7490027" y="3905199"/>
              <a:ext cx="17145" cy="341630"/>
            </a:xfrm>
            <a:custGeom>
              <a:avLst/>
              <a:gdLst/>
              <a:ahLst/>
              <a:cxnLst/>
              <a:rect l="l" t="t" r="r" b="b"/>
              <a:pathLst>
                <a:path w="17145" h="341629">
                  <a:moveTo>
                    <a:pt x="16954" y="0"/>
                  </a:moveTo>
                  <a:lnTo>
                    <a:pt x="0" y="0"/>
                  </a:lnTo>
                  <a:lnTo>
                    <a:pt x="0" y="341312"/>
                  </a:lnTo>
                  <a:lnTo>
                    <a:pt x="16954" y="341312"/>
                  </a:lnTo>
                  <a:lnTo>
                    <a:pt x="16954" y="0"/>
                  </a:lnTo>
                  <a:close/>
                </a:path>
              </a:pathLst>
            </a:custGeom>
            <a:solidFill>
              <a:srgbClr val="EDE6EA"/>
            </a:solidFill>
          </p:spPr>
          <p:txBody>
            <a:bodyPr wrap="square" lIns="0" tIns="0" rIns="0" bIns="0" rtlCol="0"/>
            <a:lstStyle/>
            <a:p>
              <a:endParaRPr sz="1227"/>
            </a:p>
          </p:txBody>
        </p:sp>
        <p:pic>
          <p:nvPicPr>
            <p:cNvPr id="577" name="object 577"/>
            <p:cNvPicPr/>
            <p:nvPr/>
          </p:nvPicPr>
          <p:blipFill>
            <a:blip r:embed="rId237" cstate="print"/>
            <a:stretch>
              <a:fillRect/>
            </a:stretch>
          </p:blipFill>
          <p:spPr>
            <a:xfrm>
              <a:off x="7466127" y="3905198"/>
              <a:ext cx="38074" cy="341312"/>
            </a:xfrm>
            <a:prstGeom prst="rect">
              <a:avLst/>
            </a:prstGeom>
          </p:spPr>
        </p:pic>
        <p:sp>
          <p:nvSpPr>
            <p:cNvPr id="578" name="object 578"/>
            <p:cNvSpPr/>
            <p:nvPr/>
          </p:nvSpPr>
          <p:spPr>
            <a:xfrm>
              <a:off x="7494753" y="3921238"/>
              <a:ext cx="278130" cy="325755"/>
            </a:xfrm>
            <a:custGeom>
              <a:avLst/>
              <a:gdLst/>
              <a:ahLst/>
              <a:cxnLst/>
              <a:rect l="l" t="t" r="r" b="b"/>
              <a:pathLst>
                <a:path w="278129" h="325754">
                  <a:moveTo>
                    <a:pt x="26428" y="315455"/>
                  </a:moveTo>
                  <a:lnTo>
                    <a:pt x="9461" y="315455"/>
                  </a:lnTo>
                  <a:lnTo>
                    <a:pt x="9461" y="325285"/>
                  </a:lnTo>
                  <a:lnTo>
                    <a:pt x="26428" y="325285"/>
                  </a:lnTo>
                  <a:lnTo>
                    <a:pt x="26428" y="315455"/>
                  </a:lnTo>
                  <a:close/>
                </a:path>
                <a:path w="278129" h="325754">
                  <a:moveTo>
                    <a:pt x="277647" y="284594"/>
                  </a:moveTo>
                  <a:lnTo>
                    <a:pt x="0" y="284594"/>
                  </a:lnTo>
                  <a:lnTo>
                    <a:pt x="0" y="296151"/>
                  </a:lnTo>
                  <a:lnTo>
                    <a:pt x="277647" y="296151"/>
                  </a:lnTo>
                  <a:lnTo>
                    <a:pt x="277647" y="284594"/>
                  </a:lnTo>
                  <a:close/>
                </a:path>
                <a:path w="278129" h="325754">
                  <a:moveTo>
                    <a:pt x="277647" y="0"/>
                  </a:moveTo>
                  <a:lnTo>
                    <a:pt x="0" y="0"/>
                  </a:lnTo>
                  <a:lnTo>
                    <a:pt x="0" y="11557"/>
                  </a:lnTo>
                  <a:lnTo>
                    <a:pt x="277647" y="11557"/>
                  </a:lnTo>
                  <a:lnTo>
                    <a:pt x="277647" y="0"/>
                  </a:lnTo>
                  <a:close/>
                </a:path>
              </a:pathLst>
            </a:custGeom>
            <a:solidFill>
              <a:srgbClr val="EDE6EA"/>
            </a:solidFill>
          </p:spPr>
          <p:txBody>
            <a:bodyPr wrap="square" lIns="0" tIns="0" rIns="0" bIns="0" rtlCol="0"/>
            <a:lstStyle/>
            <a:p>
              <a:endParaRPr sz="1227"/>
            </a:p>
          </p:txBody>
        </p:sp>
        <p:sp>
          <p:nvSpPr>
            <p:cNvPr id="579" name="object 579"/>
            <p:cNvSpPr/>
            <p:nvPr/>
          </p:nvSpPr>
          <p:spPr>
            <a:xfrm>
              <a:off x="7506974" y="3934062"/>
              <a:ext cx="265430" cy="271780"/>
            </a:xfrm>
            <a:custGeom>
              <a:avLst/>
              <a:gdLst/>
              <a:ahLst/>
              <a:cxnLst/>
              <a:rect l="l" t="t" r="r" b="b"/>
              <a:pathLst>
                <a:path w="265429" h="271779">
                  <a:moveTo>
                    <a:pt x="0" y="222250"/>
                  </a:moveTo>
                  <a:lnTo>
                    <a:pt x="0" y="236220"/>
                  </a:lnTo>
                  <a:lnTo>
                    <a:pt x="9029" y="251460"/>
                  </a:lnTo>
                  <a:lnTo>
                    <a:pt x="0" y="266700"/>
                  </a:lnTo>
                  <a:lnTo>
                    <a:pt x="0" y="271780"/>
                  </a:lnTo>
                  <a:lnTo>
                    <a:pt x="4597" y="271780"/>
                  </a:lnTo>
                  <a:lnTo>
                    <a:pt x="12827" y="257810"/>
                  </a:lnTo>
                  <a:lnTo>
                    <a:pt x="20382" y="257810"/>
                  </a:lnTo>
                  <a:lnTo>
                    <a:pt x="16624" y="251460"/>
                  </a:lnTo>
                  <a:lnTo>
                    <a:pt x="20317" y="245110"/>
                  </a:lnTo>
                  <a:lnTo>
                    <a:pt x="12827" y="245110"/>
                  </a:lnTo>
                  <a:lnTo>
                    <a:pt x="0" y="222250"/>
                  </a:lnTo>
                  <a:close/>
                </a:path>
                <a:path w="265429" h="271779">
                  <a:moveTo>
                    <a:pt x="20382" y="257810"/>
                  </a:moveTo>
                  <a:lnTo>
                    <a:pt x="12827" y="257810"/>
                  </a:lnTo>
                  <a:lnTo>
                    <a:pt x="21056" y="271780"/>
                  </a:lnTo>
                  <a:lnTo>
                    <a:pt x="28651" y="271780"/>
                  </a:lnTo>
                  <a:lnTo>
                    <a:pt x="20382" y="257810"/>
                  </a:lnTo>
                  <a:close/>
                </a:path>
                <a:path w="265429" h="271779">
                  <a:moveTo>
                    <a:pt x="42590" y="219710"/>
                  </a:moveTo>
                  <a:lnTo>
                    <a:pt x="35090" y="219710"/>
                  </a:lnTo>
                  <a:lnTo>
                    <a:pt x="53555" y="251460"/>
                  </a:lnTo>
                  <a:lnTo>
                    <a:pt x="41516" y="271780"/>
                  </a:lnTo>
                  <a:lnTo>
                    <a:pt x="49110" y="271780"/>
                  </a:lnTo>
                  <a:lnTo>
                    <a:pt x="57353" y="257810"/>
                  </a:lnTo>
                  <a:lnTo>
                    <a:pt x="64908" y="257810"/>
                  </a:lnTo>
                  <a:lnTo>
                    <a:pt x="61150" y="251460"/>
                  </a:lnTo>
                  <a:lnTo>
                    <a:pt x="64843" y="245110"/>
                  </a:lnTo>
                  <a:lnTo>
                    <a:pt x="57353" y="245110"/>
                  </a:lnTo>
                  <a:lnTo>
                    <a:pt x="42590" y="219710"/>
                  </a:lnTo>
                  <a:close/>
                </a:path>
                <a:path w="265429" h="271779">
                  <a:moveTo>
                    <a:pt x="64908" y="257810"/>
                  </a:moveTo>
                  <a:lnTo>
                    <a:pt x="57353" y="257810"/>
                  </a:lnTo>
                  <a:lnTo>
                    <a:pt x="65582" y="271780"/>
                  </a:lnTo>
                  <a:lnTo>
                    <a:pt x="73177" y="271780"/>
                  </a:lnTo>
                  <a:lnTo>
                    <a:pt x="64908" y="257810"/>
                  </a:lnTo>
                  <a:close/>
                </a:path>
                <a:path w="265429" h="271779">
                  <a:moveTo>
                    <a:pt x="87106" y="219710"/>
                  </a:moveTo>
                  <a:lnTo>
                    <a:pt x="79616" y="219710"/>
                  </a:lnTo>
                  <a:lnTo>
                    <a:pt x="98082" y="251460"/>
                  </a:lnTo>
                  <a:lnTo>
                    <a:pt x="86055" y="271780"/>
                  </a:lnTo>
                  <a:lnTo>
                    <a:pt x="93637" y="271780"/>
                  </a:lnTo>
                  <a:lnTo>
                    <a:pt x="101879" y="257810"/>
                  </a:lnTo>
                  <a:lnTo>
                    <a:pt x="109435" y="257810"/>
                  </a:lnTo>
                  <a:lnTo>
                    <a:pt x="105676" y="251460"/>
                  </a:lnTo>
                  <a:lnTo>
                    <a:pt x="109369" y="245110"/>
                  </a:lnTo>
                  <a:lnTo>
                    <a:pt x="101879" y="245110"/>
                  </a:lnTo>
                  <a:lnTo>
                    <a:pt x="87106" y="219710"/>
                  </a:lnTo>
                  <a:close/>
                </a:path>
                <a:path w="265429" h="271779">
                  <a:moveTo>
                    <a:pt x="109435" y="257810"/>
                  </a:moveTo>
                  <a:lnTo>
                    <a:pt x="101879" y="257810"/>
                  </a:lnTo>
                  <a:lnTo>
                    <a:pt x="110109" y="271780"/>
                  </a:lnTo>
                  <a:lnTo>
                    <a:pt x="117703" y="271780"/>
                  </a:lnTo>
                  <a:lnTo>
                    <a:pt x="109435" y="257810"/>
                  </a:lnTo>
                  <a:close/>
                </a:path>
                <a:path w="265429" h="271779">
                  <a:moveTo>
                    <a:pt x="131643" y="219710"/>
                  </a:moveTo>
                  <a:lnTo>
                    <a:pt x="124142" y="219710"/>
                  </a:lnTo>
                  <a:lnTo>
                    <a:pt x="142608" y="251460"/>
                  </a:lnTo>
                  <a:lnTo>
                    <a:pt x="130581" y="271780"/>
                  </a:lnTo>
                  <a:lnTo>
                    <a:pt x="138163" y="271780"/>
                  </a:lnTo>
                  <a:lnTo>
                    <a:pt x="146405" y="257810"/>
                  </a:lnTo>
                  <a:lnTo>
                    <a:pt x="153956" y="257810"/>
                  </a:lnTo>
                  <a:lnTo>
                    <a:pt x="150190" y="251460"/>
                  </a:lnTo>
                  <a:lnTo>
                    <a:pt x="153885" y="245110"/>
                  </a:lnTo>
                  <a:lnTo>
                    <a:pt x="146405" y="245110"/>
                  </a:lnTo>
                  <a:lnTo>
                    <a:pt x="131643" y="219710"/>
                  </a:lnTo>
                  <a:close/>
                </a:path>
                <a:path w="265429" h="271779">
                  <a:moveTo>
                    <a:pt x="153956" y="257810"/>
                  </a:moveTo>
                  <a:lnTo>
                    <a:pt x="146405" y="257810"/>
                  </a:lnTo>
                  <a:lnTo>
                    <a:pt x="154635" y="271780"/>
                  </a:lnTo>
                  <a:lnTo>
                    <a:pt x="162242" y="271780"/>
                  </a:lnTo>
                  <a:lnTo>
                    <a:pt x="153956" y="257810"/>
                  </a:lnTo>
                  <a:close/>
                </a:path>
                <a:path w="265429" h="271779">
                  <a:moveTo>
                    <a:pt x="176159" y="219710"/>
                  </a:moveTo>
                  <a:lnTo>
                    <a:pt x="168668" y="219710"/>
                  </a:lnTo>
                  <a:lnTo>
                    <a:pt x="187134" y="251460"/>
                  </a:lnTo>
                  <a:lnTo>
                    <a:pt x="175094" y="271780"/>
                  </a:lnTo>
                  <a:lnTo>
                    <a:pt x="182689" y="271780"/>
                  </a:lnTo>
                  <a:lnTo>
                    <a:pt x="190931" y="257810"/>
                  </a:lnTo>
                  <a:lnTo>
                    <a:pt x="198482" y="257810"/>
                  </a:lnTo>
                  <a:lnTo>
                    <a:pt x="194716" y="251460"/>
                  </a:lnTo>
                  <a:lnTo>
                    <a:pt x="198409" y="245110"/>
                  </a:lnTo>
                  <a:lnTo>
                    <a:pt x="190931" y="245110"/>
                  </a:lnTo>
                  <a:lnTo>
                    <a:pt x="176159" y="219710"/>
                  </a:lnTo>
                  <a:close/>
                </a:path>
                <a:path w="265429" h="271779">
                  <a:moveTo>
                    <a:pt x="198482" y="257810"/>
                  </a:moveTo>
                  <a:lnTo>
                    <a:pt x="190931" y="257810"/>
                  </a:lnTo>
                  <a:lnTo>
                    <a:pt x="199161" y="271780"/>
                  </a:lnTo>
                  <a:lnTo>
                    <a:pt x="206768" y="271780"/>
                  </a:lnTo>
                  <a:lnTo>
                    <a:pt x="198482" y="257810"/>
                  </a:lnTo>
                  <a:close/>
                </a:path>
                <a:path w="265429" h="271779">
                  <a:moveTo>
                    <a:pt x="220682" y="219710"/>
                  </a:moveTo>
                  <a:lnTo>
                    <a:pt x="213182" y="219710"/>
                  </a:lnTo>
                  <a:lnTo>
                    <a:pt x="231660" y="251460"/>
                  </a:lnTo>
                  <a:lnTo>
                    <a:pt x="219621" y="271780"/>
                  </a:lnTo>
                  <a:lnTo>
                    <a:pt x="227215" y="271780"/>
                  </a:lnTo>
                  <a:lnTo>
                    <a:pt x="235445" y="257810"/>
                  </a:lnTo>
                  <a:lnTo>
                    <a:pt x="243013" y="257810"/>
                  </a:lnTo>
                  <a:lnTo>
                    <a:pt x="239255" y="251460"/>
                  </a:lnTo>
                  <a:lnTo>
                    <a:pt x="242945" y="245110"/>
                  </a:lnTo>
                  <a:lnTo>
                    <a:pt x="235445" y="245110"/>
                  </a:lnTo>
                  <a:lnTo>
                    <a:pt x="220682" y="219710"/>
                  </a:lnTo>
                  <a:close/>
                </a:path>
                <a:path w="265429" h="271779">
                  <a:moveTo>
                    <a:pt x="243013" y="257810"/>
                  </a:moveTo>
                  <a:lnTo>
                    <a:pt x="235445" y="257810"/>
                  </a:lnTo>
                  <a:lnTo>
                    <a:pt x="243687" y="271780"/>
                  </a:lnTo>
                  <a:lnTo>
                    <a:pt x="251282" y="271780"/>
                  </a:lnTo>
                  <a:lnTo>
                    <a:pt x="243013" y="257810"/>
                  </a:lnTo>
                  <a:close/>
                </a:path>
                <a:path w="265429" h="271779">
                  <a:moveTo>
                    <a:pt x="265426" y="270510"/>
                  </a:moveTo>
                  <a:lnTo>
                    <a:pt x="264147" y="271780"/>
                  </a:lnTo>
                  <a:lnTo>
                    <a:pt x="265426" y="271780"/>
                  </a:lnTo>
                  <a:lnTo>
                    <a:pt x="265426" y="270510"/>
                  </a:lnTo>
                  <a:close/>
                </a:path>
                <a:path w="265429" h="271779">
                  <a:moveTo>
                    <a:pt x="20885" y="181610"/>
                  </a:moveTo>
                  <a:lnTo>
                    <a:pt x="12827" y="181610"/>
                  </a:lnTo>
                  <a:lnTo>
                    <a:pt x="31292" y="213360"/>
                  </a:lnTo>
                  <a:lnTo>
                    <a:pt x="12827" y="245110"/>
                  </a:lnTo>
                  <a:lnTo>
                    <a:pt x="20317" y="245110"/>
                  </a:lnTo>
                  <a:lnTo>
                    <a:pt x="35090" y="219710"/>
                  </a:lnTo>
                  <a:lnTo>
                    <a:pt x="42590" y="219710"/>
                  </a:lnTo>
                  <a:lnTo>
                    <a:pt x="38900" y="213360"/>
                  </a:lnTo>
                  <a:lnTo>
                    <a:pt x="42590" y="207010"/>
                  </a:lnTo>
                  <a:lnTo>
                    <a:pt x="35090" y="207010"/>
                  </a:lnTo>
                  <a:lnTo>
                    <a:pt x="20885" y="181610"/>
                  </a:lnTo>
                  <a:close/>
                </a:path>
                <a:path w="265429" h="271779">
                  <a:moveTo>
                    <a:pt x="65411" y="181610"/>
                  </a:moveTo>
                  <a:lnTo>
                    <a:pt x="57353" y="181610"/>
                  </a:lnTo>
                  <a:lnTo>
                    <a:pt x="75819" y="213360"/>
                  </a:lnTo>
                  <a:lnTo>
                    <a:pt x="57353" y="245110"/>
                  </a:lnTo>
                  <a:lnTo>
                    <a:pt x="64843" y="245110"/>
                  </a:lnTo>
                  <a:lnTo>
                    <a:pt x="79616" y="219710"/>
                  </a:lnTo>
                  <a:lnTo>
                    <a:pt x="87106" y="219710"/>
                  </a:lnTo>
                  <a:lnTo>
                    <a:pt x="83413" y="213360"/>
                  </a:lnTo>
                  <a:lnTo>
                    <a:pt x="87106" y="207010"/>
                  </a:lnTo>
                  <a:lnTo>
                    <a:pt x="79616" y="207010"/>
                  </a:lnTo>
                  <a:lnTo>
                    <a:pt x="65411" y="181610"/>
                  </a:lnTo>
                  <a:close/>
                </a:path>
                <a:path w="265429" h="271779">
                  <a:moveTo>
                    <a:pt x="109938" y="181610"/>
                  </a:moveTo>
                  <a:lnTo>
                    <a:pt x="101879" y="181610"/>
                  </a:lnTo>
                  <a:lnTo>
                    <a:pt x="120345" y="213360"/>
                  </a:lnTo>
                  <a:lnTo>
                    <a:pt x="101879" y="245110"/>
                  </a:lnTo>
                  <a:lnTo>
                    <a:pt x="109369" y="245110"/>
                  </a:lnTo>
                  <a:lnTo>
                    <a:pt x="124142" y="219710"/>
                  </a:lnTo>
                  <a:lnTo>
                    <a:pt x="131643" y="219710"/>
                  </a:lnTo>
                  <a:lnTo>
                    <a:pt x="127952" y="213360"/>
                  </a:lnTo>
                  <a:lnTo>
                    <a:pt x="131643" y="207010"/>
                  </a:lnTo>
                  <a:lnTo>
                    <a:pt x="124142" y="207010"/>
                  </a:lnTo>
                  <a:lnTo>
                    <a:pt x="109938" y="181610"/>
                  </a:lnTo>
                  <a:close/>
                </a:path>
                <a:path w="265429" h="271779">
                  <a:moveTo>
                    <a:pt x="154454" y="181610"/>
                  </a:moveTo>
                  <a:lnTo>
                    <a:pt x="146405" y="181610"/>
                  </a:lnTo>
                  <a:lnTo>
                    <a:pt x="164871" y="213360"/>
                  </a:lnTo>
                  <a:lnTo>
                    <a:pt x="146405" y="245110"/>
                  </a:lnTo>
                  <a:lnTo>
                    <a:pt x="153885" y="245110"/>
                  </a:lnTo>
                  <a:lnTo>
                    <a:pt x="168668" y="219710"/>
                  </a:lnTo>
                  <a:lnTo>
                    <a:pt x="176159" y="219710"/>
                  </a:lnTo>
                  <a:lnTo>
                    <a:pt x="172466" y="213360"/>
                  </a:lnTo>
                  <a:lnTo>
                    <a:pt x="176159" y="207010"/>
                  </a:lnTo>
                  <a:lnTo>
                    <a:pt x="168668" y="207010"/>
                  </a:lnTo>
                  <a:lnTo>
                    <a:pt x="154454" y="181610"/>
                  </a:lnTo>
                  <a:close/>
                </a:path>
                <a:path w="265429" h="271779">
                  <a:moveTo>
                    <a:pt x="198977" y="181610"/>
                  </a:moveTo>
                  <a:lnTo>
                    <a:pt x="190931" y="181610"/>
                  </a:lnTo>
                  <a:lnTo>
                    <a:pt x="209397" y="213360"/>
                  </a:lnTo>
                  <a:lnTo>
                    <a:pt x="190931" y="245110"/>
                  </a:lnTo>
                  <a:lnTo>
                    <a:pt x="198409" y="245110"/>
                  </a:lnTo>
                  <a:lnTo>
                    <a:pt x="213182" y="219710"/>
                  </a:lnTo>
                  <a:lnTo>
                    <a:pt x="220682" y="219710"/>
                  </a:lnTo>
                  <a:lnTo>
                    <a:pt x="216992" y="213360"/>
                  </a:lnTo>
                  <a:lnTo>
                    <a:pt x="220682" y="207010"/>
                  </a:lnTo>
                  <a:lnTo>
                    <a:pt x="213182" y="207010"/>
                  </a:lnTo>
                  <a:lnTo>
                    <a:pt x="198977" y="181610"/>
                  </a:lnTo>
                  <a:close/>
                </a:path>
                <a:path w="265429" h="271779">
                  <a:moveTo>
                    <a:pt x="243513" y="181610"/>
                  </a:moveTo>
                  <a:lnTo>
                    <a:pt x="235445" y="181610"/>
                  </a:lnTo>
                  <a:lnTo>
                    <a:pt x="253911" y="213360"/>
                  </a:lnTo>
                  <a:lnTo>
                    <a:pt x="235445" y="245110"/>
                  </a:lnTo>
                  <a:lnTo>
                    <a:pt x="242945" y="245110"/>
                  </a:lnTo>
                  <a:lnTo>
                    <a:pt x="257708" y="219710"/>
                  </a:lnTo>
                  <a:lnTo>
                    <a:pt x="265426" y="219710"/>
                  </a:lnTo>
                  <a:lnTo>
                    <a:pt x="261518" y="213360"/>
                  </a:lnTo>
                  <a:lnTo>
                    <a:pt x="264775" y="207010"/>
                  </a:lnTo>
                  <a:lnTo>
                    <a:pt x="257708" y="207010"/>
                  </a:lnTo>
                  <a:lnTo>
                    <a:pt x="243513" y="181610"/>
                  </a:lnTo>
                  <a:close/>
                </a:path>
                <a:path w="265429" h="271779">
                  <a:moveTo>
                    <a:pt x="265426" y="219710"/>
                  </a:moveTo>
                  <a:lnTo>
                    <a:pt x="257708" y="219710"/>
                  </a:lnTo>
                  <a:lnTo>
                    <a:pt x="265426" y="232410"/>
                  </a:lnTo>
                  <a:lnTo>
                    <a:pt x="265426" y="219710"/>
                  </a:lnTo>
                  <a:close/>
                </a:path>
                <a:path w="265429" h="271779">
                  <a:moveTo>
                    <a:pt x="42580" y="142240"/>
                  </a:moveTo>
                  <a:lnTo>
                    <a:pt x="35090" y="142240"/>
                  </a:lnTo>
                  <a:lnTo>
                    <a:pt x="53555" y="173990"/>
                  </a:lnTo>
                  <a:lnTo>
                    <a:pt x="35090" y="207010"/>
                  </a:lnTo>
                  <a:lnTo>
                    <a:pt x="42590" y="207010"/>
                  </a:lnTo>
                  <a:lnTo>
                    <a:pt x="57353" y="181610"/>
                  </a:lnTo>
                  <a:lnTo>
                    <a:pt x="65411" y="181610"/>
                  </a:lnTo>
                  <a:lnTo>
                    <a:pt x="61150" y="173990"/>
                  </a:lnTo>
                  <a:lnTo>
                    <a:pt x="64843" y="167640"/>
                  </a:lnTo>
                  <a:lnTo>
                    <a:pt x="57353" y="167640"/>
                  </a:lnTo>
                  <a:lnTo>
                    <a:pt x="42580" y="142240"/>
                  </a:lnTo>
                  <a:close/>
                </a:path>
                <a:path w="265429" h="271779">
                  <a:moveTo>
                    <a:pt x="87116" y="142240"/>
                  </a:moveTo>
                  <a:lnTo>
                    <a:pt x="79616" y="142240"/>
                  </a:lnTo>
                  <a:lnTo>
                    <a:pt x="98082" y="173990"/>
                  </a:lnTo>
                  <a:lnTo>
                    <a:pt x="79616" y="207010"/>
                  </a:lnTo>
                  <a:lnTo>
                    <a:pt x="87106" y="207010"/>
                  </a:lnTo>
                  <a:lnTo>
                    <a:pt x="101879" y="181610"/>
                  </a:lnTo>
                  <a:lnTo>
                    <a:pt x="109938" y="181610"/>
                  </a:lnTo>
                  <a:lnTo>
                    <a:pt x="105676" y="173990"/>
                  </a:lnTo>
                  <a:lnTo>
                    <a:pt x="109369" y="167640"/>
                  </a:lnTo>
                  <a:lnTo>
                    <a:pt x="101879" y="167640"/>
                  </a:lnTo>
                  <a:lnTo>
                    <a:pt x="87116" y="142240"/>
                  </a:lnTo>
                  <a:close/>
                </a:path>
                <a:path w="265429" h="271779">
                  <a:moveTo>
                    <a:pt x="131643" y="142240"/>
                  </a:moveTo>
                  <a:lnTo>
                    <a:pt x="124142" y="142240"/>
                  </a:lnTo>
                  <a:lnTo>
                    <a:pt x="142608" y="173990"/>
                  </a:lnTo>
                  <a:lnTo>
                    <a:pt x="124142" y="207010"/>
                  </a:lnTo>
                  <a:lnTo>
                    <a:pt x="131643" y="207010"/>
                  </a:lnTo>
                  <a:lnTo>
                    <a:pt x="146405" y="181610"/>
                  </a:lnTo>
                  <a:lnTo>
                    <a:pt x="154454" y="181610"/>
                  </a:lnTo>
                  <a:lnTo>
                    <a:pt x="150190" y="173990"/>
                  </a:lnTo>
                  <a:lnTo>
                    <a:pt x="153885" y="167640"/>
                  </a:lnTo>
                  <a:lnTo>
                    <a:pt x="146405" y="167640"/>
                  </a:lnTo>
                  <a:lnTo>
                    <a:pt x="131643" y="142240"/>
                  </a:lnTo>
                  <a:close/>
                </a:path>
                <a:path w="265429" h="271779">
                  <a:moveTo>
                    <a:pt x="176159" y="142240"/>
                  </a:moveTo>
                  <a:lnTo>
                    <a:pt x="168668" y="142240"/>
                  </a:lnTo>
                  <a:lnTo>
                    <a:pt x="187134" y="173990"/>
                  </a:lnTo>
                  <a:lnTo>
                    <a:pt x="168668" y="207010"/>
                  </a:lnTo>
                  <a:lnTo>
                    <a:pt x="176159" y="207010"/>
                  </a:lnTo>
                  <a:lnTo>
                    <a:pt x="190931" y="181610"/>
                  </a:lnTo>
                  <a:lnTo>
                    <a:pt x="198977" y="181610"/>
                  </a:lnTo>
                  <a:lnTo>
                    <a:pt x="194716" y="173990"/>
                  </a:lnTo>
                  <a:lnTo>
                    <a:pt x="198409" y="167640"/>
                  </a:lnTo>
                  <a:lnTo>
                    <a:pt x="190931" y="167640"/>
                  </a:lnTo>
                  <a:lnTo>
                    <a:pt x="176159" y="142240"/>
                  </a:lnTo>
                  <a:close/>
                </a:path>
                <a:path w="265429" h="271779">
                  <a:moveTo>
                    <a:pt x="220682" y="142240"/>
                  </a:moveTo>
                  <a:lnTo>
                    <a:pt x="213182" y="142240"/>
                  </a:lnTo>
                  <a:lnTo>
                    <a:pt x="231660" y="173990"/>
                  </a:lnTo>
                  <a:lnTo>
                    <a:pt x="213182" y="207010"/>
                  </a:lnTo>
                  <a:lnTo>
                    <a:pt x="220682" y="207010"/>
                  </a:lnTo>
                  <a:lnTo>
                    <a:pt x="235445" y="181610"/>
                  </a:lnTo>
                  <a:lnTo>
                    <a:pt x="243513" y="181610"/>
                  </a:lnTo>
                  <a:lnTo>
                    <a:pt x="239255" y="173990"/>
                  </a:lnTo>
                  <a:lnTo>
                    <a:pt x="242945" y="167640"/>
                  </a:lnTo>
                  <a:lnTo>
                    <a:pt x="235445" y="167640"/>
                  </a:lnTo>
                  <a:lnTo>
                    <a:pt x="220682" y="142240"/>
                  </a:lnTo>
                  <a:close/>
                </a:path>
                <a:path w="265429" h="271779">
                  <a:moveTo>
                    <a:pt x="265426" y="193040"/>
                  </a:moveTo>
                  <a:lnTo>
                    <a:pt x="257708" y="207010"/>
                  </a:lnTo>
                  <a:lnTo>
                    <a:pt x="264775" y="207010"/>
                  </a:lnTo>
                  <a:lnTo>
                    <a:pt x="265426" y="205740"/>
                  </a:lnTo>
                  <a:lnTo>
                    <a:pt x="265426" y="193040"/>
                  </a:lnTo>
                  <a:close/>
                </a:path>
                <a:path w="265429" h="271779">
                  <a:moveTo>
                    <a:pt x="0" y="146050"/>
                  </a:moveTo>
                  <a:lnTo>
                    <a:pt x="0" y="158750"/>
                  </a:lnTo>
                  <a:lnTo>
                    <a:pt x="9029" y="173990"/>
                  </a:lnTo>
                  <a:lnTo>
                    <a:pt x="0" y="190500"/>
                  </a:lnTo>
                  <a:lnTo>
                    <a:pt x="0" y="203200"/>
                  </a:lnTo>
                  <a:lnTo>
                    <a:pt x="12827" y="181610"/>
                  </a:lnTo>
                  <a:lnTo>
                    <a:pt x="20885" y="181610"/>
                  </a:lnTo>
                  <a:lnTo>
                    <a:pt x="16624" y="173990"/>
                  </a:lnTo>
                  <a:lnTo>
                    <a:pt x="20317" y="167640"/>
                  </a:lnTo>
                  <a:lnTo>
                    <a:pt x="12827" y="167640"/>
                  </a:lnTo>
                  <a:lnTo>
                    <a:pt x="0" y="146050"/>
                  </a:lnTo>
                  <a:close/>
                </a:path>
                <a:path w="265429" h="271779">
                  <a:moveTo>
                    <a:pt x="20317" y="104140"/>
                  </a:moveTo>
                  <a:lnTo>
                    <a:pt x="12827" y="104140"/>
                  </a:lnTo>
                  <a:lnTo>
                    <a:pt x="31292" y="135890"/>
                  </a:lnTo>
                  <a:lnTo>
                    <a:pt x="12827" y="167640"/>
                  </a:lnTo>
                  <a:lnTo>
                    <a:pt x="20317" y="167640"/>
                  </a:lnTo>
                  <a:lnTo>
                    <a:pt x="35090" y="142240"/>
                  </a:lnTo>
                  <a:lnTo>
                    <a:pt x="42580" y="142240"/>
                  </a:lnTo>
                  <a:lnTo>
                    <a:pt x="38887" y="135890"/>
                  </a:lnTo>
                  <a:lnTo>
                    <a:pt x="42580" y="129540"/>
                  </a:lnTo>
                  <a:lnTo>
                    <a:pt x="35090" y="129540"/>
                  </a:lnTo>
                  <a:lnTo>
                    <a:pt x="20317" y="104140"/>
                  </a:lnTo>
                  <a:close/>
                </a:path>
                <a:path w="265429" h="271779">
                  <a:moveTo>
                    <a:pt x="64843" y="104140"/>
                  </a:moveTo>
                  <a:lnTo>
                    <a:pt x="57353" y="104140"/>
                  </a:lnTo>
                  <a:lnTo>
                    <a:pt x="75819" y="135890"/>
                  </a:lnTo>
                  <a:lnTo>
                    <a:pt x="57353" y="167640"/>
                  </a:lnTo>
                  <a:lnTo>
                    <a:pt x="64843" y="167640"/>
                  </a:lnTo>
                  <a:lnTo>
                    <a:pt x="79616" y="142240"/>
                  </a:lnTo>
                  <a:lnTo>
                    <a:pt x="87116" y="142240"/>
                  </a:lnTo>
                  <a:lnTo>
                    <a:pt x="83426" y="135890"/>
                  </a:lnTo>
                  <a:lnTo>
                    <a:pt x="87116" y="129540"/>
                  </a:lnTo>
                  <a:lnTo>
                    <a:pt x="79616" y="129540"/>
                  </a:lnTo>
                  <a:lnTo>
                    <a:pt x="64843" y="104140"/>
                  </a:lnTo>
                  <a:close/>
                </a:path>
                <a:path w="265429" h="271779">
                  <a:moveTo>
                    <a:pt x="109369" y="104140"/>
                  </a:moveTo>
                  <a:lnTo>
                    <a:pt x="101879" y="104140"/>
                  </a:lnTo>
                  <a:lnTo>
                    <a:pt x="120345" y="135890"/>
                  </a:lnTo>
                  <a:lnTo>
                    <a:pt x="101879" y="167640"/>
                  </a:lnTo>
                  <a:lnTo>
                    <a:pt x="109369" y="167640"/>
                  </a:lnTo>
                  <a:lnTo>
                    <a:pt x="124142" y="142240"/>
                  </a:lnTo>
                  <a:lnTo>
                    <a:pt x="131643" y="142240"/>
                  </a:lnTo>
                  <a:lnTo>
                    <a:pt x="127952" y="135890"/>
                  </a:lnTo>
                  <a:lnTo>
                    <a:pt x="131643" y="129540"/>
                  </a:lnTo>
                  <a:lnTo>
                    <a:pt x="124142" y="129540"/>
                  </a:lnTo>
                  <a:lnTo>
                    <a:pt x="109369" y="104140"/>
                  </a:lnTo>
                  <a:close/>
                </a:path>
                <a:path w="265429" h="271779">
                  <a:moveTo>
                    <a:pt x="153885" y="104140"/>
                  </a:moveTo>
                  <a:lnTo>
                    <a:pt x="146405" y="104140"/>
                  </a:lnTo>
                  <a:lnTo>
                    <a:pt x="164871" y="135890"/>
                  </a:lnTo>
                  <a:lnTo>
                    <a:pt x="146405" y="167640"/>
                  </a:lnTo>
                  <a:lnTo>
                    <a:pt x="153885" y="167640"/>
                  </a:lnTo>
                  <a:lnTo>
                    <a:pt x="168668" y="142240"/>
                  </a:lnTo>
                  <a:lnTo>
                    <a:pt x="176159" y="142240"/>
                  </a:lnTo>
                  <a:lnTo>
                    <a:pt x="172466" y="135890"/>
                  </a:lnTo>
                  <a:lnTo>
                    <a:pt x="176159" y="129540"/>
                  </a:lnTo>
                  <a:lnTo>
                    <a:pt x="168668" y="129540"/>
                  </a:lnTo>
                  <a:lnTo>
                    <a:pt x="153885" y="104140"/>
                  </a:lnTo>
                  <a:close/>
                </a:path>
                <a:path w="265429" h="271779">
                  <a:moveTo>
                    <a:pt x="198409" y="104140"/>
                  </a:moveTo>
                  <a:lnTo>
                    <a:pt x="190931" y="104140"/>
                  </a:lnTo>
                  <a:lnTo>
                    <a:pt x="209397" y="135890"/>
                  </a:lnTo>
                  <a:lnTo>
                    <a:pt x="190931" y="167640"/>
                  </a:lnTo>
                  <a:lnTo>
                    <a:pt x="198409" y="167640"/>
                  </a:lnTo>
                  <a:lnTo>
                    <a:pt x="213182" y="142240"/>
                  </a:lnTo>
                  <a:lnTo>
                    <a:pt x="220682" y="142240"/>
                  </a:lnTo>
                  <a:lnTo>
                    <a:pt x="216992" y="135890"/>
                  </a:lnTo>
                  <a:lnTo>
                    <a:pt x="220682" y="129540"/>
                  </a:lnTo>
                  <a:lnTo>
                    <a:pt x="213182" y="129540"/>
                  </a:lnTo>
                  <a:lnTo>
                    <a:pt x="198409" y="104140"/>
                  </a:lnTo>
                  <a:close/>
                </a:path>
                <a:path w="265429" h="271779">
                  <a:moveTo>
                    <a:pt x="242945" y="104140"/>
                  </a:moveTo>
                  <a:lnTo>
                    <a:pt x="235445" y="104140"/>
                  </a:lnTo>
                  <a:lnTo>
                    <a:pt x="253911" y="135890"/>
                  </a:lnTo>
                  <a:lnTo>
                    <a:pt x="235445" y="167640"/>
                  </a:lnTo>
                  <a:lnTo>
                    <a:pt x="242945" y="167640"/>
                  </a:lnTo>
                  <a:lnTo>
                    <a:pt x="257708" y="142240"/>
                  </a:lnTo>
                  <a:lnTo>
                    <a:pt x="265426" y="142240"/>
                  </a:lnTo>
                  <a:lnTo>
                    <a:pt x="261518" y="135890"/>
                  </a:lnTo>
                  <a:lnTo>
                    <a:pt x="265426" y="129540"/>
                  </a:lnTo>
                  <a:lnTo>
                    <a:pt x="257708" y="129540"/>
                  </a:lnTo>
                  <a:lnTo>
                    <a:pt x="242945" y="104140"/>
                  </a:lnTo>
                  <a:close/>
                </a:path>
                <a:path w="265429" h="271779">
                  <a:moveTo>
                    <a:pt x="265426" y="142240"/>
                  </a:moveTo>
                  <a:lnTo>
                    <a:pt x="257708" y="142240"/>
                  </a:lnTo>
                  <a:lnTo>
                    <a:pt x="265426" y="156210"/>
                  </a:lnTo>
                  <a:lnTo>
                    <a:pt x="265426" y="142240"/>
                  </a:lnTo>
                  <a:close/>
                </a:path>
                <a:path w="265429" h="271779">
                  <a:moveTo>
                    <a:pt x="42590" y="64770"/>
                  </a:moveTo>
                  <a:lnTo>
                    <a:pt x="35090" y="64770"/>
                  </a:lnTo>
                  <a:lnTo>
                    <a:pt x="53555" y="97790"/>
                  </a:lnTo>
                  <a:lnTo>
                    <a:pt x="35090" y="129540"/>
                  </a:lnTo>
                  <a:lnTo>
                    <a:pt x="42580" y="129540"/>
                  </a:lnTo>
                  <a:lnTo>
                    <a:pt x="57353" y="104140"/>
                  </a:lnTo>
                  <a:lnTo>
                    <a:pt x="64843" y="104140"/>
                  </a:lnTo>
                  <a:lnTo>
                    <a:pt x="61150" y="97790"/>
                  </a:lnTo>
                  <a:lnTo>
                    <a:pt x="65411" y="90170"/>
                  </a:lnTo>
                  <a:lnTo>
                    <a:pt x="57353" y="90170"/>
                  </a:lnTo>
                  <a:lnTo>
                    <a:pt x="42590" y="64770"/>
                  </a:lnTo>
                  <a:close/>
                </a:path>
                <a:path w="265429" h="271779">
                  <a:moveTo>
                    <a:pt x="87106" y="64770"/>
                  </a:moveTo>
                  <a:lnTo>
                    <a:pt x="79616" y="64770"/>
                  </a:lnTo>
                  <a:lnTo>
                    <a:pt x="98082" y="97790"/>
                  </a:lnTo>
                  <a:lnTo>
                    <a:pt x="79616" y="129540"/>
                  </a:lnTo>
                  <a:lnTo>
                    <a:pt x="87116" y="129540"/>
                  </a:lnTo>
                  <a:lnTo>
                    <a:pt x="101879" y="104140"/>
                  </a:lnTo>
                  <a:lnTo>
                    <a:pt x="109369" y="104140"/>
                  </a:lnTo>
                  <a:lnTo>
                    <a:pt x="105676" y="97790"/>
                  </a:lnTo>
                  <a:lnTo>
                    <a:pt x="109938" y="90170"/>
                  </a:lnTo>
                  <a:lnTo>
                    <a:pt x="101879" y="90170"/>
                  </a:lnTo>
                  <a:lnTo>
                    <a:pt x="87106" y="64770"/>
                  </a:lnTo>
                  <a:close/>
                </a:path>
                <a:path w="265429" h="271779">
                  <a:moveTo>
                    <a:pt x="131643" y="64770"/>
                  </a:moveTo>
                  <a:lnTo>
                    <a:pt x="124142" y="64770"/>
                  </a:lnTo>
                  <a:lnTo>
                    <a:pt x="142608" y="97790"/>
                  </a:lnTo>
                  <a:lnTo>
                    <a:pt x="124142" y="129540"/>
                  </a:lnTo>
                  <a:lnTo>
                    <a:pt x="131643" y="129540"/>
                  </a:lnTo>
                  <a:lnTo>
                    <a:pt x="146405" y="104140"/>
                  </a:lnTo>
                  <a:lnTo>
                    <a:pt x="153885" y="104140"/>
                  </a:lnTo>
                  <a:lnTo>
                    <a:pt x="150190" y="97790"/>
                  </a:lnTo>
                  <a:lnTo>
                    <a:pt x="154454" y="90170"/>
                  </a:lnTo>
                  <a:lnTo>
                    <a:pt x="146405" y="90170"/>
                  </a:lnTo>
                  <a:lnTo>
                    <a:pt x="131643" y="64770"/>
                  </a:lnTo>
                  <a:close/>
                </a:path>
                <a:path w="265429" h="271779">
                  <a:moveTo>
                    <a:pt x="176159" y="64770"/>
                  </a:moveTo>
                  <a:lnTo>
                    <a:pt x="168668" y="64770"/>
                  </a:lnTo>
                  <a:lnTo>
                    <a:pt x="187134" y="97790"/>
                  </a:lnTo>
                  <a:lnTo>
                    <a:pt x="168668" y="129540"/>
                  </a:lnTo>
                  <a:lnTo>
                    <a:pt x="176159" y="129540"/>
                  </a:lnTo>
                  <a:lnTo>
                    <a:pt x="190931" y="104140"/>
                  </a:lnTo>
                  <a:lnTo>
                    <a:pt x="198409" y="104140"/>
                  </a:lnTo>
                  <a:lnTo>
                    <a:pt x="194716" y="97790"/>
                  </a:lnTo>
                  <a:lnTo>
                    <a:pt x="198977" y="90170"/>
                  </a:lnTo>
                  <a:lnTo>
                    <a:pt x="190931" y="90170"/>
                  </a:lnTo>
                  <a:lnTo>
                    <a:pt x="176159" y="64770"/>
                  </a:lnTo>
                  <a:close/>
                </a:path>
                <a:path w="265429" h="271779">
                  <a:moveTo>
                    <a:pt x="220682" y="64770"/>
                  </a:moveTo>
                  <a:lnTo>
                    <a:pt x="213182" y="64770"/>
                  </a:lnTo>
                  <a:lnTo>
                    <a:pt x="231660" y="97790"/>
                  </a:lnTo>
                  <a:lnTo>
                    <a:pt x="213182" y="129540"/>
                  </a:lnTo>
                  <a:lnTo>
                    <a:pt x="220682" y="129540"/>
                  </a:lnTo>
                  <a:lnTo>
                    <a:pt x="235445" y="104140"/>
                  </a:lnTo>
                  <a:lnTo>
                    <a:pt x="242945" y="104140"/>
                  </a:lnTo>
                  <a:lnTo>
                    <a:pt x="239255" y="97790"/>
                  </a:lnTo>
                  <a:lnTo>
                    <a:pt x="243513" y="90170"/>
                  </a:lnTo>
                  <a:lnTo>
                    <a:pt x="235445" y="90170"/>
                  </a:lnTo>
                  <a:lnTo>
                    <a:pt x="220682" y="64770"/>
                  </a:lnTo>
                  <a:close/>
                </a:path>
                <a:path w="265429" h="271779">
                  <a:moveTo>
                    <a:pt x="265426" y="115570"/>
                  </a:moveTo>
                  <a:lnTo>
                    <a:pt x="257708" y="129540"/>
                  </a:lnTo>
                  <a:lnTo>
                    <a:pt x="265426" y="129540"/>
                  </a:lnTo>
                  <a:lnTo>
                    <a:pt x="265426" y="115570"/>
                  </a:lnTo>
                  <a:close/>
                </a:path>
                <a:path w="265429" h="271779">
                  <a:moveTo>
                    <a:pt x="0" y="68580"/>
                  </a:moveTo>
                  <a:lnTo>
                    <a:pt x="0" y="81280"/>
                  </a:lnTo>
                  <a:lnTo>
                    <a:pt x="9029" y="97790"/>
                  </a:lnTo>
                  <a:lnTo>
                    <a:pt x="0" y="113030"/>
                  </a:lnTo>
                  <a:lnTo>
                    <a:pt x="0" y="125730"/>
                  </a:lnTo>
                  <a:lnTo>
                    <a:pt x="12827" y="104140"/>
                  </a:lnTo>
                  <a:lnTo>
                    <a:pt x="20317" y="104140"/>
                  </a:lnTo>
                  <a:lnTo>
                    <a:pt x="16624" y="97790"/>
                  </a:lnTo>
                  <a:lnTo>
                    <a:pt x="20885" y="90170"/>
                  </a:lnTo>
                  <a:lnTo>
                    <a:pt x="12827" y="90170"/>
                  </a:lnTo>
                  <a:lnTo>
                    <a:pt x="0" y="68580"/>
                  </a:lnTo>
                  <a:close/>
                </a:path>
                <a:path w="265429" h="271779">
                  <a:moveTo>
                    <a:pt x="20317" y="26670"/>
                  </a:moveTo>
                  <a:lnTo>
                    <a:pt x="12827" y="26670"/>
                  </a:lnTo>
                  <a:lnTo>
                    <a:pt x="31292" y="58420"/>
                  </a:lnTo>
                  <a:lnTo>
                    <a:pt x="12827" y="90170"/>
                  </a:lnTo>
                  <a:lnTo>
                    <a:pt x="20885" y="90170"/>
                  </a:lnTo>
                  <a:lnTo>
                    <a:pt x="35090" y="64770"/>
                  </a:lnTo>
                  <a:lnTo>
                    <a:pt x="42590" y="64770"/>
                  </a:lnTo>
                  <a:lnTo>
                    <a:pt x="38900" y="58420"/>
                  </a:lnTo>
                  <a:lnTo>
                    <a:pt x="42590" y="52070"/>
                  </a:lnTo>
                  <a:lnTo>
                    <a:pt x="35090" y="52070"/>
                  </a:lnTo>
                  <a:lnTo>
                    <a:pt x="20317" y="26670"/>
                  </a:lnTo>
                  <a:close/>
                </a:path>
                <a:path w="265429" h="271779">
                  <a:moveTo>
                    <a:pt x="64843" y="26670"/>
                  </a:moveTo>
                  <a:lnTo>
                    <a:pt x="57353" y="26670"/>
                  </a:lnTo>
                  <a:lnTo>
                    <a:pt x="75819" y="58420"/>
                  </a:lnTo>
                  <a:lnTo>
                    <a:pt x="57353" y="90170"/>
                  </a:lnTo>
                  <a:lnTo>
                    <a:pt x="65411" y="90170"/>
                  </a:lnTo>
                  <a:lnTo>
                    <a:pt x="79616" y="64770"/>
                  </a:lnTo>
                  <a:lnTo>
                    <a:pt x="87106" y="64770"/>
                  </a:lnTo>
                  <a:lnTo>
                    <a:pt x="83413" y="58420"/>
                  </a:lnTo>
                  <a:lnTo>
                    <a:pt x="87106" y="52070"/>
                  </a:lnTo>
                  <a:lnTo>
                    <a:pt x="79616" y="52070"/>
                  </a:lnTo>
                  <a:lnTo>
                    <a:pt x="64843" y="26670"/>
                  </a:lnTo>
                  <a:close/>
                </a:path>
                <a:path w="265429" h="271779">
                  <a:moveTo>
                    <a:pt x="109369" y="26670"/>
                  </a:moveTo>
                  <a:lnTo>
                    <a:pt x="101879" y="26670"/>
                  </a:lnTo>
                  <a:lnTo>
                    <a:pt x="120345" y="58420"/>
                  </a:lnTo>
                  <a:lnTo>
                    <a:pt x="101879" y="90170"/>
                  </a:lnTo>
                  <a:lnTo>
                    <a:pt x="109938" y="90170"/>
                  </a:lnTo>
                  <a:lnTo>
                    <a:pt x="124142" y="64770"/>
                  </a:lnTo>
                  <a:lnTo>
                    <a:pt x="131643" y="64770"/>
                  </a:lnTo>
                  <a:lnTo>
                    <a:pt x="127952" y="58420"/>
                  </a:lnTo>
                  <a:lnTo>
                    <a:pt x="131643" y="52070"/>
                  </a:lnTo>
                  <a:lnTo>
                    <a:pt x="124142" y="52070"/>
                  </a:lnTo>
                  <a:lnTo>
                    <a:pt x="109369" y="26670"/>
                  </a:lnTo>
                  <a:close/>
                </a:path>
                <a:path w="265429" h="271779">
                  <a:moveTo>
                    <a:pt x="153885" y="26670"/>
                  </a:moveTo>
                  <a:lnTo>
                    <a:pt x="146405" y="26670"/>
                  </a:lnTo>
                  <a:lnTo>
                    <a:pt x="164871" y="58420"/>
                  </a:lnTo>
                  <a:lnTo>
                    <a:pt x="146405" y="90170"/>
                  </a:lnTo>
                  <a:lnTo>
                    <a:pt x="154454" y="90170"/>
                  </a:lnTo>
                  <a:lnTo>
                    <a:pt x="168668" y="64770"/>
                  </a:lnTo>
                  <a:lnTo>
                    <a:pt x="176159" y="64770"/>
                  </a:lnTo>
                  <a:lnTo>
                    <a:pt x="172466" y="58420"/>
                  </a:lnTo>
                  <a:lnTo>
                    <a:pt x="176159" y="52070"/>
                  </a:lnTo>
                  <a:lnTo>
                    <a:pt x="168668" y="52070"/>
                  </a:lnTo>
                  <a:lnTo>
                    <a:pt x="153885" y="26670"/>
                  </a:lnTo>
                  <a:close/>
                </a:path>
                <a:path w="265429" h="271779">
                  <a:moveTo>
                    <a:pt x="198409" y="26670"/>
                  </a:moveTo>
                  <a:lnTo>
                    <a:pt x="190931" y="26670"/>
                  </a:lnTo>
                  <a:lnTo>
                    <a:pt x="209397" y="58420"/>
                  </a:lnTo>
                  <a:lnTo>
                    <a:pt x="190931" y="90170"/>
                  </a:lnTo>
                  <a:lnTo>
                    <a:pt x="198977" y="90170"/>
                  </a:lnTo>
                  <a:lnTo>
                    <a:pt x="213182" y="64770"/>
                  </a:lnTo>
                  <a:lnTo>
                    <a:pt x="220682" y="64770"/>
                  </a:lnTo>
                  <a:lnTo>
                    <a:pt x="216992" y="58420"/>
                  </a:lnTo>
                  <a:lnTo>
                    <a:pt x="220682" y="52070"/>
                  </a:lnTo>
                  <a:lnTo>
                    <a:pt x="213182" y="52070"/>
                  </a:lnTo>
                  <a:lnTo>
                    <a:pt x="198409" y="26670"/>
                  </a:lnTo>
                  <a:close/>
                </a:path>
                <a:path w="265429" h="271779">
                  <a:moveTo>
                    <a:pt x="242945" y="26670"/>
                  </a:moveTo>
                  <a:lnTo>
                    <a:pt x="235445" y="26670"/>
                  </a:lnTo>
                  <a:lnTo>
                    <a:pt x="253911" y="58420"/>
                  </a:lnTo>
                  <a:lnTo>
                    <a:pt x="235445" y="90170"/>
                  </a:lnTo>
                  <a:lnTo>
                    <a:pt x="243513" y="90170"/>
                  </a:lnTo>
                  <a:lnTo>
                    <a:pt x="257708" y="64770"/>
                  </a:lnTo>
                  <a:lnTo>
                    <a:pt x="264775" y="64770"/>
                  </a:lnTo>
                  <a:lnTo>
                    <a:pt x="261518" y="58420"/>
                  </a:lnTo>
                  <a:lnTo>
                    <a:pt x="265426" y="52070"/>
                  </a:lnTo>
                  <a:lnTo>
                    <a:pt x="257708" y="52070"/>
                  </a:lnTo>
                  <a:lnTo>
                    <a:pt x="242945" y="26670"/>
                  </a:lnTo>
                  <a:close/>
                </a:path>
                <a:path w="265429" h="271779">
                  <a:moveTo>
                    <a:pt x="264775" y="64770"/>
                  </a:moveTo>
                  <a:lnTo>
                    <a:pt x="257708" y="64770"/>
                  </a:lnTo>
                  <a:lnTo>
                    <a:pt x="265426" y="78740"/>
                  </a:lnTo>
                  <a:lnTo>
                    <a:pt x="265426" y="66040"/>
                  </a:lnTo>
                  <a:lnTo>
                    <a:pt x="264775" y="64770"/>
                  </a:lnTo>
                  <a:close/>
                </a:path>
                <a:path w="265429" h="271779">
                  <a:moveTo>
                    <a:pt x="49110" y="0"/>
                  </a:moveTo>
                  <a:lnTo>
                    <a:pt x="41516" y="0"/>
                  </a:lnTo>
                  <a:lnTo>
                    <a:pt x="53555" y="20320"/>
                  </a:lnTo>
                  <a:lnTo>
                    <a:pt x="35090" y="52070"/>
                  </a:lnTo>
                  <a:lnTo>
                    <a:pt x="42590" y="52070"/>
                  </a:lnTo>
                  <a:lnTo>
                    <a:pt x="57353" y="26670"/>
                  </a:lnTo>
                  <a:lnTo>
                    <a:pt x="64843" y="26670"/>
                  </a:lnTo>
                  <a:lnTo>
                    <a:pt x="61150" y="20320"/>
                  </a:lnTo>
                  <a:lnTo>
                    <a:pt x="64912" y="13970"/>
                  </a:lnTo>
                  <a:lnTo>
                    <a:pt x="57353" y="13970"/>
                  </a:lnTo>
                  <a:lnTo>
                    <a:pt x="49110" y="0"/>
                  </a:lnTo>
                  <a:close/>
                </a:path>
                <a:path w="265429" h="271779">
                  <a:moveTo>
                    <a:pt x="93637" y="0"/>
                  </a:moveTo>
                  <a:lnTo>
                    <a:pt x="86042" y="0"/>
                  </a:lnTo>
                  <a:lnTo>
                    <a:pt x="98082" y="20320"/>
                  </a:lnTo>
                  <a:lnTo>
                    <a:pt x="79616" y="52070"/>
                  </a:lnTo>
                  <a:lnTo>
                    <a:pt x="87106" y="52070"/>
                  </a:lnTo>
                  <a:lnTo>
                    <a:pt x="101879" y="26670"/>
                  </a:lnTo>
                  <a:lnTo>
                    <a:pt x="109369" y="26670"/>
                  </a:lnTo>
                  <a:lnTo>
                    <a:pt x="105676" y="20320"/>
                  </a:lnTo>
                  <a:lnTo>
                    <a:pt x="109435" y="13970"/>
                  </a:lnTo>
                  <a:lnTo>
                    <a:pt x="101879" y="13970"/>
                  </a:lnTo>
                  <a:lnTo>
                    <a:pt x="93637" y="0"/>
                  </a:lnTo>
                  <a:close/>
                </a:path>
                <a:path w="265429" h="271779">
                  <a:moveTo>
                    <a:pt x="138163" y="0"/>
                  </a:moveTo>
                  <a:lnTo>
                    <a:pt x="130568" y="0"/>
                  </a:lnTo>
                  <a:lnTo>
                    <a:pt x="142608" y="20320"/>
                  </a:lnTo>
                  <a:lnTo>
                    <a:pt x="124142" y="52070"/>
                  </a:lnTo>
                  <a:lnTo>
                    <a:pt x="131643" y="52070"/>
                  </a:lnTo>
                  <a:lnTo>
                    <a:pt x="146405" y="26670"/>
                  </a:lnTo>
                  <a:lnTo>
                    <a:pt x="153885" y="26670"/>
                  </a:lnTo>
                  <a:lnTo>
                    <a:pt x="150190" y="20320"/>
                  </a:lnTo>
                  <a:lnTo>
                    <a:pt x="153956" y="13970"/>
                  </a:lnTo>
                  <a:lnTo>
                    <a:pt x="146405" y="13970"/>
                  </a:lnTo>
                  <a:lnTo>
                    <a:pt x="138163" y="0"/>
                  </a:lnTo>
                  <a:close/>
                </a:path>
                <a:path w="265429" h="271779">
                  <a:moveTo>
                    <a:pt x="182689" y="0"/>
                  </a:moveTo>
                  <a:lnTo>
                    <a:pt x="175082" y="0"/>
                  </a:lnTo>
                  <a:lnTo>
                    <a:pt x="187134" y="20320"/>
                  </a:lnTo>
                  <a:lnTo>
                    <a:pt x="168668" y="52070"/>
                  </a:lnTo>
                  <a:lnTo>
                    <a:pt x="176159" y="52070"/>
                  </a:lnTo>
                  <a:lnTo>
                    <a:pt x="190931" y="26670"/>
                  </a:lnTo>
                  <a:lnTo>
                    <a:pt x="198409" y="26670"/>
                  </a:lnTo>
                  <a:lnTo>
                    <a:pt x="194716" y="20320"/>
                  </a:lnTo>
                  <a:lnTo>
                    <a:pt x="198482" y="13970"/>
                  </a:lnTo>
                  <a:lnTo>
                    <a:pt x="190931" y="13970"/>
                  </a:lnTo>
                  <a:lnTo>
                    <a:pt x="182689" y="0"/>
                  </a:lnTo>
                  <a:close/>
                </a:path>
                <a:path w="265429" h="271779">
                  <a:moveTo>
                    <a:pt x="227215" y="0"/>
                  </a:moveTo>
                  <a:lnTo>
                    <a:pt x="219608" y="0"/>
                  </a:lnTo>
                  <a:lnTo>
                    <a:pt x="231660" y="20320"/>
                  </a:lnTo>
                  <a:lnTo>
                    <a:pt x="213182" y="52070"/>
                  </a:lnTo>
                  <a:lnTo>
                    <a:pt x="220682" y="52070"/>
                  </a:lnTo>
                  <a:lnTo>
                    <a:pt x="235445" y="26670"/>
                  </a:lnTo>
                  <a:lnTo>
                    <a:pt x="242945" y="26670"/>
                  </a:lnTo>
                  <a:lnTo>
                    <a:pt x="239255" y="20320"/>
                  </a:lnTo>
                  <a:lnTo>
                    <a:pt x="243013" y="13970"/>
                  </a:lnTo>
                  <a:lnTo>
                    <a:pt x="235445" y="13970"/>
                  </a:lnTo>
                  <a:lnTo>
                    <a:pt x="227215" y="0"/>
                  </a:lnTo>
                  <a:close/>
                </a:path>
                <a:path w="265429" h="271779">
                  <a:moveTo>
                    <a:pt x="265426" y="39370"/>
                  </a:moveTo>
                  <a:lnTo>
                    <a:pt x="257708" y="52070"/>
                  </a:lnTo>
                  <a:lnTo>
                    <a:pt x="265426" y="52070"/>
                  </a:lnTo>
                  <a:lnTo>
                    <a:pt x="265426" y="39370"/>
                  </a:lnTo>
                  <a:close/>
                </a:path>
                <a:path w="265429" h="271779">
                  <a:moveTo>
                    <a:pt x="4597" y="0"/>
                  </a:moveTo>
                  <a:lnTo>
                    <a:pt x="0" y="0"/>
                  </a:lnTo>
                  <a:lnTo>
                    <a:pt x="0" y="5080"/>
                  </a:lnTo>
                  <a:lnTo>
                    <a:pt x="9029" y="20320"/>
                  </a:lnTo>
                  <a:lnTo>
                    <a:pt x="0" y="35560"/>
                  </a:lnTo>
                  <a:lnTo>
                    <a:pt x="0" y="49530"/>
                  </a:lnTo>
                  <a:lnTo>
                    <a:pt x="12827" y="26670"/>
                  </a:lnTo>
                  <a:lnTo>
                    <a:pt x="20317" y="26670"/>
                  </a:lnTo>
                  <a:lnTo>
                    <a:pt x="16624" y="20320"/>
                  </a:lnTo>
                  <a:lnTo>
                    <a:pt x="20386" y="13970"/>
                  </a:lnTo>
                  <a:lnTo>
                    <a:pt x="12827" y="13970"/>
                  </a:lnTo>
                  <a:lnTo>
                    <a:pt x="4597" y="0"/>
                  </a:lnTo>
                  <a:close/>
                </a:path>
                <a:path w="265429" h="271779">
                  <a:moveTo>
                    <a:pt x="28663" y="0"/>
                  </a:moveTo>
                  <a:lnTo>
                    <a:pt x="21069" y="0"/>
                  </a:lnTo>
                  <a:lnTo>
                    <a:pt x="12827" y="13970"/>
                  </a:lnTo>
                  <a:lnTo>
                    <a:pt x="20386" y="13970"/>
                  </a:lnTo>
                  <a:lnTo>
                    <a:pt x="28663" y="0"/>
                  </a:lnTo>
                  <a:close/>
                </a:path>
                <a:path w="265429" h="271779">
                  <a:moveTo>
                    <a:pt x="73190" y="0"/>
                  </a:moveTo>
                  <a:lnTo>
                    <a:pt x="65582" y="0"/>
                  </a:lnTo>
                  <a:lnTo>
                    <a:pt x="57353" y="13970"/>
                  </a:lnTo>
                  <a:lnTo>
                    <a:pt x="64912" y="13970"/>
                  </a:lnTo>
                  <a:lnTo>
                    <a:pt x="73190" y="0"/>
                  </a:lnTo>
                  <a:close/>
                </a:path>
                <a:path w="265429" h="271779">
                  <a:moveTo>
                    <a:pt x="117703" y="0"/>
                  </a:moveTo>
                  <a:lnTo>
                    <a:pt x="110121" y="0"/>
                  </a:lnTo>
                  <a:lnTo>
                    <a:pt x="101879" y="13970"/>
                  </a:lnTo>
                  <a:lnTo>
                    <a:pt x="109435" y="13970"/>
                  </a:lnTo>
                  <a:lnTo>
                    <a:pt x="117703" y="0"/>
                  </a:lnTo>
                  <a:close/>
                </a:path>
                <a:path w="265429" h="271779">
                  <a:moveTo>
                    <a:pt x="162242" y="0"/>
                  </a:moveTo>
                  <a:lnTo>
                    <a:pt x="154635" y="0"/>
                  </a:lnTo>
                  <a:lnTo>
                    <a:pt x="146405" y="13970"/>
                  </a:lnTo>
                  <a:lnTo>
                    <a:pt x="153956" y="13970"/>
                  </a:lnTo>
                  <a:lnTo>
                    <a:pt x="162242" y="0"/>
                  </a:lnTo>
                  <a:close/>
                </a:path>
                <a:path w="265429" h="271779">
                  <a:moveTo>
                    <a:pt x="206768" y="0"/>
                  </a:moveTo>
                  <a:lnTo>
                    <a:pt x="199161" y="0"/>
                  </a:lnTo>
                  <a:lnTo>
                    <a:pt x="190931" y="13970"/>
                  </a:lnTo>
                  <a:lnTo>
                    <a:pt x="198482" y="13970"/>
                  </a:lnTo>
                  <a:lnTo>
                    <a:pt x="206768" y="0"/>
                  </a:lnTo>
                  <a:close/>
                </a:path>
                <a:path w="265429" h="271779">
                  <a:moveTo>
                    <a:pt x="251282" y="0"/>
                  </a:moveTo>
                  <a:lnTo>
                    <a:pt x="243687" y="0"/>
                  </a:lnTo>
                  <a:lnTo>
                    <a:pt x="235445" y="13970"/>
                  </a:lnTo>
                  <a:lnTo>
                    <a:pt x="243013" y="13970"/>
                  </a:lnTo>
                  <a:lnTo>
                    <a:pt x="251282" y="0"/>
                  </a:lnTo>
                  <a:close/>
                </a:path>
                <a:path w="265429" h="271779">
                  <a:moveTo>
                    <a:pt x="265426" y="0"/>
                  </a:moveTo>
                  <a:lnTo>
                    <a:pt x="264134" y="0"/>
                  </a:lnTo>
                  <a:lnTo>
                    <a:pt x="265426" y="1270"/>
                  </a:lnTo>
                  <a:lnTo>
                    <a:pt x="265426" y="0"/>
                  </a:lnTo>
                  <a:close/>
                </a:path>
              </a:pathLst>
            </a:custGeom>
            <a:solidFill>
              <a:srgbClr val="67577E"/>
            </a:solidFill>
          </p:spPr>
          <p:txBody>
            <a:bodyPr wrap="square" lIns="0" tIns="0" rIns="0" bIns="0" rtlCol="0"/>
            <a:lstStyle/>
            <a:p>
              <a:endParaRPr sz="1227"/>
            </a:p>
          </p:txBody>
        </p:sp>
        <p:pic>
          <p:nvPicPr>
            <p:cNvPr id="580" name="object 580"/>
            <p:cNvPicPr/>
            <p:nvPr/>
          </p:nvPicPr>
          <p:blipFill>
            <a:blip r:embed="rId234" cstate="print"/>
            <a:stretch>
              <a:fillRect/>
            </a:stretch>
          </p:blipFill>
          <p:spPr>
            <a:xfrm>
              <a:off x="6836117" y="4241355"/>
              <a:ext cx="685063" cy="5156"/>
            </a:xfrm>
            <a:prstGeom prst="rect">
              <a:avLst/>
            </a:prstGeom>
          </p:spPr>
        </p:pic>
        <p:sp>
          <p:nvSpPr>
            <p:cNvPr id="581" name="object 581"/>
            <p:cNvSpPr/>
            <p:nvPr/>
          </p:nvSpPr>
          <p:spPr>
            <a:xfrm>
              <a:off x="7046696" y="3905198"/>
              <a:ext cx="460375" cy="341630"/>
            </a:xfrm>
            <a:custGeom>
              <a:avLst/>
              <a:gdLst/>
              <a:ahLst/>
              <a:cxnLst/>
              <a:rect l="l" t="t" r="r" b="b"/>
              <a:pathLst>
                <a:path w="460375" h="341629">
                  <a:moveTo>
                    <a:pt x="16967" y="0"/>
                  </a:moveTo>
                  <a:lnTo>
                    <a:pt x="0" y="0"/>
                  </a:lnTo>
                  <a:lnTo>
                    <a:pt x="0" y="341312"/>
                  </a:lnTo>
                  <a:lnTo>
                    <a:pt x="16967" y="341312"/>
                  </a:lnTo>
                  <a:lnTo>
                    <a:pt x="16967" y="0"/>
                  </a:lnTo>
                  <a:close/>
                </a:path>
                <a:path w="460375" h="341629">
                  <a:moveTo>
                    <a:pt x="460286" y="0"/>
                  </a:moveTo>
                  <a:lnTo>
                    <a:pt x="443331" y="0"/>
                  </a:lnTo>
                  <a:lnTo>
                    <a:pt x="443331" y="341312"/>
                  </a:lnTo>
                  <a:lnTo>
                    <a:pt x="460286" y="341312"/>
                  </a:lnTo>
                  <a:lnTo>
                    <a:pt x="460286" y="0"/>
                  </a:lnTo>
                  <a:close/>
                </a:path>
              </a:pathLst>
            </a:custGeom>
            <a:solidFill>
              <a:srgbClr val="EDE6EA"/>
            </a:solidFill>
          </p:spPr>
          <p:txBody>
            <a:bodyPr wrap="square" lIns="0" tIns="0" rIns="0" bIns="0" rtlCol="0"/>
            <a:lstStyle/>
            <a:p>
              <a:endParaRPr sz="1227"/>
            </a:p>
          </p:txBody>
        </p:sp>
        <p:pic>
          <p:nvPicPr>
            <p:cNvPr id="582" name="object 582"/>
            <p:cNvPicPr/>
            <p:nvPr/>
          </p:nvPicPr>
          <p:blipFill>
            <a:blip r:embed="rId230" cstate="print"/>
            <a:stretch>
              <a:fillRect/>
            </a:stretch>
          </p:blipFill>
          <p:spPr>
            <a:xfrm>
              <a:off x="7022795" y="3905199"/>
              <a:ext cx="38112" cy="341312"/>
            </a:xfrm>
            <a:prstGeom prst="rect">
              <a:avLst/>
            </a:prstGeom>
          </p:spPr>
        </p:pic>
        <p:pic>
          <p:nvPicPr>
            <p:cNvPr id="583" name="object 583"/>
            <p:cNvPicPr/>
            <p:nvPr/>
          </p:nvPicPr>
          <p:blipFill>
            <a:blip r:embed="rId231" cstate="print"/>
            <a:stretch>
              <a:fillRect/>
            </a:stretch>
          </p:blipFill>
          <p:spPr>
            <a:xfrm>
              <a:off x="7466113" y="3905199"/>
              <a:ext cx="38087" cy="341312"/>
            </a:xfrm>
            <a:prstGeom prst="rect">
              <a:avLst/>
            </a:prstGeom>
          </p:spPr>
        </p:pic>
        <p:sp>
          <p:nvSpPr>
            <p:cNvPr id="584" name="object 584"/>
            <p:cNvSpPr/>
            <p:nvPr/>
          </p:nvSpPr>
          <p:spPr>
            <a:xfrm>
              <a:off x="7051433" y="3921238"/>
              <a:ext cx="469900" cy="325755"/>
            </a:xfrm>
            <a:custGeom>
              <a:avLst/>
              <a:gdLst/>
              <a:ahLst/>
              <a:cxnLst/>
              <a:rect l="l" t="t" r="r" b="b"/>
              <a:pathLst>
                <a:path w="469900" h="325754">
                  <a:moveTo>
                    <a:pt x="26428" y="315455"/>
                  </a:moveTo>
                  <a:lnTo>
                    <a:pt x="9474" y="315455"/>
                  </a:lnTo>
                  <a:lnTo>
                    <a:pt x="9474" y="325285"/>
                  </a:lnTo>
                  <a:lnTo>
                    <a:pt x="26428" y="325285"/>
                  </a:lnTo>
                  <a:lnTo>
                    <a:pt x="26428" y="315455"/>
                  </a:lnTo>
                  <a:close/>
                </a:path>
                <a:path w="469900" h="325754">
                  <a:moveTo>
                    <a:pt x="438594" y="284594"/>
                  </a:moveTo>
                  <a:lnTo>
                    <a:pt x="0" y="284594"/>
                  </a:lnTo>
                  <a:lnTo>
                    <a:pt x="0" y="296151"/>
                  </a:lnTo>
                  <a:lnTo>
                    <a:pt x="438594" y="296151"/>
                  </a:lnTo>
                  <a:lnTo>
                    <a:pt x="438594" y="284594"/>
                  </a:lnTo>
                  <a:close/>
                </a:path>
                <a:path w="469900" h="325754">
                  <a:moveTo>
                    <a:pt x="438594" y="0"/>
                  </a:moveTo>
                  <a:lnTo>
                    <a:pt x="0" y="0"/>
                  </a:lnTo>
                  <a:lnTo>
                    <a:pt x="0" y="11557"/>
                  </a:lnTo>
                  <a:lnTo>
                    <a:pt x="438594" y="11557"/>
                  </a:lnTo>
                  <a:lnTo>
                    <a:pt x="438594" y="0"/>
                  </a:lnTo>
                  <a:close/>
                </a:path>
                <a:path w="469900" h="325754">
                  <a:moveTo>
                    <a:pt x="469734" y="315455"/>
                  </a:moveTo>
                  <a:lnTo>
                    <a:pt x="452767" y="315455"/>
                  </a:lnTo>
                  <a:lnTo>
                    <a:pt x="452767" y="325285"/>
                  </a:lnTo>
                  <a:lnTo>
                    <a:pt x="469734" y="325285"/>
                  </a:lnTo>
                  <a:lnTo>
                    <a:pt x="469734" y="315455"/>
                  </a:lnTo>
                  <a:close/>
                </a:path>
              </a:pathLst>
            </a:custGeom>
            <a:solidFill>
              <a:srgbClr val="EDE6EA"/>
            </a:solidFill>
          </p:spPr>
          <p:txBody>
            <a:bodyPr wrap="square" lIns="0" tIns="0" rIns="0" bIns="0" rtlCol="0"/>
            <a:lstStyle/>
            <a:p>
              <a:endParaRPr sz="1227"/>
            </a:p>
          </p:txBody>
        </p:sp>
        <p:sp>
          <p:nvSpPr>
            <p:cNvPr id="585" name="object 585"/>
            <p:cNvSpPr/>
            <p:nvPr/>
          </p:nvSpPr>
          <p:spPr>
            <a:xfrm>
              <a:off x="7063664" y="3934062"/>
              <a:ext cx="426720" cy="271780"/>
            </a:xfrm>
            <a:custGeom>
              <a:avLst/>
              <a:gdLst/>
              <a:ahLst/>
              <a:cxnLst/>
              <a:rect l="l" t="t" r="r" b="b"/>
              <a:pathLst>
                <a:path w="426720" h="271779">
                  <a:moveTo>
                    <a:pt x="0" y="222250"/>
                  </a:moveTo>
                  <a:lnTo>
                    <a:pt x="0" y="236220"/>
                  </a:lnTo>
                  <a:lnTo>
                    <a:pt x="9016" y="251460"/>
                  </a:lnTo>
                  <a:lnTo>
                    <a:pt x="0" y="266700"/>
                  </a:lnTo>
                  <a:lnTo>
                    <a:pt x="0" y="271780"/>
                  </a:lnTo>
                  <a:lnTo>
                    <a:pt x="4584" y="271780"/>
                  </a:lnTo>
                  <a:lnTo>
                    <a:pt x="12814" y="257810"/>
                  </a:lnTo>
                  <a:lnTo>
                    <a:pt x="20373" y="257810"/>
                  </a:lnTo>
                  <a:lnTo>
                    <a:pt x="16611" y="251460"/>
                  </a:lnTo>
                  <a:lnTo>
                    <a:pt x="20304" y="245110"/>
                  </a:lnTo>
                  <a:lnTo>
                    <a:pt x="12814" y="245110"/>
                  </a:lnTo>
                  <a:lnTo>
                    <a:pt x="0" y="222250"/>
                  </a:lnTo>
                  <a:close/>
                </a:path>
                <a:path w="426720" h="271779">
                  <a:moveTo>
                    <a:pt x="20373" y="257810"/>
                  </a:moveTo>
                  <a:lnTo>
                    <a:pt x="12814" y="257810"/>
                  </a:lnTo>
                  <a:lnTo>
                    <a:pt x="21056" y="271780"/>
                  </a:lnTo>
                  <a:lnTo>
                    <a:pt x="28651" y="271780"/>
                  </a:lnTo>
                  <a:lnTo>
                    <a:pt x="20373" y="257810"/>
                  </a:lnTo>
                  <a:close/>
                </a:path>
                <a:path w="426720" h="271779">
                  <a:moveTo>
                    <a:pt x="42578" y="219710"/>
                  </a:moveTo>
                  <a:lnTo>
                    <a:pt x="35077" y="219710"/>
                  </a:lnTo>
                  <a:lnTo>
                    <a:pt x="53543" y="251460"/>
                  </a:lnTo>
                  <a:lnTo>
                    <a:pt x="41516" y="271780"/>
                  </a:lnTo>
                  <a:lnTo>
                    <a:pt x="49098" y="271780"/>
                  </a:lnTo>
                  <a:lnTo>
                    <a:pt x="57340" y="257810"/>
                  </a:lnTo>
                  <a:lnTo>
                    <a:pt x="64908" y="257810"/>
                  </a:lnTo>
                  <a:lnTo>
                    <a:pt x="61150" y="251460"/>
                  </a:lnTo>
                  <a:lnTo>
                    <a:pt x="64843" y="245110"/>
                  </a:lnTo>
                  <a:lnTo>
                    <a:pt x="57340" y="245110"/>
                  </a:lnTo>
                  <a:lnTo>
                    <a:pt x="42578" y="219710"/>
                  </a:lnTo>
                  <a:close/>
                </a:path>
                <a:path w="426720" h="271779">
                  <a:moveTo>
                    <a:pt x="64908" y="257810"/>
                  </a:moveTo>
                  <a:lnTo>
                    <a:pt x="57340" y="257810"/>
                  </a:lnTo>
                  <a:lnTo>
                    <a:pt x="65570" y="271780"/>
                  </a:lnTo>
                  <a:lnTo>
                    <a:pt x="73177" y="271780"/>
                  </a:lnTo>
                  <a:lnTo>
                    <a:pt x="64908" y="257810"/>
                  </a:lnTo>
                  <a:close/>
                </a:path>
                <a:path w="426720" h="271779">
                  <a:moveTo>
                    <a:pt x="87094" y="219710"/>
                  </a:moveTo>
                  <a:lnTo>
                    <a:pt x="79616" y="219710"/>
                  </a:lnTo>
                  <a:lnTo>
                    <a:pt x="98069" y="251460"/>
                  </a:lnTo>
                  <a:lnTo>
                    <a:pt x="86042" y="271780"/>
                  </a:lnTo>
                  <a:lnTo>
                    <a:pt x="93624" y="271780"/>
                  </a:lnTo>
                  <a:lnTo>
                    <a:pt x="101866" y="257810"/>
                  </a:lnTo>
                  <a:lnTo>
                    <a:pt x="109422" y="257810"/>
                  </a:lnTo>
                  <a:lnTo>
                    <a:pt x="105663" y="251460"/>
                  </a:lnTo>
                  <a:lnTo>
                    <a:pt x="109357" y="245110"/>
                  </a:lnTo>
                  <a:lnTo>
                    <a:pt x="101866" y="245110"/>
                  </a:lnTo>
                  <a:lnTo>
                    <a:pt x="87094" y="219710"/>
                  </a:lnTo>
                  <a:close/>
                </a:path>
                <a:path w="426720" h="271779">
                  <a:moveTo>
                    <a:pt x="109422" y="257810"/>
                  </a:moveTo>
                  <a:lnTo>
                    <a:pt x="101866" y="257810"/>
                  </a:lnTo>
                  <a:lnTo>
                    <a:pt x="110096" y="271780"/>
                  </a:lnTo>
                  <a:lnTo>
                    <a:pt x="117690" y="271780"/>
                  </a:lnTo>
                  <a:lnTo>
                    <a:pt x="109422" y="257810"/>
                  </a:lnTo>
                  <a:close/>
                </a:path>
                <a:path w="426720" h="271779">
                  <a:moveTo>
                    <a:pt x="131630" y="219710"/>
                  </a:moveTo>
                  <a:lnTo>
                    <a:pt x="124129" y="219710"/>
                  </a:lnTo>
                  <a:lnTo>
                    <a:pt x="142595" y="251460"/>
                  </a:lnTo>
                  <a:lnTo>
                    <a:pt x="130568" y="271780"/>
                  </a:lnTo>
                  <a:lnTo>
                    <a:pt x="138150" y="271780"/>
                  </a:lnTo>
                  <a:lnTo>
                    <a:pt x="146392" y="257810"/>
                  </a:lnTo>
                  <a:lnTo>
                    <a:pt x="153952" y="257810"/>
                  </a:lnTo>
                  <a:lnTo>
                    <a:pt x="150190" y="251460"/>
                  </a:lnTo>
                  <a:lnTo>
                    <a:pt x="153883" y="245110"/>
                  </a:lnTo>
                  <a:lnTo>
                    <a:pt x="146392" y="245110"/>
                  </a:lnTo>
                  <a:lnTo>
                    <a:pt x="131630" y="219710"/>
                  </a:lnTo>
                  <a:close/>
                </a:path>
                <a:path w="426720" h="271779">
                  <a:moveTo>
                    <a:pt x="153952" y="257810"/>
                  </a:moveTo>
                  <a:lnTo>
                    <a:pt x="146392" y="257810"/>
                  </a:lnTo>
                  <a:lnTo>
                    <a:pt x="154622" y="271780"/>
                  </a:lnTo>
                  <a:lnTo>
                    <a:pt x="162229" y="271780"/>
                  </a:lnTo>
                  <a:lnTo>
                    <a:pt x="153952" y="257810"/>
                  </a:lnTo>
                  <a:close/>
                </a:path>
                <a:path w="426720" h="271779">
                  <a:moveTo>
                    <a:pt x="176146" y="219710"/>
                  </a:moveTo>
                  <a:lnTo>
                    <a:pt x="168655" y="219710"/>
                  </a:lnTo>
                  <a:lnTo>
                    <a:pt x="187121" y="251460"/>
                  </a:lnTo>
                  <a:lnTo>
                    <a:pt x="175082" y="271780"/>
                  </a:lnTo>
                  <a:lnTo>
                    <a:pt x="182689" y="271780"/>
                  </a:lnTo>
                  <a:lnTo>
                    <a:pt x="190919" y="257810"/>
                  </a:lnTo>
                  <a:lnTo>
                    <a:pt x="198478" y="257810"/>
                  </a:lnTo>
                  <a:lnTo>
                    <a:pt x="194716" y="251460"/>
                  </a:lnTo>
                  <a:lnTo>
                    <a:pt x="198407" y="245110"/>
                  </a:lnTo>
                  <a:lnTo>
                    <a:pt x="190919" y="245110"/>
                  </a:lnTo>
                  <a:lnTo>
                    <a:pt x="176146" y="219710"/>
                  </a:lnTo>
                  <a:close/>
                </a:path>
                <a:path w="426720" h="271779">
                  <a:moveTo>
                    <a:pt x="198478" y="257810"/>
                  </a:moveTo>
                  <a:lnTo>
                    <a:pt x="190919" y="257810"/>
                  </a:lnTo>
                  <a:lnTo>
                    <a:pt x="199148" y="271780"/>
                  </a:lnTo>
                  <a:lnTo>
                    <a:pt x="206755" y="271780"/>
                  </a:lnTo>
                  <a:lnTo>
                    <a:pt x="198478" y="257810"/>
                  </a:lnTo>
                  <a:close/>
                </a:path>
                <a:path w="426720" h="271779">
                  <a:moveTo>
                    <a:pt x="220670" y="219710"/>
                  </a:moveTo>
                  <a:lnTo>
                    <a:pt x="213169" y="219710"/>
                  </a:lnTo>
                  <a:lnTo>
                    <a:pt x="231647" y="251460"/>
                  </a:lnTo>
                  <a:lnTo>
                    <a:pt x="219608" y="271780"/>
                  </a:lnTo>
                  <a:lnTo>
                    <a:pt x="227215" y="271780"/>
                  </a:lnTo>
                  <a:lnTo>
                    <a:pt x="235432" y="257810"/>
                  </a:lnTo>
                  <a:lnTo>
                    <a:pt x="243001" y="257810"/>
                  </a:lnTo>
                  <a:lnTo>
                    <a:pt x="239242" y="251460"/>
                  </a:lnTo>
                  <a:lnTo>
                    <a:pt x="242933" y="245110"/>
                  </a:lnTo>
                  <a:lnTo>
                    <a:pt x="235432" y="245110"/>
                  </a:lnTo>
                  <a:lnTo>
                    <a:pt x="220670" y="219710"/>
                  </a:lnTo>
                  <a:close/>
                </a:path>
                <a:path w="426720" h="271779">
                  <a:moveTo>
                    <a:pt x="243001" y="257810"/>
                  </a:moveTo>
                  <a:lnTo>
                    <a:pt x="235432" y="257810"/>
                  </a:lnTo>
                  <a:lnTo>
                    <a:pt x="243674" y="271780"/>
                  </a:lnTo>
                  <a:lnTo>
                    <a:pt x="251269" y="271780"/>
                  </a:lnTo>
                  <a:lnTo>
                    <a:pt x="243001" y="257810"/>
                  </a:lnTo>
                  <a:close/>
                </a:path>
                <a:path w="426720" h="271779">
                  <a:moveTo>
                    <a:pt x="265196" y="219710"/>
                  </a:moveTo>
                  <a:lnTo>
                    <a:pt x="257695" y="219710"/>
                  </a:lnTo>
                  <a:lnTo>
                    <a:pt x="276161" y="251460"/>
                  </a:lnTo>
                  <a:lnTo>
                    <a:pt x="264134" y="271780"/>
                  </a:lnTo>
                  <a:lnTo>
                    <a:pt x="271741" y="271780"/>
                  </a:lnTo>
                  <a:lnTo>
                    <a:pt x="279958" y="257810"/>
                  </a:lnTo>
                  <a:lnTo>
                    <a:pt x="287527" y="257810"/>
                  </a:lnTo>
                  <a:lnTo>
                    <a:pt x="283768" y="251460"/>
                  </a:lnTo>
                  <a:lnTo>
                    <a:pt x="287459" y="245110"/>
                  </a:lnTo>
                  <a:lnTo>
                    <a:pt x="279958" y="245110"/>
                  </a:lnTo>
                  <a:lnTo>
                    <a:pt x="265196" y="219710"/>
                  </a:lnTo>
                  <a:close/>
                </a:path>
                <a:path w="426720" h="271779">
                  <a:moveTo>
                    <a:pt x="287527" y="257810"/>
                  </a:moveTo>
                  <a:lnTo>
                    <a:pt x="279958" y="257810"/>
                  </a:lnTo>
                  <a:lnTo>
                    <a:pt x="288201" y="271780"/>
                  </a:lnTo>
                  <a:lnTo>
                    <a:pt x="295795" y="271780"/>
                  </a:lnTo>
                  <a:lnTo>
                    <a:pt x="287527" y="257810"/>
                  </a:lnTo>
                  <a:close/>
                </a:path>
                <a:path w="426720" h="271779">
                  <a:moveTo>
                    <a:pt x="309725" y="219710"/>
                  </a:moveTo>
                  <a:lnTo>
                    <a:pt x="302221" y="219710"/>
                  </a:lnTo>
                  <a:lnTo>
                    <a:pt x="320687" y="251460"/>
                  </a:lnTo>
                  <a:lnTo>
                    <a:pt x="308673" y="271780"/>
                  </a:lnTo>
                  <a:lnTo>
                    <a:pt x="316255" y="271780"/>
                  </a:lnTo>
                  <a:lnTo>
                    <a:pt x="324484" y="257810"/>
                  </a:lnTo>
                  <a:lnTo>
                    <a:pt x="332053" y="257810"/>
                  </a:lnTo>
                  <a:lnTo>
                    <a:pt x="328294" y="251460"/>
                  </a:lnTo>
                  <a:lnTo>
                    <a:pt x="331985" y="245110"/>
                  </a:lnTo>
                  <a:lnTo>
                    <a:pt x="324497" y="245110"/>
                  </a:lnTo>
                  <a:lnTo>
                    <a:pt x="309725" y="219710"/>
                  </a:lnTo>
                  <a:close/>
                </a:path>
                <a:path w="426720" h="271779">
                  <a:moveTo>
                    <a:pt x="332053" y="257810"/>
                  </a:moveTo>
                  <a:lnTo>
                    <a:pt x="324484" y="257810"/>
                  </a:lnTo>
                  <a:lnTo>
                    <a:pt x="332727" y="271780"/>
                  </a:lnTo>
                  <a:lnTo>
                    <a:pt x="340321" y="271780"/>
                  </a:lnTo>
                  <a:lnTo>
                    <a:pt x="332053" y="257810"/>
                  </a:lnTo>
                  <a:close/>
                </a:path>
                <a:path w="426720" h="271779">
                  <a:moveTo>
                    <a:pt x="354248" y="219710"/>
                  </a:moveTo>
                  <a:lnTo>
                    <a:pt x="346748" y="219710"/>
                  </a:lnTo>
                  <a:lnTo>
                    <a:pt x="365213" y="251460"/>
                  </a:lnTo>
                  <a:lnTo>
                    <a:pt x="353186" y="271780"/>
                  </a:lnTo>
                  <a:lnTo>
                    <a:pt x="360781" y="271780"/>
                  </a:lnTo>
                  <a:lnTo>
                    <a:pt x="369011" y="257810"/>
                  </a:lnTo>
                  <a:lnTo>
                    <a:pt x="376579" y="257810"/>
                  </a:lnTo>
                  <a:lnTo>
                    <a:pt x="372821" y="251460"/>
                  </a:lnTo>
                  <a:lnTo>
                    <a:pt x="376514" y="245110"/>
                  </a:lnTo>
                  <a:lnTo>
                    <a:pt x="369011" y="245110"/>
                  </a:lnTo>
                  <a:lnTo>
                    <a:pt x="354248" y="219710"/>
                  </a:lnTo>
                  <a:close/>
                </a:path>
                <a:path w="426720" h="271779">
                  <a:moveTo>
                    <a:pt x="376579" y="257810"/>
                  </a:moveTo>
                  <a:lnTo>
                    <a:pt x="369011" y="257810"/>
                  </a:lnTo>
                  <a:lnTo>
                    <a:pt x="377240" y="271780"/>
                  </a:lnTo>
                  <a:lnTo>
                    <a:pt x="384848" y="271780"/>
                  </a:lnTo>
                  <a:lnTo>
                    <a:pt x="376579" y="257810"/>
                  </a:lnTo>
                  <a:close/>
                </a:path>
                <a:path w="426720" h="271779">
                  <a:moveTo>
                    <a:pt x="398774" y="219710"/>
                  </a:moveTo>
                  <a:lnTo>
                    <a:pt x="391286" y="219710"/>
                  </a:lnTo>
                  <a:lnTo>
                    <a:pt x="409740" y="251460"/>
                  </a:lnTo>
                  <a:lnTo>
                    <a:pt x="397713" y="271780"/>
                  </a:lnTo>
                  <a:lnTo>
                    <a:pt x="405307" y="271780"/>
                  </a:lnTo>
                  <a:lnTo>
                    <a:pt x="413537" y="257810"/>
                  </a:lnTo>
                  <a:lnTo>
                    <a:pt x="421104" y="257810"/>
                  </a:lnTo>
                  <a:lnTo>
                    <a:pt x="417347" y="251460"/>
                  </a:lnTo>
                  <a:lnTo>
                    <a:pt x="421104" y="245110"/>
                  </a:lnTo>
                  <a:lnTo>
                    <a:pt x="413537" y="245110"/>
                  </a:lnTo>
                  <a:lnTo>
                    <a:pt x="398774" y="219710"/>
                  </a:lnTo>
                  <a:close/>
                </a:path>
                <a:path w="426720" h="271779">
                  <a:moveTo>
                    <a:pt x="421104" y="257810"/>
                  </a:moveTo>
                  <a:lnTo>
                    <a:pt x="413537" y="257810"/>
                  </a:lnTo>
                  <a:lnTo>
                    <a:pt x="421766" y="271780"/>
                  </a:lnTo>
                  <a:lnTo>
                    <a:pt x="426364" y="271780"/>
                  </a:lnTo>
                  <a:lnTo>
                    <a:pt x="426364" y="266700"/>
                  </a:lnTo>
                  <a:lnTo>
                    <a:pt x="421104" y="257810"/>
                  </a:lnTo>
                  <a:close/>
                </a:path>
                <a:path w="426720" h="271779">
                  <a:moveTo>
                    <a:pt x="20872" y="181610"/>
                  </a:moveTo>
                  <a:lnTo>
                    <a:pt x="12814" y="181610"/>
                  </a:lnTo>
                  <a:lnTo>
                    <a:pt x="31280" y="213360"/>
                  </a:lnTo>
                  <a:lnTo>
                    <a:pt x="12814" y="245110"/>
                  </a:lnTo>
                  <a:lnTo>
                    <a:pt x="20304" y="245110"/>
                  </a:lnTo>
                  <a:lnTo>
                    <a:pt x="35077" y="219710"/>
                  </a:lnTo>
                  <a:lnTo>
                    <a:pt x="42578" y="219710"/>
                  </a:lnTo>
                  <a:lnTo>
                    <a:pt x="38887" y="213360"/>
                  </a:lnTo>
                  <a:lnTo>
                    <a:pt x="42580" y="207010"/>
                  </a:lnTo>
                  <a:lnTo>
                    <a:pt x="35077" y="207010"/>
                  </a:lnTo>
                  <a:lnTo>
                    <a:pt x="20872" y="181610"/>
                  </a:lnTo>
                  <a:close/>
                </a:path>
                <a:path w="426720" h="271779">
                  <a:moveTo>
                    <a:pt x="65399" y="181610"/>
                  </a:moveTo>
                  <a:lnTo>
                    <a:pt x="57353" y="181610"/>
                  </a:lnTo>
                  <a:lnTo>
                    <a:pt x="75806" y="213360"/>
                  </a:lnTo>
                  <a:lnTo>
                    <a:pt x="57340" y="245110"/>
                  </a:lnTo>
                  <a:lnTo>
                    <a:pt x="64843" y="245110"/>
                  </a:lnTo>
                  <a:lnTo>
                    <a:pt x="79616" y="219710"/>
                  </a:lnTo>
                  <a:lnTo>
                    <a:pt x="87094" y="219710"/>
                  </a:lnTo>
                  <a:lnTo>
                    <a:pt x="83400" y="213360"/>
                  </a:lnTo>
                  <a:lnTo>
                    <a:pt x="87094" y="207010"/>
                  </a:lnTo>
                  <a:lnTo>
                    <a:pt x="79603" y="207010"/>
                  </a:lnTo>
                  <a:lnTo>
                    <a:pt x="65399" y="181610"/>
                  </a:lnTo>
                  <a:close/>
                </a:path>
                <a:path w="426720" h="271779">
                  <a:moveTo>
                    <a:pt x="109935" y="181610"/>
                  </a:moveTo>
                  <a:lnTo>
                    <a:pt x="101866" y="181610"/>
                  </a:lnTo>
                  <a:lnTo>
                    <a:pt x="120332" y="213360"/>
                  </a:lnTo>
                  <a:lnTo>
                    <a:pt x="101866" y="245110"/>
                  </a:lnTo>
                  <a:lnTo>
                    <a:pt x="109357" y="245110"/>
                  </a:lnTo>
                  <a:lnTo>
                    <a:pt x="124129" y="219710"/>
                  </a:lnTo>
                  <a:lnTo>
                    <a:pt x="131630" y="219710"/>
                  </a:lnTo>
                  <a:lnTo>
                    <a:pt x="127939" y="213360"/>
                  </a:lnTo>
                  <a:lnTo>
                    <a:pt x="131630" y="207010"/>
                  </a:lnTo>
                  <a:lnTo>
                    <a:pt x="124129" y="207010"/>
                  </a:lnTo>
                  <a:lnTo>
                    <a:pt x="109935" y="181610"/>
                  </a:lnTo>
                  <a:close/>
                </a:path>
                <a:path w="426720" h="271779">
                  <a:moveTo>
                    <a:pt x="154451" y="181610"/>
                  </a:moveTo>
                  <a:lnTo>
                    <a:pt x="146392" y="181610"/>
                  </a:lnTo>
                  <a:lnTo>
                    <a:pt x="164858" y="213360"/>
                  </a:lnTo>
                  <a:lnTo>
                    <a:pt x="146392" y="245110"/>
                  </a:lnTo>
                  <a:lnTo>
                    <a:pt x="153883" y="245110"/>
                  </a:lnTo>
                  <a:lnTo>
                    <a:pt x="168655" y="219710"/>
                  </a:lnTo>
                  <a:lnTo>
                    <a:pt x="176146" y="219710"/>
                  </a:lnTo>
                  <a:lnTo>
                    <a:pt x="172453" y="213360"/>
                  </a:lnTo>
                  <a:lnTo>
                    <a:pt x="176146" y="207010"/>
                  </a:lnTo>
                  <a:lnTo>
                    <a:pt x="168655" y="207010"/>
                  </a:lnTo>
                  <a:lnTo>
                    <a:pt x="154451" y="181610"/>
                  </a:lnTo>
                  <a:close/>
                </a:path>
                <a:path w="426720" h="271779">
                  <a:moveTo>
                    <a:pt x="198974" y="181610"/>
                  </a:moveTo>
                  <a:lnTo>
                    <a:pt x="190919" y="181610"/>
                  </a:lnTo>
                  <a:lnTo>
                    <a:pt x="209384" y="213360"/>
                  </a:lnTo>
                  <a:lnTo>
                    <a:pt x="190919" y="245110"/>
                  </a:lnTo>
                  <a:lnTo>
                    <a:pt x="198407" y="245110"/>
                  </a:lnTo>
                  <a:lnTo>
                    <a:pt x="213169" y="219710"/>
                  </a:lnTo>
                  <a:lnTo>
                    <a:pt x="220670" y="219710"/>
                  </a:lnTo>
                  <a:lnTo>
                    <a:pt x="216979" y="213360"/>
                  </a:lnTo>
                  <a:lnTo>
                    <a:pt x="220670" y="207010"/>
                  </a:lnTo>
                  <a:lnTo>
                    <a:pt x="213169" y="207010"/>
                  </a:lnTo>
                  <a:lnTo>
                    <a:pt x="198974" y="181610"/>
                  </a:lnTo>
                  <a:close/>
                </a:path>
                <a:path w="426720" h="271779">
                  <a:moveTo>
                    <a:pt x="243501" y="181610"/>
                  </a:moveTo>
                  <a:lnTo>
                    <a:pt x="235432" y="181610"/>
                  </a:lnTo>
                  <a:lnTo>
                    <a:pt x="253898" y="213360"/>
                  </a:lnTo>
                  <a:lnTo>
                    <a:pt x="235432" y="245110"/>
                  </a:lnTo>
                  <a:lnTo>
                    <a:pt x="242933" y="245110"/>
                  </a:lnTo>
                  <a:lnTo>
                    <a:pt x="257695" y="219710"/>
                  </a:lnTo>
                  <a:lnTo>
                    <a:pt x="265196" y="219710"/>
                  </a:lnTo>
                  <a:lnTo>
                    <a:pt x="261505" y="213360"/>
                  </a:lnTo>
                  <a:lnTo>
                    <a:pt x="265196" y="207010"/>
                  </a:lnTo>
                  <a:lnTo>
                    <a:pt x="257695" y="207010"/>
                  </a:lnTo>
                  <a:lnTo>
                    <a:pt x="243501" y="181610"/>
                  </a:lnTo>
                  <a:close/>
                </a:path>
                <a:path w="426720" h="271779">
                  <a:moveTo>
                    <a:pt x="288027" y="181610"/>
                  </a:moveTo>
                  <a:lnTo>
                    <a:pt x="279958" y="181610"/>
                  </a:lnTo>
                  <a:lnTo>
                    <a:pt x="298424" y="213360"/>
                  </a:lnTo>
                  <a:lnTo>
                    <a:pt x="279958" y="245110"/>
                  </a:lnTo>
                  <a:lnTo>
                    <a:pt x="287459" y="245110"/>
                  </a:lnTo>
                  <a:lnTo>
                    <a:pt x="302221" y="219710"/>
                  </a:lnTo>
                  <a:lnTo>
                    <a:pt x="309725" y="219710"/>
                  </a:lnTo>
                  <a:lnTo>
                    <a:pt x="306031" y="213360"/>
                  </a:lnTo>
                  <a:lnTo>
                    <a:pt x="309722" y="207010"/>
                  </a:lnTo>
                  <a:lnTo>
                    <a:pt x="302221" y="207010"/>
                  </a:lnTo>
                  <a:lnTo>
                    <a:pt x="288027" y="181610"/>
                  </a:lnTo>
                  <a:close/>
                </a:path>
                <a:path w="426720" h="271779">
                  <a:moveTo>
                    <a:pt x="332556" y="181610"/>
                  </a:moveTo>
                  <a:lnTo>
                    <a:pt x="324484" y="181610"/>
                  </a:lnTo>
                  <a:lnTo>
                    <a:pt x="342950" y="213360"/>
                  </a:lnTo>
                  <a:lnTo>
                    <a:pt x="324497" y="245110"/>
                  </a:lnTo>
                  <a:lnTo>
                    <a:pt x="331985" y="245110"/>
                  </a:lnTo>
                  <a:lnTo>
                    <a:pt x="346748" y="219710"/>
                  </a:lnTo>
                  <a:lnTo>
                    <a:pt x="354248" y="219710"/>
                  </a:lnTo>
                  <a:lnTo>
                    <a:pt x="350558" y="213360"/>
                  </a:lnTo>
                  <a:lnTo>
                    <a:pt x="354248" y="207010"/>
                  </a:lnTo>
                  <a:lnTo>
                    <a:pt x="346760" y="207010"/>
                  </a:lnTo>
                  <a:lnTo>
                    <a:pt x="332556" y="181610"/>
                  </a:lnTo>
                  <a:close/>
                </a:path>
                <a:path w="426720" h="271779">
                  <a:moveTo>
                    <a:pt x="377082" y="181610"/>
                  </a:moveTo>
                  <a:lnTo>
                    <a:pt x="369011" y="181610"/>
                  </a:lnTo>
                  <a:lnTo>
                    <a:pt x="387476" y="213360"/>
                  </a:lnTo>
                  <a:lnTo>
                    <a:pt x="369011" y="245110"/>
                  </a:lnTo>
                  <a:lnTo>
                    <a:pt x="376514" y="245110"/>
                  </a:lnTo>
                  <a:lnTo>
                    <a:pt x="391286" y="219710"/>
                  </a:lnTo>
                  <a:lnTo>
                    <a:pt x="398774" y="219710"/>
                  </a:lnTo>
                  <a:lnTo>
                    <a:pt x="395084" y="213360"/>
                  </a:lnTo>
                  <a:lnTo>
                    <a:pt x="398777" y="207010"/>
                  </a:lnTo>
                  <a:lnTo>
                    <a:pt x="391286" y="207010"/>
                  </a:lnTo>
                  <a:lnTo>
                    <a:pt x="377082" y="181610"/>
                  </a:lnTo>
                  <a:close/>
                </a:path>
                <a:path w="426720" h="271779">
                  <a:moveTo>
                    <a:pt x="426364" y="222250"/>
                  </a:moveTo>
                  <a:lnTo>
                    <a:pt x="413537" y="245110"/>
                  </a:lnTo>
                  <a:lnTo>
                    <a:pt x="421104" y="245110"/>
                  </a:lnTo>
                  <a:lnTo>
                    <a:pt x="426364" y="236220"/>
                  </a:lnTo>
                  <a:lnTo>
                    <a:pt x="426364" y="222250"/>
                  </a:lnTo>
                  <a:close/>
                </a:path>
                <a:path w="426720" h="271779">
                  <a:moveTo>
                    <a:pt x="42567" y="142240"/>
                  </a:moveTo>
                  <a:lnTo>
                    <a:pt x="35077" y="142240"/>
                  </a:lnTo>
                  <a:lnTo>
                    <a:pt x="53543" y="173990"/>
                  </a:lnTo>
                  <a:lnTo>
                    <a:pt x="35077" y="207010"/>
                  </a:lnTo>
                  <a:lnTo>
                    <a:pt x="42580" y="207010"/>
                  </a:lnTo>
                  <a:lnTo>
                    <a:pt x="57353" y="181610"/>
                  </a:lnTo>
                  <a:lnTo>
                    <a:pt x="65399" y="181610"/>
                  </a:lnTo>
                  <a:lnTo>
                    <a:pt x="61137" y="173990"/>
                  </a:lnTo>
                  <a:lnTo>
                    <a:pt x="64830" y="167640"/>
                  </a:lnTo>
                  <a:lnTo>
                    <a:pt x="57340" y="167640"/>
                  </a:lnTo>
                  <a:lnTo>
                    <a:pt x="42567" y="142240"/>
                  </a:lnTo>
                  <a:close/>
                </a:path>
                <a:path w="426720" h="271779">
                  <a:moveTo>
                    <a:pt x="87104" y="142240"/>
                  </a:moveTo>
                  <a:lnTo>
                    <a:pt x="79603" y="142240"/>
                  </a:lnTo>
                  <a:lnTo>
                    <a:pt x="98069" y="173990"/>
                  </a:lnTo>
                  <a:lnTo>
                    <a:pt x="79603" y="207010"/>
                  </a:lnTo>
                  <a:lnTo>
                    <a:pt x="87094" y="207010"/>
                  </a:lnTo>
                  <a:lnTo>
                    <a:pt x="101866" y="181610"/>
                  </a:lnTo>
                  <a:lnTo>
                    <a:pt x="109935" y="181610"/>
                  </a:lnTo>
                  <a:lnTo>
                    <a:pt x="105676" y="173990"/>
                  </a:lnTo>
                  <a:lnTo>
                    <a:pt x="109367" y="167640"/>
                  </a:lnTo>
                  <a:lnTo>
                    <a:pt x="101866" y="167640"/>
                  </a:lnTo>
                  <a:lnTo>
                    <a:pt x="87104" y="142240"/>
                  </a:lnTo>
                  <a:close/>
                </a:path>
                <a:path w="426720" h="271779">
                  <a:moveTo>
                    <a:pt x="131630" y="142240"/>
                  </a:moveTo>
                  <a:lnTo>
                    <a:pt x="124129" y="142240"/>
                  </a:lnTo>
                  <a:lnTo>
                    <a:pt x="142595" y="173990"/>
                  </a:lnTo>
                  <a:lnTo>
                    <a:pt x="124129" y="207010"/>
                  </a:lnTo>
                  <a:lnTo>
                    <a:pt x="131630" y="207010"/>
                  </a:lnTo>
                  <a:lnTo>
                    <a:pt x="146392" y="181610"/>
                  </a:lnTo>
                  <a:lnTo>
                    <a:pt x="154451" y="181610"/>
                  </a:lnTo>
                  <a:lnTo>
                    <a:pt x="150190" y="173990"/>
                  </a:lnTo>
                  <a:lnTo>
                    <a:pt x="153883" y="167640"/>
                  </a:lnTo>
                  <a:lnTo>
                    <a:pt x="146392" y="167640"/>
                  </a:lnTo>
                  <a:lnTo>
                    <a:pt x="131630" y="142240"/>
                  </a:lnTo>
                  <a:close/>
                </a:path>
                <a:path w="426720" h="271779">
                  <a:moveTo>
                    <a:pt x="176146" y="142240"/>
                  </a:moveTo>
                  <a:lnTo>
                    <a:pt x="168655" y="142240"/>
                  </a:lnTo>
                  <a:lnTo>
                    <a:pt x="187121" y="173990"/>
                  </a:lnTo>
                  <a:lnTo>
                    <a:pt x="168655" y="207010"/>
                  </a:lnTo>
                  <a:lnTo>
                    <a:pt x="176146" y="207010"/>
                  </a:lnTo>
                  <a:lnTo>
                    <a:pt x="190919" y="181610"/>
                  </a:lnTo>
                  <a:lnTo>
                    <a:pt x="198974" y="181610"/>
                  </a:lnTo>
                  <a:lnTo>
                    <a:pt x="194716" y="173990"/>
                  </a:lnTo>
                  <a:lnTo>
                    <a:pt x="198407" y="167640"/>
                  </a:lnTo>
                  <a:lnTo>
                    <a:pt x="190919" y="167640"/>
                  </a:lnTo>
                  <a:lnTo>
                    <a:pt x="176146" y="142240"/>
                  </a:lnTo>
                  <a:close/>
                </a:path>
                <a:path w="426720" h="271779">
                  <a:moveTo>
                    <a:pt x="220670" y="142240"/>
                  </a:moveTo>
                  <a:lnTo>
                    <a:pt x="213169" y="142240"/>
                  </a:lnTo>
                  <a:lnTo>
                    <a:pt x="231647" y="173990"/>
                  </a:lnTo>
                  <a:lnTo>
                    <a:pt x="213169" y="207010"/>
                  </a:lnTo>
                  <a:lnTo>
                    <a:pt x="220670" y="207010"/>
                  </a:lnTo>
                  <a:lnTo>
                    <a:pt x="235432" y="181610"/>
                  </a:lnTo>
                  <a:lnTo>
                    <a:pt x="243501" y="181610"/>
                  </a:lnTo>
                  <a:lnTo>
                    <a:pt x="239242" y="173990"/>
                  </a:lnTo>
                  <a:lnTo>
                    <a:pt x="242933" y="167640"/>
                  </a:lnTo>
                  <a:lnTo>
                    <a:pt x="235432" y="167640"/>
                  </a:lnTo>
                  <a:lnTo>
                    <a:pt x="220670" y="142240"/>
                  </a:lnTo>
                  <a:close/>
                </a:path>
                <a:path w="426720" h="271779">
                  <a:moveTo>
                    <a:pt x="265196" y="142240"/>
                  </a:moveTo>
                  <a:lnTo>
                    <a:pt x="257695" y="142240"/>
                  </a:lnTo>
                  <a:lnTo>
                    <a:pt x="276161" y="173990"/>
                  </a:lnTo>
                  <a:lnTo>
                    <a:pt x="257695" y="207010"/>
                  </a:lnTo>
                  <a:lnTo>
                    <a:pt x="265196" y="207010"/>
                  </a:lnTo>
                  <a:lnTo>
                    <a:pt x="279958" y="181610"/>
                  </a:lnTo>
                  <a:lnTo>
                    <a:pt x="288027" y="181610"/>
                  </a:lnTo>
                  <a:lnTo>
                    <a:pt x="283768" y="173990"/>
                  </a:lnTo>
                  <a:lnTo>
                    <a:pt x="287459" y="167640"/>
                  </a:lnTo>
                  <a:lnTo>
                    <a:pt x="279958" y="167640"/>
                  </a:lnTo>
                  <a:lnTo>
                    <a:pt x="265196" y="142240"/>
                  </a:lnTo>
                  <a:close/>
                </a:path>
                <a:path w="426720" h="271779">
                  <a:moveTo>
                    <a:pt x="309722" y="142240"/>
                  </a:moveTo>
                  <a:lnTo>
                    <a:pt x="302221" y="142240"/>
                  </a:lnTo>
                  <a:lnTo>
                    <a:pt x="320687" y="173990"/>
                  </a:lnTo>
                  <a:lnTo>
                    <a:pt x="302221" y="207010"/>
                  </a:lnTo>
                  <a:lnTo>
                    <a:pt x="309722" y="207010"/>
                  </a:lnTo>
                  <a:lnTo>
                    <a:pt x="324484" y="181610"/>
                  </a:lnTo>
                  <a:lnTo>
                    <a:pt x="332556" y="181610"/>
                  </a:lnTo>
                  <a:lnTo>
                    <a:pt x="328294" y="173990"/>
                  </a:lnTo>
                  <a:lnTo>
                    <a:pt x="331988" y="167640"/>
                  </a:lnTo>
                  <a:lnTo>
                    <a:pt x="324484" y="167640"/>
                  </a:lnTo>
                  <a:lnTo>
                    <a:pt x="309722" y="142240"/>
                  </a:lnTo>
                  <a:close/>
                </a:path>
                <a:path w="426720" h="271779">
                  <a:moveTo>
                    <a:pt x="354251" y="142240"/>
                  </a:moveTo>
                  <a:lnTo>
                    <a:pt x="346760" y="142240"/>
                  </a:lnTo>
                  <a:lnTo>
                    <a:pt x="365226" y="173990"/>
                  </a:lnTo>
                  <a:lnTo>
                    <a:pt x="346760" y="207010"/>
                  </a:lnTo>
                  <a:lnTo>
                    <a:pt x="354248" y="207010"/>
                  </a:lnTo>
                  <a:lnTo>
                    <a:pt x="369011" y="181610"/>
                  </a:lnTo>
                  <a:lnTo>
                    <a:pt x="377082" y="181610"/>
                  </a:lnTo>
                  <a:lnTo>
                    <a:pt x="372821" y="173990"/>
                  </a:lnTo>
                  <a:lnTo>
                    <a:pt x="376511" y="167640"/>
                  </a:lnTo>
                  <a:lnTo>
                    <a:pt x="369023" y="167640"/>
                  </a:lnTo>
                  <a:lnTo>
                    <a:pt x="354251" y="142240"/>
                  </a:lnTo>
                  <a:close/>
                </a:path>
                <a:path w="426720" h="271779">
                  <a:moveTo>
                    <a:pt x="398764" y="142240"/>
                  </a:moveTo>
                  <a:lnTo>
                    <a:pt x="391274" y="142240"/>
                  </a:lnTo>
                  <a:lnTo>
                    <a:pt x="409740" y="173990"/>
                  </a:lnTo>
                  <a:lnTo>
                    <a:pt x="391286" y="207010"/>
                  </a:lnTo>
                  <a:lnTo>
                    <a:pt x="398777" y="207010"/>
                  </a:lnTo>
                  <a:lnTo>
                    <a:pt x="413550" y="181610"/>
                  </a:lnTo>
                  <a:lnTo>
                    <a:pt x="421509" y="181610"/>
                  </a:lnTo>
                  <a:lnTo>
                    <a:pt x="417347" y="173990"/>
                  </a:lnTo>
                  <a:lnTo>
                    <a:pt x="421104" y="167640"/>
                  </a:lnTo>
                  <a:lnTo>
                    <a:pt x="413537" y="167640"/>
                  </a:lnTo>
                  <a:lnTo>
                    <a:pt x="398764" y="142240"/>
                  </a:lnTo>
                  <a:close/>
                </a:path>
                <a:path w="426720" h="271779">
                  <a:moveTo>
                    <a:pt x="0" y="146050"/>
                  </a:moveTo>
                  <a:lnTo>
                    <a:pt x="0" y="158750"/>
                  </a:lnTo>
                  <a:lnTo>
                    <a:pt x="9016" y="173990"/>
                  </a:lnTo>
                  <a:lnTo>
                    <a:pt x="0" y="190500"/>
                  </a:lnTo>
                  <a:lnTo>
                    <a:pt x="0" y="203200"/>
                  </a:lnTo>
                  <a:lnTo>
                    <a:pt x="12814" y="181610"/>
                  </a:lnTo>
                  <a:lnTo>
                    <a:pt x="20872" y="181610"/>
                  </a:lnTo>
                  <a:lnTo>
                    <a:pt x="16611" y="173990"/>
                  </a:lnTo>
                  <a:lnTo>
                    <a:pt x="20304" y="167640"/>
                  </a:lnTo>
                  <a:lnTo>
                    <a:pt x="12826" y="167640"/>
                  </a:lnTo>
                  <a:lnTo>
                    <a:pt x="0" y="146050"/>
                  </a:lnTo>
                  <a:close/>
                </a:path>
                <a:path w="426720" h="271779">
                  <a:moveTo>
                    <a:pt x="421509" y="181610"/>
                  </a:moveTo>
                  <a:lnTo>
                    <a:pt x="413550" y="181610"/>
                  </a:lnTo>
                  <a:lnTo>
                    <a:pt x="426364" y="203200"/>
                  </a:lnTo>
                  <a:lnTo>
                    <a:pt x="426364" y="190500"/>
                  </a:lnTo>
                  <a:lnTo>
                    <a:pt x="421509" y="181610"/>
                  </a:lnTo>
                  <a:close/>
                </a:path>
                <a:path w="426720" h="271779">
                  <a:moveTo>
                    <a:pt x="20304" y="104140"/>
                  </a:moveTo>
                  <a:lnTo>
                    <a:pt x="12826" y="104140"/>
                  </a:lnTo>
                  <a:lnTo>
                    <a:pt x="31292" y="135890"/>
                  </a:lnTo>
                  <a:lnTo>
                    <a:pt x="12826" y="167640"/>
                  </a:lnTo>
                  <a:lnTo>
                    <a:pt x="20304" y="167640"/>
                  </a:lnTo>
                  <a:lnTo>
                    <a:pt x="35077" y="142240"/>
                  </a:lnTo>
                  <a:lnTo>
                    <a:pt x="42567" y="142240"/>
                  </a:lnTo>
                  <a:lnTo>
                    <a:pt x="38874" y="135890"/>
                  </a:lnTo>
                  <a:lnTo>
                    <a:pt x="42567" y="129540"/>
                  </a:lnTo>
                  <a:lnTo>
                    <a:pt x="35077" y="129540"/>
                  </a:lnTo>
                  <a:lnTo>
                    <a:pt x="20304" y="104140"/>
                  </a:lnTo>
                  <a:close/>
                </a:path>
                <a:path w="426720" h="271779">
                  <a:moveTo>
                    <a:pt x="64830" y="104140"/>
                  </a:moveTo>
                  <a:lnTo>
                    <a:pt x="57340" y="104140"/>
                  </a:lnTo>
                  <a:lnTo>
                    <a:pt x="75806" y="135890"/>
                  </a:lnTo>
                  <a:lnTo>
                    <a:pt x="57340" y="167640"/>
                  </a:lnTo>
                  <a:lnTo>
                    <a:pt x="64830" y="167640"/>
                  </a:lnTo>
                  <a:lnTo>
                    <a:pt x="79603" y="142240"/>
                  </a:lnTo>
                  <a:lnTo>
                    <a:pt x="87104" y="142240"/>
                  </a:lnTo>
                  <a:lnTo>
                    <a:pt x="83413" y="135890"/>
                  </a:lnTo>
                  <a:lnTo>
                    <a:pt x="87104" y="129540"/>
                  </a:lnTo>
                  <a:lnTo>
                    <a:pt x="79603" y="129540"/>
                  </a:lnTo>
                  <a:lnTo>
                    <a:pt x="64830" y="104140"/>
                  </a:lnTo>
                  <a:close/>
                </a:path>
                <a:path w="426720" h="271779">
                  <a:moveTo>
                    <a:pt x="109367" y="104140"/>
                  </a:moveTo>
                  <a:lnTo>
                    <a:pt x="101866" y="104140"/>
                  </a:lnTo>
                  <a:lnTo>
                    <a:pt x="120332" y="135890"/>
                  </a:lnTo>
                  <a:lnTo>
                    <a:pt x="101866" y="167640"/>
                  </a:lnTo>
                  <a:lnTo>
                    <a:pt x="109367" y="167640"/>
                  </a:lnTo>
                  <a:lnTo>
                    <a:pt x="124129" y="142240"/>
                  </a:lnTo>
                  <a:lnTo>
                    <a:pt x="131630" y="142240"/>
                  </a:lnTo>
                  <a:lnTo>
                    <a:pt x="127939" y="135890"/>
                  </a:lnTo>
                  <a:lnTo>
                    <a:pt x="131630" y="129540"/>
                  </a:lnTo>
                  <a:lnTo>
                    <a:pt x="124129" y="129540"/>
                  </a:lnTo>
                  <a:lnTo>
                    <a:pt x="109367" y="104140"/>
                  </a:lnTo>
                  <a:close/>
                </a:path>
                <a:path w="426720" h="271779">
                  <a:moveTo>
                    <a:pt x="153883" y="104140"/>
                  </a:moveTo>
                  <a:lnTo>
                    <a:pt x="146392" y="104140"/>
                  </a:lnTo>
                  <a:lnTo>
                    <a:pt x="164858" y="135890"/>
                  </a:lnTo>
                  <a:lnTo>
                    <a:pt x="146392" y="167640"/>
                  </a:lnTo>
                  <a:lnTo>
                    <a:pt x="153883" y="167640"/>
                  </a:lnTo>
                  <a:lnTo>
                    <a:pt x="168655" y="142240"/>
                  </a:lnTo>
                  <a:lnTo>
                    <a:pt x="176146" y="142240"/>
                  </a:lnTo>
                  <a:lnTo>
                    <a:pt x="172453" y="135890"/>
                  </a:lnTo>
                  <a:lnTo>
                    <a:pt x="176146" y="129540"/>
                  </a:lnTo>
                  <a:lnTo>
                    <a:pt x="168655" y="129540"/>
                  </a:lnTo>
                  <a:lnTo>
                    <a:pt x="153883" y="104140"/>
                  </a:lnTo>
                  <a:close/>
                </a:path>
                <a:path w="426720" h="271779">
                  <a:moveTo>
                    <a:pt x="198407" y="104140"/>
                  </a:moveTo>
                  <a:lnTo>
                    <a:pt x="190919" y="104140"/>
                  </a:lnTo>
                  <a:lnTo>
                    <a:pt x="209384" y="135890"/>
                  </a:lnTo>
                  <a:lnTo>
                    <a:pt x="190919" y="167640"/>
                  </a:lnTo>
                  <a:lnTo>
                    <a:pt x="198407" y="167640"/>
                  </a:lnTo>
                  <a:lnTo>
                    <a:pt x="213169" y="142240"/>
                  </a:lnTo>
                  <a:lnTo>
                    <a:pt x="220670" y="142240"/>
                  </a:lnTo>
                  <a:lnTo>
                    <a:pt x="216979" y="135890"/>
                  </a:lnTo>
                  <a:lnTo>
                    <a:pt x="220670" y="129540"/>
                  </a:lnTo>
                  <a:lnTo>
                    <a:pt x="213169" y="129540"/>
                  </a:lnTo>
                  <a:lnTo>
                    <a:pt x="198407" y="104140"/>
                  </a:lnTo>
                  <a:close/>
                </a:path>
                <a:path w="426720" h="271779">
                  <a:moveTo>
                    <a:pt x="242933" y="104140"/>
                  </a:moveTo>
                  <a:lnTo>
                    <a:pt x="235432" y="104140"/>
                  </a:lnTo>
                  <a:lnTo>
                    <a:pt x="253898" y="135890"/>
                  </a:lnTo>
                  <a:lnTo>
                    <a:pt x="235432" y="167640"/>
                  </a:lnTo>
                  <a:lnTo>
                    <a:pt x="242933" y="167640"/>
                  </a:lnTo>
                  <a:lnTo>
                    <a:pt x="257695" y="142240"/>
                  </a:lnTo>
                  <a:lnTo>
                    <a:pt x="265196" y="142240"/>
                  </a:lnTo>
                  <a:lnTo>
                    <a:pt x="261505" y="135890"/>
                  </a:lnTo>
                  <a:lnTo>
                    <a:pt x="265196" y="129540"/>
                  </a:lnTo>
                  <a:lnTo>
                    <a:pt x="257695" y="129540"/>
                  </a:lnTo>
                  <a:lnTo>
                    <a:pt x="242933" y="104140"/>
                  </a:lnTo>
                  <a:close/>
                </a:path>
                <a:path w="426720" h="271779">
                  <a:moveTo>
                    <a:pt x="287459" y="104140"/>
                  </a:moveTo>
                  <a:lnTo>
                    <a:pt x="279958" y="104140"/>
                  </a:lnTo>
                  <a:lnTo>
                    <a:pt x="298424" y="135890"/>
                  </a:lnTo>
                  <a:lnTo>
                    <a:pt x="279958" y="167640"/>
                  </a:lnTo>
                  <a:lnTo>
                    <a:pt x="287459" y="167640"/>
                  </a:lnTo>
                  <a:lnTo>
                    <a:pt x="302221" y="142240"/>
                  </a:lnTo>
                  <a:lnTo>
                    <a:pt x="309722" y="142240"/>
                  </a:lnTo>
                  <a:lnTo>
                    <a:pt x="306031" y="135890"/>
                  </a:lnTo>
                  <a:lnTo>
                    <a:pt x="309722" y="129540"/>
                  </a:lnTo>
                  <a:lnTo>
                    <a:pt x="302221" y="129540"/>
                  </a:lnTo>
                  <a:lnTo>
                    <a:pt x="287459" y="104140"/>
                  </a:lnTo>
                  <a:close/>
                </a:path>
                <a:path w="426720" h="271779">
                  <a:moveTo>
                    <a:pt x="331988" y="104140"/>
                  </a:moveTo>
                  <a:lnTo>
                    <a:pt x="324484" y="104140"/>
                  </a:lnTo>
                  <a:lnTo>
                    <a:pt x="342950" y="135890"/>
                  </a:lnTo>
                  <a:lnTo>
                    <a:pt x="324484" y="167640"/>
                  </a:lnTo>
                  <a:lnTo>
                    <a:pt x="331988" y="167640"/>
                  </a:lnTo>
                  <a:lnTo>
                    <a:pt x="346760" y="142240"/>
                  </a:lnTo>
                  <a:lnTo>
                    <a:pt x="354251" y="142240"/>
                  </a:lnTo>
                  <a:lnTo>
                    <a:pt x="350558" y="135890"/>
                  </a:lnTo>
                  <a:lnTo>
                    <a:pt x="354251" y="129540"/>
                  </a:lnTo>
                  <a:lnTo>
                    <a:pt x="346760" y="129540"/>
                  </a:lnTo>
                  <a:lnTo>
                    <a:pt x="331988" y="104140"/>
                  </a:lnTo>
                  <a:close/>
                </a:path>
                <a:path w="426720" h="271779">
                  <a:moveTo>
                    <a:pt x="376511" y="104140"/>
                  </a:moveTo>
                  <a:lnTo>
                    <a:pt x="369023" y="104140"/>
                  </a:lnTo>
                  <a:lnTo>
                    <a:pt x="387489" y="135890"/>
                  </a:lnTo>
                  <a:lnTo>
                    <a:pt x="369023" y="167640"/>
                  </a:lnTo>
                  <a:lnTo>
                    <a:pt x="376511" y="167640"/>
                  </a:lnTo>
                  <a:lnTo>
                    <a:pt x="391274" y="142240"/>
                  </a:lnTo>
                  <a:lnTo>
                    <a:pt x="398764" y="142240"/>
                  </a:lnTo>
                  <a:lnTo>
                    <a:pt x="395071" y="135890"/>
                  </a:lnTo>
                  <a:lnTo>
                    <a:pt x="398764" y="129540"/>
                  </a:lnTo>
                  <a:lnTo>
                    <a:pt x="391274" y="129540"/>
                  </a:lnTo>
                  <a:lnTo>
                    <a:pt x="376511" y="104140"/>
                  </a:lnTo>
                  <a:close/>
                </a:path>
                <a:path w="426720" h="271779">
                  <a:moveTo>
                    <a:pt x="426364" y="146050"/>
                  </a:moveTo>
                  <a:lnTo>
                    <a:pt x="413537" y="167640"/>
                  </a:lnTo>
                  <a:lnTo>
                    <a:pt x="421104" y="167640"/>
                  </a:lnTo>
                  <a:lnTo>
                    <a:pt x="426364" y="158750"/>
                  </a:lnTo>
                  <a:lnTo>
                    <a:pt x="426364" y="146050"/>
                  </a:lnTo>
                  <a:close/>
                </a:path>
                <a:path w="426720" h="271779">
                  <a:moveTo>
                    <a:pt x="42580" y="64770"/>
                  </a:moveTo>
                  <a:lnTo>
                    <a:pt x="35077" y="64770"/>
                  </a:lnTo>
                  <a:lnTo>
                    <a:pt x="53543" y="97790"/>
                  </a:lnTo>
                  <a:lnTo>
                    <a:pt x="35077" y="129540"/>
                  </a:lnTo>
                  <a:lnTo>
                    <a:pt x="42567" y="129540"/>
                  </a:lnTo>
                  <a:lnTo>
                    <a:pt x="57340" y="104140"/>
                  </a:lnTo>
                  <a:lnTo>
                    <a:pt x="64830" y="104140"/>
                  </a:lnTo>
                  <a:lnTo>
                    <a:pt x="61137" y="97790"/>
                  </a:lnTo>
                  <a:lnTo>
                    <a:pt x="65399" y="90170"/>
                  </a:lnTo>
                  <a:lnTo>
                    <a:pt x="57353" y="90170"/>
                  </a:lnTo>
                  <a:lnTo>
                    <a:pt x="42580" y="64770"/>
                  </a:lnTo>
                  <a:close/>
                </a:path>
                <a:path w="426720" h="271779">
                  <a:moveTo>
                    <a:pt x="87094" y="64770"/>
                  </a:moveTo>
                  <a:lnTo>
                    <a:pt x="79603" y="64770"/>
                  </a:lnTo>
                  <a:lnTo>
                    <a:pt x="98069" y="97790"/>
                  </a:lnTo>
                  <a:lnTo>
                    <a:pt x="79603" y="129540"/>
                  </a:lnTo>
                  <a:lnTo>
                    <a:pt x="87104" y="129540"/>
                  </a:lnTo>
                  <a:lnTo>
                    <a:pt x="101866" y="104140"/>
                  </a:lnTo>
                  <a:lnTo>
                    <a:pt x="109367" y="104140"/>
                  </a:lnTo>
                  <a:lnTo>
                    <a:pt x="105676" y="97790"/>
                  </a:lnTo>
                  <a:lnTo>
                    <a:pt x="109935" y="90170"/>
                  </a:lnTo>
                  <a:lnTo>
                    <a:pt x="101866" y="90170"/>
                  </a:lnTo>
                  <a:lnTo>
                    <a:pt x="87094" y="64770"/>
                  </a:lnTo>
                  <a:close/>
                </a:path>
                <a:path w="426720" h="271779">
                  <a:moveTo>
                    <a:pt x="131630" y="64770"/>
                  </a:moveTo>
                  <a:lnTo>
                    <a:pt x="124129" y="64770"/>
                  </a:lnTo>
                  <a:lnTo>
                    <a:pt x="142595" y="97790"/>
                  </a:lnTo>
                  <a:lnTo>
                    <a:pt x="124129" y="129540"/>
                  </a:lnTo>
                  <a:lnTo>
                    <a:pt x="131630" y="129540"/>
                  </a:lnTo>
                  <a:lnTo>
                    <a:pt x="146392" y="104140"/>
                  </a:lnTo>
                  <a:lnTo>
                    <a:pt x="153883" y="104140"/>
                  </a:lnTo>
                  <a:lnTo>
                    <a:pt x="150190" y="97790"/>
                  </a:lnTo>
                  <a:lnTo>
                    <a:pt x="154451" y="90170"/>
                  </a:lnTo>
                  <a:lnTo>
                    <a:pt x="146392" y="90170"/>
                  </a:lnTo>
                  <a:lnTo>
                    <a:pt x="131630" y="64770"/>
                  </a:lnTo>
                  <a:close/>
                </a:path>
                <a:path w="426720" h="271779">
                  <a:moveTo>
                    <a:pt x="176146" y="64770"/>
                  </a:moveTo>
                  <a:lnTo>
                    <a:pt x="168655" y="64770"/>
                  </a:lnTo>
                  <a:lnTo>
                    <a:pt x="187121" y="97790"/>
                  </a:lnTo>
                  <a:lnTo>
                    <a:pt x="168655" y="129540"/>
                  </a:lnTo>
                  <a:lnTo>
                    <a:pt x="176146" y="129540"/>
                  </a:lnTo>
                  <a:lnTo>
                    <a:pt x="190919" y="104140"/>
                  </a:lnTo>
                  <a:lnTo>
                    <a:pt x="198407" y="104140"/>
                  </a:lnTo>
                  <a:lnTo>
                    <a:pt x="194716" y="97790"/>
                  </a:lnTo>
                  <a:lnTo>
                    <a:pt x="198974" y="90170"/>
                  </a:lnTo>
                  <a:lnTo>
                    <a:pt x="190919" y="90170"/>
                  </a:lnTo>
                  <a:lnTo>
                    <a:pt x="176146" y="64770"/>
                  </a:lnTo>
                  <a:close/>
                </a:path>
                <a:path w="426720" h="271779">
                  <a:moveTo>
                    <a:pt x="220670" y="64770"/>
                  </a:moveTo>
                  <a:lnTo>
                    <a:pt x="213169" y="64770"/>
                  </a:lnTo>
                  <a:lnTo>
                    <a:pt x="231647" y="97790"/>
                  </a:lnTo>
                  <a:lnTo>
                    <a:pt x="213169" y="129540"/>
                  </a:lnTo>
                  <a:lnTo>
                    <a:pt x="220670" y="129540"/>
                  </a:lnTo>
                  <a:lnTo>
                    <a:pt x="235432" y="104140"/>
                  </a:lnTo>
                  <a:lnTo>
                    <a:pt x="242933" y="104140"/>
                  </a:lnTo>
                  <a:lnTo>
                    <a:pt x="239242" y="97790"/>
                  </a:lnTo>
                  <a:lnTo>
                    <a:pt x="243501" y="90170"/>
                  </a:lnTo>
                  <a:lnTo>
                    <a:pt x="235432" y="90170"/>
                  </a:lnTo>
                  <a:lnTo>
                    <a:pt x="220670" y="64770"/>
                  </a:lnTo>
                  <a:close/>
                </a:path>
                <a:path w="426720" h="271779">
                  <a:moveTo>
                    <a:pt x="265196" y="64770"/>
                  </a:moveTo>
                  <a:lnTo>
                    <a:pt x="257695" y="64770"/>
                  </a:lnTo>
                  <a:lnTo>
                    <a:pt x="276161" y="97790"/>
                  </a:lnTo>
                  <a:lnTo>
                    <a:pt x="257695" y="129540"/>
                  </a:lnTo>
                  <a:lnTo>
                    <a:pt x="265196" y="129540"/>
                  </a:lnTo>
                  <a:lnTo>
                    <a:pt x="279958" y="104140"/>
                  </a:lnTo>
                  <a:lnTo>
                    <a:pt x="287459" y="104140"/>
                  </a:lnTo>
                  <a:lnTo>
                    <a:pt x="283768" y="97790"/>
                  </a:lnTo>
                  <a:lnTo>
                    <a:pt x="288027" y="90170"/>
                  </a:lnTo>
                  <a:lnTo>
                    <a:pt x="279958" y="90170"/>
                  </a:lnTo>
                  <a:lnTo>
                    <a:pt x="265196" y="64770"/>
                  </a:lnTo>
                  <a:close/>
                </a:path>
                <a:path w="426720" h="271779">
                  <a:moveTo>
                    <a:pt x="309722" y="64770"/>
                  </a:moveTo>
                  <a:lnTo>
                    <a:pt x="302221" y="64770"/>
                  </a:lnTo>
                  <a:lnTo>
                    <a:pt x="320687" y="97790"/>
                  </a:lnTo>
                  <a:lnTo>
                    <a:pt x="302221" y="129540"/>
                  </a:lnTo>
                  <a:lnTo>
                    <a:pt x="309722" y="129540"/>
                  </a:lnTo>
                  <a:lnTo>
                    <a:pt x="324484" y="104140"/>
                  </a:lnTo>
                  <a:lnTo>
                    <a:pt x="331988" y="104140"/>
                  </a:lnTo>
                  <a:lnTo>
                    <a:pt x="328294" y="97790"/>
                  </a:lnTo>
                  <a:lnTo>
                    <a:pt x="332556" y="90170"/>
                  </a:lnTo>
                  <a:lnTo>
                    <a:pt x="324484" y="90170"/>
                  </a:lnTo>
                  <a:lnTo>
                    <a:pt x="309722" y="64770"/>
                  </a:lnTo>
                  <a:close/>
                </a:path>
                <a:path w="426720" h="271779">
                  <a:moveTo>
                    <a:pt x="354248" y="64770"/>
                  </a:moveTo>
                  <a:lnTo>
                    <a:pt x="346760" y="64770"/>
                  </a:lnTo>
                  <a:lnTo>
                    <a:pt x="365226" y="97790"/>
                  </a:lnTo>
                  <a:lnTo>
                    <a:pt x="346760" y="129540"/>
                  </a:lnTo>
                  <a:lnTo>
                    <a:pt x="354251" y="129540"/>
                  </a:lnTo>
                  <a:lnTo>
                    <a:pt x="369023" y="104140"/>
                  </a:lnTo>
                  <a:lnTo>
                    <a:pt x="376511" y="104140"/>
                  </a:lnTo>
                  <a:lnTo>
                    <a:pt x="372821" y="97790"/>
                  </a:lnTo>
                  <a:lnTo>
                    <a:pt x="377082" y="90170"/>
                  </a:lnTo>
                  <a:lnTo>
                    <a:pt x="369011" y="90170"/>
                  </a:lnTo>
                  <a:lnTo>
                    <a:pt x="354248" y="64770"/>
                  </a:lnTo>
                  <a:close/>
                </a:path>
                <a:path w="426720" h="271779">
                  <a:moveTo>
                    <a:pt x="398777" y="64770"/>
                  </a:moveTo>
                  <a:lnTo>
                    <a:pt x="391286" y="64770"/>
                  </a:lnTo>
                  <a:lnTo>
                    <a:pt x="409740" y="97790"/>
                  </a:lnTo>
                  <a:lnTo>
                    <a:pt x="391274" y="129540"/>
                  </a:lnTo>
                  <a:lnTo>
                    <a:pt x="398764" y="129540"/>
                  </a:lnTo>
                  <a:lnTo>
                    <a:pt x="413537" y="104140"/>
                  </a:lnTo>
                  <a:lnTo>
                    <a:pt x="421104" y="104140"/>
                  </a:lnTo>
                  <a:lnTo>
                    <a:pt x="417347" y="97790"/>
                  </a:lnTo>
                  <a:lnTo>
                    <a:pt x="421509" y="90170"/>
                  </a:lnTo>
                  <a:lnTo>
                    <a:pt x="413550" y="90170"/>
                  </a:lnTo>
                  <a:lnTo>
                    <a:pt x="398777" y="64770"/>
                  </a:lnTo>
                  <a:close/>
                </a:path>
                <a:path w="426720" h="271779">
                  <a:moveTo>
                    <a:pt x="0" y="68580"/>
                  </a:moveTo>
                  <a:lnTo>
                    <a:pt x="0" y="81280"/>
                  </a:lnTo>
                  <a:lnTo>
                    <a:pt x="9016" y="97790"/>
                  </a:lnTo>
                  <a:lnTo>
                    <a:pt x="0" y="113030"/>
                  </a:lnTo>
                  <a:lnTo>
                    <a:pt x="0" y="125730"/>
                  </a:lnTo>
                  <a:lnTo>
                    <a:pt x="12826" y="104140"/>
                  </a:lnTo>
                  <a:lnTo>
                    <a:pt x="20304" y="104140"/>
                  </a:lnTo>
                  <a:lnTo>
                    <a:pt x="16611" y="97790"/>
                  </a:lnTo>
                  <a:lnTo>
                    <a:pt x="20872" y="90170"/>
                  </a:lnTo>
                  <a:lnTo>
                    <a:pt x="12814" y="90170"/>
                  </a:lnTo>
                  <a:lnTo>
                    <a:pt x="0" y="68580"/>
                  </a:lnTo>
                  <a:close/>
                </a:path>
                <a:path w="426720" h="271779">
                  <a:moveTo>
                    <a:pt x="421104" y="104140"/>
                  </a:moveTo>
                  <a:lnTo>
                    <a:pt x="413537" y="104140"/>
                  </a:lnTo>
                  <a:lnTo>
                    <a:pt x="426364" y="125730"/>
                  </a:lnTo>
                  <a:lnTo>
                    <a:pt x="426364" y="113030"/>
                  </a:lnTo>
                  <a:lnTo>
                    <a:pt x="421104" y="104140"/>
                  </a:lnTo>
                  <a:close/>
                </a:path>
                <a:path w="426720" h="271779">
                  <a:moveTo>
                    <a:pt x="20304" y="26670"/>
                  </a:moveTo>
                  <a:lnTo>
                    <a:pt x="12814" y="26670"/>
                  </a:lnTo>
                  <a:lnTo>
                    <a:pt x="31280" y="58420"/>
                  </a:lnTo>
                  <a:lnTo>
                    <a:pt x="12814" y="90170"/>
                  </a:lnTo>
                  <a:lnTo>
                    <a:pt x="20872" y="90170"/>
                  </a:lnTo>
                  <a:lnTo>
                    <a:pt x="35077" y="64770"/>
                  </a:lnTo>
                  <a:lnTo>
                    <a:pt x="42580" y="64770"/>
                  </a:lnTo>
                  <a:lnTo>
                    <a:pt x="38887" y="58420"/>
                  </a:lnTo>
                  <a:lnTo>
                    <a:pt x="42578" y="52070"/>
                  </a:lnTo>
                  <a:lnTo>
                    <a:pt x="35077" y="52070"/>
                  </a:lnTo>
                  <a:lnTo>
                    <a:pt x="20304" y="26670"/>
                  </a:lnTo>
                  <a:close/>
                </a:path>
                <a:path w="426720" h="271779">
                  <a:moveTo>
                    <a:pt x="64843" y="26670"/>
                  </a:moveTo>
                  <a:lnTo>
                    <a:pt x="57340" y="26670"/>
                  </a:lnTo>
                  <a:lnTo>
                    <a:pt x="75806" y="58420"/>
                  </a:lnTo>
                  <a:lnTo>
                    <a:pt x="57353" y="90170"/>
                  </a:lnTo>
                  <a:lnTo>
                    <a:pt x="65399" y="90170"/>
                  </a:lnTo>
                  <a:lnTo>
                    <a:pt x="79603" y="64770"/>
                  </a:lnTo>
                  <a:lnTo>
                    <a:pt x="87094" y="64770"/>
                  </a:lnTo>
                  <a:lnTo>
                    <a:pt x="83400" y="58420"/>
                  </a:lnTo>
                  <a:lnTo>
                    <a:pt x="87094" y="52070"/>
                  </a:lnTo>
                  <a:lnTo>
                    <a:pt x="79616" y="52070"/>
                  </a:lnTo>
                  <a:lnTo>
                    <a:pt x="64843" y="26670"/>
                  </a:lnTo>
                  <a:close/>
                </a:path>
                <a:path w="426720" h="271779">
                  <a:moveTo>
                    <a:pt x="109357" y="26670"/>
                  </a:moveTo>
                  <a:lnTo>
                    <a:pt x="101866" y="26670"/>
                  </a:lnTo>
                  <a:lnTo>
                    <a:pt x="120332" y="58420"/>
                  </a:lnTo>
                  <a:lnTo>
                    <a:pt x="101866" y="90170"/>
                  </a:lnTo>
                  <a:lnTo>
                    <a:pt x="109935" y="90170"/>
                  </a:lnTo>
                  <a:lnTo>
                    <a:pt x="124129" y="64770"/>
                  </a:lnTo>
                  <a:lnTo>
                    <a:pt x="131630" y="64770"/>
                  </a:lnTo>
                  <a:lnTo>
                    <a:pt x="127939" y="58420"/>
                  </a:lnTo>
                  <a:lnTo>
                    <a:pt x="131630" y="52070"/>
                  </a:lnTo>
                  <a:lnTo>
                    <a:pt x="124129" y="52070"/>
                  </a:lnTo>
                  <a:lnTo>
                    <a:pt x="109357" y="26670"/>
                  </a:lnTo>
                  <a:close/>
                </a:path>
                <a:path w="426720" h="271779">
                  <a:moveTo>
                    <a:pt x="153883" y="26670"/>
                  </a:moveTo>
                  <a:lnTo>
                    <a:pt x="146392" y="26670"/>
                  </a:lnTo>
                  <a:lnTo>
                    <a:pt x="164858" y="58420"/>
                  </a:lnTo>
                  <a:lnTo>
                    <a:pt x="146392" y="90170"/>
                  </a:lnTo>
                  <a:lnTo>
                    <a:pt x="154451" y="90170"/>
                  </a:lnTo>
                  <a:lnTo>
                    <a:pt x="168655" y="64770"/>
                  </a:lnTo>
                  <a:lnTo>
                    <a:pt x="176146" y="64770"/>
                  </a:lnTo>
                  <a:lnTo>
                    <a:pt x="172453" y="58420"/>
                  </a:lnTo>
                  <a:lnTo>
                    <a:pt x="176146" y="52070"/>
                  </a:lnTo>
                  <a:lnTo>
                    <a:pt x="168655" y="52070"/>
                  </a:lnTo>
                  <a:lnTo>
                    <a:pt x="153883" y="26670"/>
                  </a:lnTo>
                  <a:close/>
                </a:path>
                <a:path w="426720" h="271779">
                  <a:moveTo>
                    <a:pt x="198407" y="26670"/>
                  </a:moveTo>
                  <a:lnTo>
                    <a:pt x="190919" y="26670"/>
                  </a:lnTo>
                  <a:lnTo>
                    <a:pt x="209384" y="58420"/>
                  </a:lnTo>
                  <a:lnTo>
                    <a:pt x="190919" y="90170"/>
                  </a:lnTo>
                  <a:lnTo>
                    <a:pt x="198974" y="90170"/>
                  </a:lnTo>
                  <a:lnTo>
                    <a:pt x="213169" y="64770"/>
                  </a:lnTo>
                  <a:lnTo>
                    <a:pt x="220670" y="64770"/>
                  </a:lnTo>
                  <a:lnTo>
                    <a:pt x="216979" y="58420"/>
                  </a:lnTo>
                  <a:lnTo>
                    <a:pt x="220670" y="52070"/>
                  </a:lnTo>
                  <a:lnTo>
                    <a:pt x="213169" y="52070"/>
                  </a:lnTo>
                  <a:lnTo>
                    <a:pt x="198407" y="26670"/>
                  </a:lnTo>
                  <a:close/>
                </a:path>
                <a:path w="426720" h="271779">
                  <a:moveTo>
                    <a:pt x="242933" y="26670"/>
                  </a:moveTo>
                  <a:lnTo>
                    <a:pt x="235432" y="26670"/>
                  </a:lnTo>
                  <a:lnTo>
                    <a:pt x="253898" y="58420"/>
                  </a:lnTo>
                  <a:lnTo>
                    <a:pt x="235432" y="90170"/>
                  </a:lnTo>
                  <a:lnTo>
                    <a:pt x="243501" y="90170"/>
                  </a:lnTo>
                  <a:lnTo>
                    <a:pt x="257695" y="64770"/>
                  </a:lnTo>
                  <a:lnTo>
                    <a:pt x="265196" y="64770"/>
                  </a:lnTo>
                  <a:lnTo>
                    <a:pt x="261505" y="58420"/>
                  </a:lnTo>
                  <a:lnTo>
                    <a:pt x="265196" y="52070"/>
                  </a:lnTo>
                  <a:lnTo>
                    <a:pt x="257695" y="52070"/>
                  </a:lnTo>
                  <a:lnTo>
                    <a:pt x="242933" y="26670"/>
                  </a:lnTo>
                  <a:close/>
                </a:path>
                <a:path w="426720" h="271779">
                  <a:moveTo>
                    <a:pt x="287459" y="26670"/>
                  </a:moveTo>
                  <a:lnTo>
                    <a:pt x="279958" y="26670"/>
                  </a:lnTo>
                  <a:lnTo>
                    <a:pt x="298424" y="58420"/>
                  </a:lnTo>
                  <a:lnTo>
                    <a:pt x="279958" y="90170"/>
                  </a:lnTo>
                  <a:lnTo>
                    <a:pt x="288027" y="90170"/>
                  </a:lnTo>
                  <a:lnTo>
                    <a:pt x="302221" y="64770"/>
                  </a:lnTo>
                  <a:lnTo>
                    <a:pt x="309722" y="64770"/>
                  </a:lnTo>
                  <a:lnTo>
                    <a:pt x="306031" y="58420"/>
                  </a:lnTo>
                  <a:lnTo>
                    <a:pt x="309725" y="52070"/>
                  </a:lnTo>
                  <a:lnTo>
                    <a:pt x="302221" y="52070"/>
                  </a:lnTo>
                  <a:lnTo>
                    <a:pt x="287459" y="26670"/>
                  </a:lnTo>
                  <a:close/>
                </a:path>
                <a:path w="426720" h="271779">
                  <a:moveTo>
                    <a:pt x="331985" y="26670"/>
                  </a:moveTo>
                  <a:lnTo>
                    <a:pt x="324497" y="26670"/>
                  </a:lnTo>
                  <a:lnTo>
                    <a:pt x="342950" y="58420"/>
                  </a:lnTo>
                  <a:lnTo>
                    <a:pt x="324484" y="90170"/>
                  </a:lnTo>
                  <a:lnTo>
                    <a:pt x="332556" y="90170"/>
                  </a:lnTo>
                  <a:lnTo>
                    <a:pt x="346760" y="64770"/>
                  </a:lnTo>
                  <a:lnTo>
                    <a:pt x="354248" y="64770"/>
                  </a:lnTo>
                  <a:lnTo>
                    <a:pt x="350558" y="58420"/>
                  </a:lnTo>
                  <a:lnTo>
                    <a:pt x="354248" y="52070"/>
                  </a:lnTo>
                  <a:lnTo>
                    <a:pt x="346748" y="52070"/>
                  </a:lnTo>
                  <a:lnTo>
                    <a:pt x="331985" y="26670"/>
                  </a:lnTo>
                  <a:close/>
                </a:path>
                <a:path w="426720" h="271779">
                  <a:moveTo>
                    <a:pt x="376514" y="26670"/>
                  </a:moveTo>
                  <a:lnTo>
                    <a:pt x="369011" y="26670"/>
                  </a:lnTo>
                  <a:lnTo>
                    <a:pt x="387476" y="58420"/>
                  </a:lnTo>
                  <a:lnTo>
                    <a:pt x="369011" y="90170"/>
                  </a:lnTo>
                  <a:lnTo>
                    <a:pt x="377082" y="90170"/>
                  </a:lnTo>
                  <a:lnTo>
                    <a:pt x="391286" y="64770"/>
                  </a:lnTo>
                  <a:lnTo>
                    <a:pt x="398777" y="64770"/>
                  </a:lnTo>
                  <a:lnTo>
                    <a:pt x="395084" y="58420"/>
                  </a:lnTo>
                  <a:lnTo>
                    <a:pt x="398774" y="52070"/>
                  </a:lnTo>
                  <a:lnTo>
                    <a:pt x="391286" y="52070"/>
                  </a:lnTo>
                  <a:lnTo>
                    <a:pt x="376514" y="26670"/>
                  </a:lnTo>
                  <a:close/>
                </a:path>
                <a:path w="426720" h="271779">
                  <a:moveTo>
                    <a:pt x="426364" y="68580"/>
                  </a:moveTo>
                  <a:lnTo>
                    <a:pt x="413550" y="90170"/>
                  </a:lnTo>
                  <a:lnTo>
                    <a:pt x="421509" y="90170"/>
                  </a:lnTo>
                  <a:lnTo>
                    <a:pt x="426364" y="81280"/>
                  </a:lnTo>
                  <a:lnTo>
                    <a:pt x="426364" y="68580"/>
                  </a:lnTo>
                  <a:close/>
                </a:path>
                <a:path w="426720" h="271779">
                  <a:moveTo>
                    <a:pt x="49098" y="0"/>
                  </a:moveTo>
                  <a:lnTo>
                    <a:pt x="41503" y="0"/>
                  </a:lnTo>
                  <a:lnTo>
                    <a:pt x="53543" y="20320"/>
                  </a:lnTo>
                  <a:lnTo>
                    <a:pt x="35077" y="52070"/>
                  </a:lnTo>
                  <a:lnTo>
                    <a:pt x="42578" y="52070"/>
                  </a:lnTo>
                  <a:lnTo>
                    <a:pt x="57340" y="26670"/>
                  </a:lnTo>
                  <a:lnTo>
                    <a:pt x="64843" y="26670"/>
                  </a:lnTo>
                  <a:lnTo>
                    <a:pt x="61150" y="20320"/>
                  </a:lnTo>
                  <a:lnTo>
                    <a:pt x="64908" y="13970"/>
                  </a:lnTo>
                  <a:lnTo>
                    <a:pt x="57340" y="13970"/>
                  </a:lnTo>
                  <a:lnTo>
                    <a:pt x="49098" y="0"/>
                  </a:lnTo>
                  <a:close/>
                </a:path>
                <a:path w="426720" h="271779">
                  <a:moveTo>
                    <a:pt x="93624" y="0"/>
                  </a:moveTo>
                  <a:lnTo>
                    <a:pt x="86029" y="0"/>
                  </a:lnTo>
                  <a:lnTo>
                    <a:pt x="98069" y="20320"/>
                  </a:lnTo>
                  <a:lnTo>
                    <a:pt x="79616" y="52070"/>
                  </a:lnTo>
                  <a:lnTo>
                    <a:pt x="87094" y="52070"/>
                  </a:lnTo>
                  <a:lnTo>
                    <a:pt x="101866" y="26670"/>
                  </a:lnTo>
                  <a:lnTo>
                    <a:pt x="109357" y="26670"/>
                  </a:lnTo>
                  <a:lnTo>
                    <a:pt x="105663" y="20320"/>
                  </a:lnTo>
                  <a:lnTo>
                    <a:pt x="109422" y="13970"/>
                  </a:lnTo>
                  <a:lnTo>
                    <a:pt x="101866" y="13970"/>
                  </a:lnTo>
                  <a:lnTo>
                    <a:pt x="93624" y="0"/>
                  </a:lnTo>
                  <a:close/>
                </a:path>
                <a:path w="426720" h="271779">
                  <a:moveTo>
                    <a:pt x="138150" y="0"/>
                  </a:moveTo>
                  <a:lnTo>
                    <a:pt x="130555" y="0"/>
                  </a:lnTo>
                  <a:lnTo>
                    <a:pt x="142595" y="20320"/>
                  </a:lnTo>
                  <a:lnTo>
                    <a:pt x="124129" y="52070"/>
                  </a:lnTo>
                  <a:lnTo>
                    <a:pt x="131630" y="52070"/>
                  </a:lnTo>
                  <a:lnTo>
                    <a:pt x="146392" y="26670"/>
                  </a:lnTo>
                  <a:lnTo>
                    <a:pt x="153883" y="26670"/>
                  </a:lnTo>
                  <a:lnTo>
                    <a:pt x="150190" y="20320"/>
                  </a:lnTo>
                  <a:lnTo>
                    <a:pt x="153952" y="13970"/>
                  </a:lnTo>
                  <a:lnTo>
                    <a:pt x="146392" y="13970"/>
                  </a:lnTo>
                  <a:lnTo>
                    <a:pt x="138150" y="0"/>
                  </a:lnTo>
                  <a:close/>
                </a:path>
                <a:path w="426720" h="271779">
                  <a:moveTo>
                    <a:pt x="182676" y="0"/>
                  </a:moveTo>
                  <a:lnTo>
                    <a:pt x="175082" y="0"/>
                  </a:lnTo>
                  <a:lnTo>
                    <a:pt x="187121" y="20320"/>
                  </a:lnTo>
                  <a:lnTo>
                    <a:pt x="168655" y="52070"/>
                  </a:lnTo>
                  <a:lnTo>
                    <a:pt x="176146" y="52070"/>
                  </a:lnTo>
                  <a:lnTo>
                    <a:pt x="190919" y="26670"/>
                  </a:lnTo>
                  <a:lnTo>
                    <a:pt x="198407" y="26670"/>
                  </a:lnTo>
                  <a:lnTo>
                    <a:pt x="194716" y="20320"/>
                  </a:lnTo>
                  <a:lnTo>
                    <a:pt x="198478" y="13970"/>
                  </a:lnTo>
                  <a:lnTo>
                    <a:pt x="190919" y="13970"/>
                  </a:lnTo>
                  <a:lnTo>
                    <a:pt x="182676" y="0"/>
                  </a:lnTo>
                  <a:close/>
                </a:path>
                <a:path w="426720" h="271779">
                  <a:moveTo>
                    <a:pt x="227202" y="0"/>
                  </a:moveTo>
                  <a:lnTo>
                    <a:pt x="219608" y="0"/>
                  </a:lnTo>
                  <a:lnTo>
                    <a:pt x="231647" y="20320"/>
                  </a:lnTo>
                  <a:lnTo>
                    <a:pt x="213169" y="52070"/>
                  </a:lnTo>
                  <a:lnTo>
                    <a:pt x="220670" y="52070"/>
                  </a:lnTo>
                  <a:lnTo>
                    <a:pt x="235432" y="26670"/>
                  </a:lnTo>
                  <a:lnTo>
                    <a:pt x="242933" y="26670"/>
                  </a:lnTo>
                  <a:lnTo>
                    <a:pt x="239242" y="20320"/>
                  </a:lnTo>
                  <a:lnTo>
                    <a:pt x="243001" y="13970"/>
                  </a:lnTo>
                  <a:lnTo>
                    <a:pt x="235432" y="13970"/>
                  </a:lnTo>
                  <a:lnTo>
                    <a:pt x="227202" y="0"/>
                  </a:lnTo>
                  <a:close/>
                </a:path>
                <a:path w="426720" h="271779">
                  <a:moveTo>
                    <a:pt x="271729" y="0"/>
                  </a:moveTo>
                  <a:lnTo>
                    <a:pt x="264134" y="0"/>
                  </a:lnTo>
                  <a:lnTo>
                    <a:pt x="276161" y="20320"/>
                  </a:lnTo>
                  <a:lnTo>
                    <a:pt x="257695" y="52070"/>
                  </a:lnTo>
                  <a:lnTo>
                    <a:pt x="265196" y="52070"/>
                  </a:lnTo>
                  <a:lnTo>
                    <a:pt x="279958" y="26670"/>
                  </a:lnTo>
                  <a:lnTo>
                    <a:pt x="287459" y="26670"/>
                  </a:lnTo>
                  <a:lnTo>
                    <a:pt x="283768" y="20320"/>
                  </a:lnTo>
                  <a:lnTo>
                    <a:pt x="287527" y="13970"/>
                  </a:lnTo>
                  <a:lnTo>
                    <a:pt x="279958" y="13970"/>
                  </a:lnTo>
                  <a:lnTo>
                    <a:pt x="271729" y="0"/>
                  </a:lnTo>
                  <a:close/>
                </a:path>
                <a:path w="426720" h="271779">
                  <a:moveTo>
                    <a:pt x="316255" y="0"/>
                  </a:moveTo>
                  <a:lnTo>
                    <a:pt x="308660" y="0"/>
                  </a:lnTo>
                  <a:lnTo>
                    <a:pt x="320687" y="20320"/>
                  </a:lnTo>
                  <a:lnTo>
                    <a:pt x="302221" y="52070"/>
                  </a:lnTo>
                  <a:lnTo>
                    <a:pt x="309725" y="52070"/>
                  </a:lnTo>
                  <a:lnTo>
                    <a:pt x="324497" y="26670"/>
                  </a:lnTo>
                  <a:lnTo>
                    <a:pt x="331985" y="26670"/>
                  </a:lnTo>
                  <a:lnTo>
                    <a:pt x="328294" y="20320"/>
                  </a:lnTo>
                  <a:lnTo>
                    <a:pt x="332053" y="13970"/>
                  </a:lnTo>
                  <a:lnTo>
                    <a:pt x="324484" y="13970"/>
                  </a:lnTo>
                  <a:lnTo>
                    <a:pt x="316255" y="0"/>
                  </a:lnTo>
                  <a:close/>
                </a:path>
                <a:path w="426720" h="271779">
                  <a:moveTo>
                    <a:pt x="360781" y="0"/>
                  </a:moveTo>
                  <a:lnTo>
                    <a:pt x="353186" y="0"/>
                  </a:lnTo>
                  <a:lnTo>
                    <a:pt x="365213" y="20320"/>
                  </a:lnTo>
                  <a:lnTo>
                    <a:pt x="346748" y="52070"/>
                  </a:lnTo>
                  <a:lnTo>
                    <a:pt x="354248" y="52070"/>
                  </a:lnTo>
                  <a:lnTo>
                    <a:pt x="369011" y="26670"/>
                  </a:lnTo>
                  <a:lnTo>
                    <a:pt x="376514" y="26670"/>
                  </a:lnTo>
                  <a:lnTo>
                    <a:pt x="372821" y="20320"/>
                  </a:lnTo>
                  <a:lnTo>
                    <a:pt x="376579" y="13970"/>
                  </a:lnTo>
                  <a:lnTo>
                    <a:pt x="369011" y="13970"/>
                  </a:lnTo>
                  <a:lnTo>
                    <a:pt x="360781" y="0"/>
                  </a:lnTo>
                  <a:close/>
                </a:path>
                <a:path w="426720" h="271779">
                  <a:moveTo>
                    <a:pt x="405295" y="0"/>
                  </a:moveTo>
                  <a:lnTo>
                    <a:pt x="397713" y="0"/>
                  </a:lnTo>
                  <a:lnTo>
                    <a:pt x="409740" y="20320"/>
                  </a:lnTo>
                  <a:lnTo>
                    <a:pt x="391286" y="52070"/>
                  </a:lnTo>
                  <a:lnTo>
                    <a:pt x="398774" y="52070"/>
                  </a:lnTo>
                  <a:lnTo>
                    <a:pt x="413537" y="26670"/>
                  </a:lnTo>
                  <a:lnTo>
                    <a:pt x="421104" y="26670"/>
                  </a:lnTo>
                  <a:lnTo>
                    <a:pt x="417347" y="20320"/>
                  </a:lnTo>
                  <a:lnTo>
                    <a:pt x="421104" y="13970"/>
                  </a:lnTo>
                  <a:lnTo>
                    <a:pt x="413537" y="13970"/>
                  </a:lnTo>
                  <a:lnTo>
                    <a:pt x="405295" y="0"/>
                  </a:lnTo>
                  <a:close/>
                </a:path>
                <a:path w="426720" h="271779">
                  <a:moveTo>
                    <a:pt x="4584" y="0"/>
                  </a:moveTo>
                  <a:lnTo>
                    <a:pt x="0" y="0"/>
                  </a:lnTo>
                  <a:lnTo>
                    <a:pt x="0" y="5080"/>
                  </a:lnTo>
                  <a:lnTo>
                    <a:pt x="9016" y="20320"/>
                  </a:lnTo>
                  <a:lnTo>
                    <a:pt x="0" y="35560"/>
                  </a:lnTo>
                  <a:lnTo>
                    <a:pt x="0" y="49530"/>
                  </a:lnTo>
                  <a:lnTo>
                    <a:pt x="12814" y="26670"/>
                  </a:lnTo>
                  <a:lnTo>
                    <a:pt x="20304" y="26670"/>
                  </a:lnTo>
                  <a:lnTo>
                    <a:pt x="16611" y="20320"/>
                  </a:lnTo>
                  <a:lnTo>
                    <a:pt x="20373" y="13970"/>
                  </a:lnTo>
                  <a:lnTo>
                    <a:pt x="12814" y="13970"/>
                  </a:lnTo>
                  <a:lnTo>
                    <a:pt x="4584" y="0"/>
                  </a:lnTo>
                  <a:close/>
                </a:path>
                <a:path w="426720" h="271779">
                  <a:moveTo>
                    <a:pt x="421104" y="26670"/>
                  </a:moveTo>
                  <a:lnTo>
                    <a:pt x="413537" y="26670"/>
                  </a:lnTo>
                  <a:lnTo>
                    <a:pt x="426364" y="49530"/>
                  </a:lnTo>
                  <a:lnTo>
                    <a:pt x="426364" y="35560"/>
                  </a:lnTo>
                  <a:lnTo>
                    <a:pt x="421104" y="26670"/>
                  </a:lnTo>
                  <a:close/>
                </a:path>
                <a:path w="426720" h="271779">
                  <a:moveTo>
                    <a:pt x="28651" y="0"/>
                  </a:moveTo>
                  <a:lnTo>
                    <a:pt x="21056" y="0"/>
                  </a:lnTo>
                  <a:lnTo>
                    <a:pt x="12814" y="13970"/>
                  </a:lnTo>
                  <a:lnTo>
                    <a:pt x="20373" y="13970"/>
                  </a:lnTo>
                  <a:lnTo>
                    <a:pt x="28651" y="0"/>
                  </a:lnTo>
                  <a:close/>
                </a:path>
                <a:path w="426720" h="271779">
                  <a:moveTo>
                    <a:pt x="73177" y="0"/>
                  </a:moveTo>
                  <a:lnTo>
                    <a:pt x="65570" y="0"/>
                  </a:lnTo>
                  <a:lnTo>
                    <a:pt x="57340" y="13970"/>
                  </a:lnTo>
                  <a:lnTo>
                    <a:pt x="64908" y="13970"/>
                  </a:lnTo>
                  <a:lnTo>
                    <a:pt x="73177" y="0"/>
                  </a:lnTo>
                  <a:close/>
                </a:path>
                <a:path w="426720" h="271779">
                  <a:moveTo>
                    <a:pt x="117690" y="0"/>
                  </a:moveTo>
                  <a:lnTo>
                    <a:pt x="110108" y="0"/>
                  </a:lnTo>
                  <a:lnTo>
                    <a:pt x="101866" y="13970"/>
                  </a:lnTo>
                  <a:lnTo>
                    <a:pt x="109422" y="13970"/>
                  </a:lnTo>
                  <a:lnTo>
                    <a:pt x="117690" y="0"/>
                  </a:lnTo>
                  <a:close/>
                </a:path>
                <a:path w="426720" h="271779">
                  <a:moveTo>
                    <a:pt x="162229" y="0"/>
                  </a:moveTo>
                  <a:lnTo>
                    <a:pt x="154622" y="0"/>
                  </a:lnTo>
                  <a:lnTo>
                    <a:pt x="146392" y="13970"/>
                  </a:lnTo>
                  <a:lnTo>
                    <a:pt x="153952" y="13970"/>
                  </a:lnTo>
                  <a:lnTo>
                    <a:pt x="162229" y="0"/>
                  </a:lnTo>
                  <a:close/>
                </a:path>
                <a:path w="426720" h="271779">
                  <a:moveTo>
                    <a:pt x="206755" y="0"/>
                  </a:moveTo>
                  <a:lnTo>
                    <a:pt x="199148" y="0"/>
                  </a:lnTo>
                  <a:lnTo>
                    <a:pt x="190919" y="13970"/>
                  </a:lnTo>
                  <a:lnTo>
                    <a:pt x="198478" y="13970"/>
                  </a:lnTo>
                  <a:lnTo>
                    <a:pt x="206755" y="0"/>
                  </a:lnTo>
                  <a:close/>
                </a:path>
                <a:path w="426720" h="271779">
                  <a:moveTo>
                    <a:pt x="251269" y="0"/>
                  </a:moveTo>
                  <a:lnTo>
                    <a:pt x="243674" y="0"/>
                  </a:lnTo>
                  <a:lnTo>
                    <a:pt x="235432" y="13970"/>
                  </a:lnTo>
                  <a:lnTo>
                    <a:pt x="243001" y="13970"/>
                  </a:lnTo>
                  <a:lnTo>
                    <a:pt x="251269" y="0"/>
                  </a:lnTo>
                  <a:close/>
                </a:path>
                <a:path w="426720" h="271779">
                  <a:moveTo>
                    <a:pt x="295795" y="0"/>
                  </a:moveTo>
                  <a:lnTo>
                    <a:pt x="288201" y="0"/>
                  </a:lnTo>
                  <a:lnTo>
                    <a:pt x="279958" y="13970"/>
                  </a:lnTo>
                  <a:lnTo>
                    <a:pt x="287527" y="13970"/>
                  </a:lnTo>
                  <a:lnTo>
                    <a:pt x="295795" y="0"/>
                  </a:lnTo>
                  <a:close/>
                </a:path>
                <a:path w="426720" h="271779">
                  <a:moveTo>
                    <a:pt x="340321" y="0"/>
                  </a:moveTo>
                  <a:lnTo>
                    <a:pt x="332727" y="0"/>
                  </a:lnTo>
                  <a:lnTo>
                    <a:pt x="324484" y="13970"/>
                  </a:lnTo>
                  <a:lnTo>
                    <a:pt x="332053" y="13970"/>
                  </a:lnTo>
                  <a:lnTo>
                    <a:pt x="340321" y="0"/>
                  </a:lnTo>
                  <a:close/>
                </a:path>
                <a:path w="426720" h="271779">
                  <a:moveTo>
                    <a:pt x="384848" y="0"/>
                  </a:moveTo>
                  <a:lnTo>
                    <a:pt x="377240" y="0"/>
                  </a:lnTo>
                  <a:lnTo>
                    <a:pt x="369011" y="13970"/>
                  </a:lnTo>
                  <a:lnTo>
                    <a:pt x="376579" y="13970"/>
                  </a:lnTo>
                  <a:lnTo>
                    <a:pt x="384848" y="0"/>
                  </a:lnTo>
                  <a:close/>
                </a:path>
                <a:path w="426720" h="271779">
                  <a:moveTo>
                    <a:pt x="426364" y="0"/>
                  </a:moveTo>
                  <a:lnTo>
                    <a:pt x="421766" y="0"/>
                  </a:lnTo>
                  <a:lnTo>
                    <a:pt x="413537" y="13970"/>
                  </a:lnTo>
                  <a:lnTo>
                    <a:pt x="421104" y="13970"/>
                  </a:lnTo>
                  <a:lnTo>
                    <a:pt x="426364" y="5080"/>
                  </a:lnTo>
                  <a:lnTo>
                    <a:pt x="426364" y="0"/>
                  </a:lnTo>
                  <a:close/>
                </a:path>
              </a:pathLst>
            </a:custGeom>
            <a:solidFill>
              <a:srgbClr val="67577E"/>
            </a:solidFill>
          </p:spPr>
          <p:txBody>
            <a:bodyPr wrap="square" lIns="0" tIns="0" rIns="0" bIns="0" rtlCol="0"/>
            <a:lstStyle/>
            <a:p>
              <a:endParaRPr sz="1227"/>
            </a:p>
          </p:txBody>
        </p:sp>
        <p:sp>
          <p:nvSpPr>
            <p:cNvPr id="586" name="object 586"/>
            <p:cNvSpPr/>
            <p:nvPr/>
          </p:nvSpPr>
          <p:spPr>
            <a:xfrm>
              <a:off x="1349344" y="4371411"/>
              <a:ext cx="1965325" cy="27305"/>
            </a:xfrm>
            <a:custGeom>
              <a:avLst/>
              <a:gdLst/>
              <a:ahLst/>
              <a:cxnLst/>
              <a:rect l="l" t="t" r="r" b="b"/>
              <a:pathLst>
                <a:path w="1965325" h="27304">
                  <a:moveTo>
                    <a:pt x="1965185" y="0"/>
                  </a:moveTo>
                  <a:lnTo>
                    <a:pt x="0" y="0"/>
                  </a:lnTo>
                  <a:lnTo>
                    <a:pt x="0" y="26720"/>
                  </a:lnTo>
                  <a:lnTo>
                    <a:pt x="1965185" y="26720"/>
                  </a:lnTo>
                  <a:lnTo>
                    <a:pt x="1965185" y="0"/>
                  </a:lnTo>
                  <a:close/>
                </a:path>
              </a:pathLst>
            </a:custGeom>
            <a:solidFill>
              <a:srgbClr val="50394D"/>
            </a:solidFill>
          </p:spPr>
          <p:txBody>
            <a:bodyPr wrap="square" lIns="0" tIns="0" rIns="0" bIns="0" rtlCol="0"/>
            <a:lstStyle/>
            <a:p>
              <a:endParaRPr sz="1227"/>
            </a:p>
          </p:txBody>
        </p:sp>
        <p:pic>
          <p:nvPicPr>
            <p:cNvPr id="587" name="object 587"/>
            <p:cNvPicPr/>
            <p:nvPr/>
          </p:nvPicPr>
          <p:blipFill>
            <a:blip r:embed="rId238" cstate="print"/>
            <a:stretch>
              <a:fillRect/>
            </a:stretch>
          </p:blipFill>
          <p:spPr>
            <a:xfrm>
              <a:off x="1691984" y="4177351"/>
              <a:ext cx="238404" cy="220764"/>
            </a:xfrm>
            <a:prstGeom prst="rect">
              <a:avLst/>
            </a:prstGeom>
          </p:spPr>
        </p:pic>
        <p:sp>
          <p:nvSpPr>
            <p:cNvPr id="588" name="object 588"/>
            <p:cNvSpPr/>
            <p:nvPr/>
          </p:nvSpPr>
          <p:spPr>
            <a:xfrm>
              <a:off x="2711075" y="4141092"/>
              <a:ext cx="300990" cy="196850"/>
            </a:xfrm>
            <a:custGeom>
              <a:avLst/>
              <a:gdLst/>
              <a:ahLst/>
              <a:cxnLst/>
              <a:rect l="l" t="t" r="r" b="b"/>
              <a:pathLst>
                <a:path w="300989" h="196850">
                  <a:moveTo>
                    <a:pt x="160083" y="0"/>
                  </a:moveTo>
                  <a:lnTo>
                    <a:pt x="140906" y="0"/>
                  </a:lnTo>
                  <a:lnTo>
                    <a:pt x="86398" y="10998"/>
                  </a:lnTo>
                  <a:lnTo>
                    <a:pt x="41376" y="41363"/>
                  </a:lnTo>
                  <a:lnTo>
                    <a:pt x="11010" y="86398"/>
                  </a:lnTo>
                  <a:lnTo>
                    <a:pt x="0" y="141604"/>
                  </a:lnTo>
                  <a:lnTo>
                    <a:pt x="0" y="196583"/>
                  </a:lnTo>
                  <a:lnTo>
                    <a:pt x="283222" y="196583"/>
                  </a:lnTo>
                  <a:lnTo>
                    <a:pt x="300989" y="196583"/>
                  </a:lnTo>
                  <a:lnTo>
                    <a:pt x="300989" y="86398"/>
                  </a:lnTo>
                  <a:lnTo>
                    <a:pt x="290004" y="86398"/>
                  </a:lnTo>
                  <a:lnTo>
                    <a:pt x="259638" y="41363"/>
                  </a:lnTo>
                  <a:lnTo>
                    <a:pt x="214604" y="10998"/>
                  </a:lnTo>
                  <a:lnTo>
                    <a:pt x="160083" y="0"/>
                  </a:lnTo>
                  <a:close/>
                </a:path>
              </a:pathLst>
            </a:custGeom>
            <a:solidFill>
              <a:srgbClr val="372F42"/>
            </a:solidFill>
          </p:spPr>
          <p:txBody>
            <a:bodyPr wrap="square" lIns="0" tIns="0" rIns="0" bIns="0" rtlCol="0"/>
            <a:lstStyle/>
            <a:p>
              <a:endParaRPr sz="1227"/>
            </a:p>
          </p:txBody>
        </p:sp>
        <p:pic>
          <p:nvPicPr>
            <p:cNvPr id="589" name="object 589"/>
            <p:cNvPicPr/>
            <p:nvPr/>
          </p:nvPicPr>
          <p:blipFill>
            <a:blip r:embed="rId239" cstate="print"/>
            <a:stretch>
              <a:fillRect/>
            </a:stretch>
          </p:blipFill>
          <p:spPr>
            <a:xfrm>
              <a:off x="1874164" y="3502431"/>
              <a:ext cx="105892" cy="835240"/>
            </a:xfrm>
            <a:prstGeom prst="rect">
              <a:avLst/>
            </a:prstGeom>
          </p:spPr>
        </p:pic>
        <p:sp>
          <p:nvSpPr>
            <p:cNvPr id="590" name="object 590"/>
            <p:cNvSpPr/>
            <p:nvPr/>
          </p:nvSpPr>
          <p:spPr>
            <a:xfrm>
              <a:off x="1906206" y="4174133"/>
              <a:ext cx="906144" cy="163830"/>
            </a:xfrm>
            <a:custGeom>
              <a:avLst/>
              <a:gdLst/>
              <a:ahLst/>
              <a:cxnLst/>
              <a:rect l="l" t="t" r="r" b="b"/>
              <a:pathLst>
                <a:path w="906144" h="163829">
                  <a:moveTo>
                    <a:pt x="906145" y="0"/>
                  </a:moveTo>
                  <a:lnTo>
                    <a:pt x="0" y="0"/>
                  </a:lnTo>
                  <a:lnTo>
                    <a:pt x="0" y="24892"/>
                  </a:lnTo>
                  <a:lnTo>
                    <a:pt x="0" y="163537"/>
                  </a:lnTo>
                  <a:lnTo>
                    <a:pt x="906145" y="163537"/>
                  </a:lnTo>
                  <a:lnTo>
                    <a:pt x="906145" y="24892"/>
                  </a:lnTo>
                  <a:lnTo>
                    <a:pt x="906145" y="0"/>
                  </a:lnTo>
                  <a:close/>
                </a:path>
              </a:pathLst>
            </a:custGeom>
            <a:solidFill>
              <a:srgbClr val="372F42"/>
            </a:solidFill>
          </p:spPr>
          <p:txBody>
            <a:bodyPr wrap="square" lIns="0" tIns="0" rIns="0" bIns="0" rtlCol="0"/>
            <a:lstStyle/>
            <a:p>
              <a:endParaRPr sz="1227"/>
            </a:p>
          </p:txBody>
        </p:sp>
        <p:pic>
          <p:nvPicPr>
            <p:cNvPr id="591" name="object 591"/>
            <p:cNvPicPr/>
            <p:nvPr/>
          </p:nvPicPr>
          <p:blipFill>
            <a:blip r:embed="rId240" cstate="print"/>
            <a:stretch>
              <a:fillRect/>
            </a:stretch>
          </p:blipFill>
          <p:spPr>
            <a:xfrm>
              <a:off x="2739974" y="4177351"/>
              <a:ext cx="238417" cy="220764"/>
            </a:xfrm>
            <a:prstGeom prst="rect">
              <a:avLst/>
            </a:prstGeom>
          </p:spPr>
        </p:pic>
        <p:sp>
          <p:nvSpPr>
            <p:cNvPr id="592" name="object 592"/>
            <p:cNvSpPr/>
            <p:nvPr/>
          </p:nvSpPr>
          <p:spPr>
            <a:xfrm>
              <a:off x="2378546" y="4261018"/>
              <a:ext cx="282575" cy="76835"/>
            </a:xfrm>
            <a:custGeom>
              <a:avLst/>
              <a:gdLst/>
              <a:ahLst/>
              <a:cxnLst/>
              <a:rect l="l" t="t" r="r" b="b"/>
              <a:pathLst>
                <a:path w="282575" h="76835">
                  <a:moveTo>
                    <a:pt x="282422" y="0"/>
                  </a:moveTo>
                  <a:lnTo>
                    <a:pt x="0" y="0"/>
                  </a:lnTo>
                  <a:lnTo>
                    <a:pt x="0" y="76657"/>
                  </a:lnTo>
                  <a:lnTo>
                    <a:pt x="252958" y="76657"/>
                  </a:lnTo>
                  <a:lnTo>
                    <a:pt x="262445" y="29603"/>
                  </a:lnTo>
                  <a:lnTo>
                    <a:pt x="282422" y="0"/>
                  </a:lnTo>
                  <a:close/>
                </a:path>
              </a:pathLst>
            </a:custGeom>
            <a:solidFill>
              <a:srgbClr val="5F5370"/>
            </a:solidFill>
          </p:spPr>
          <p:txBody>
            <a:bodyPr wrap="square" lIns="0" tIns="0" rIns="0" bIns="0" rtlCol="0"/>
            <a:lstStyle/>
            <a:p>
              <a:endParaRPr sz="1227"/>
            </a:p>
          </p:txBody>
        </p:sp>
        <p:sp>
          <p:nvSpPr>
            <p:cNvPr id="593" name="object 593"/>
            <p:cNvSpPr/>
            <p:nvPr/>
          </p:nvSpPr>
          <p:spPr>
            <a:xfrm>
              <a:off x="1290539" y="3502427"/>
              <a:ext cx="584200" cy="835660"/>
            </a:xfrm>
            <a:custGeom>
              <a:avLst/>
              <a:gdLst/>
              <a:ahLst/>
              <a:cxnLst/>
              <a:rect l="l" t="t" r="r" b="b"/>
              <a:pathLst>
                <a:path w="584200" h="835660">
                  <a:moveTo>
                    <a:pt x="583628" y="0"/>
                  </a:moveTo>
                  <a:lnTo>
                    <a:pt x="112128" y="0"/>
                  </a:lnTo>
                  <a:lnTo>
                    <a:pt x="0" y="532257"/>
                  </a:lnTo>
                  <a:lnTo>
                    <a:pt x="0" y="835253"/>
                  </a:lnTo>
                  <a:lnTo>
                    <a:pt x="583628" y="835253"/>
                  </a:lnTo>
                  <a:lnTo>
                    <a:pt x="583628" y="0"/>
                  </a:lnTo>
                  <a:close/>
                </a:path>
              </a:pathLst>
            </a:custGeom>
            <a:solidFill>
              <a:srgbClr val="F17377"/>
            </a:solidFill>
          </p:spPr>
          <p:txBody>
            <a:bodyPr wrap="square" lIns="0" tIns="0" rIns="0" bIns="0" rtlCol="0"/>
            <a:lstStyle/>
            <a:p>
              <a:endParaRPr sz="1227"/>
            </a:p>
          </p:txBody>
        </p:sp>
        <p:pic>
          <p:nvPicPr>
            <p:cNvPr id="594" name="object 594"/>
            <p:cNvPicPr/>
            <p:nvPr/>
          </p:nvPicPr>
          <p:blipFill>
            <a:blip r:embed="rId241" cstate="print"/>
            <a:stretch>
              <a:fillRect/>
            </a:stretch>
          </p:blipFill>
          <p:spPr>
            <a:xfrm>
              <a:off x="1335138" y="3546030"/>
              <a:ext cx="459079" cy="718743"/>
            </a:xfrm>
            <a:prstGeom prst="rect">
              <a:avLst/>
            </a:prstGeom>
          </p:spPr>
        </p:pic>
        <p:sp>
          <p:nvSpPr>
            <p:cNvPr id="595" name="object 595"/>
            <p:cNvSpPr/>
            <p:nvPr/>
          </p:nvSpPr>
          <p:spPr>
            <a:xfrm>
              <a:off x="1352485" y="3546028"/>
              <a:ext cx="441959" cy="488950"/>
            </a:xfrm>
            <a:custGeom>
              <a:avLst/>
              <a:gdLst/>
              <a:ahLst/>
              <a:cxnLst/>
              <a:rect l="l" t="t" r="r" b="b"/>
              <a:pathLst>
                <a:path w="441960" h="488950">
                  <a:moveTo>
                    <a:pt x="441731" y="0"/>
                  </a:moveTo>
                  <a:lnTo>
                    <a:pt x="104724" y="0"/>
                  </a:lnTo>
                  <a:lnTo>
                    <a:pt x="98971" y="33832"/>
                  </a:lnTo>
                  <a:lnTo>
                    <a:pt x="0" y="488670"/>
                  </a:lnTo>
                  <a:lnTo>
                    <a:pt x="441731" y="488670"/>
                  </a:lnTo>
                  <a:lnTo>
                    <a:pt x="441731" y="0"/>
                  </a:lnTo>
                  <a:close/>
                </a:path>
              </a:pathLst>
            </a:custGeom>
            <a:solidFill>
              <a:srgbClr val="514573"/>
            </a:solidFill>
          </p:spPr>
          <p:txBody>
            <a:bodyPr wrap="square" lIns="0" tIns="0" rIns="0" bIns="0" rtlCol="0"/>
            <a:lstStyle/>
            <a:p>
              <a:endParaRPr sz="1227"/>
            </a:p>
          </p:txBody>
        </p:sp>
        <p:sp>
          <p:nvSpPr>
            <p:cNvPr id="596" name="object 596"/>
            <p:cNvSpPr/>
            <p:nvPr/>
          </p:nvSpPr>
          <p:spPr>
            <a:xfrm>
              <a:off x="1373275" y="3579855"/>
              <a:ext cx="421005" cy="455295"/>
            </a:xfrm>
            <a:custGeom>
              <a:avLst/>
              <a:gdLst/>
              <a:ahLst/>
              <a:cxnLst/>
              <a:rect l="l" t="t" r="r" b="b"/>
              <a:pathLst>
                <a:path w="421005" h="455295">
                  <a:moveTo>
                    <a:pt x="31610" y="269062"/>
                  </a:moveTo>
                  <a:lnTo>
                    <a:pt x="0" y="454837"/>
                  </a:lnTo>
                  <a:lnTo>
                    <a:pt x="34366" y="454837"/>
                  </a:lnTo>
                  <a:lnTo>
                    <a:pt x="34366" y="279387"/>
                  </a:lnTo>
                  <a:lnTo>
                    <a:pt x="31610" y="269062"/>
                  </a:lnTo>
                  <a:close/>
                </a:path>
                <a:path w="421005" h="455295">
                  <a:moveTo>
                    <a:pt x="420941" y="0"/>
                  </a:moveTo>
                  <a:lnTo>
                    <a:pt x="98971" y="0"/>
                  </a:lnTo>
                  <a:lnTo>
                    <a:pt x="93218" y="33832"/>
                  </a:lnTo>
                  <a:lnTo>
                    <a:pt x="42138" y="207073"/>
                  </a:lnTo>
                  <a:lnTo>
                    <a:pt x="82753" y="358775"/>
                  </a:lnTo>
                  <a:lnTo>
                    <a:pt x="82753" y="454837"/>
                  </a:lnTo>
                  <a:lnTo>
                    <a:pt x="420941" y="454837"/>
                  </a:lnTo>
                  <a:lnTo>
                    <a:pt x="420941" y="0"/>
                  </a:lnTo>
                  <a:close/>
                </a:path>
              </a:pathLst>
            </a:custGeom>
            <a:solidFill>
              <a:srgbClr val="67577E"/>
            </a:solidFill>
          </p:spPr>
          <p:txBody>
            <a:bodyPr wrap="square" lIns="0" tIns="0" rIns="0" bIns="0" rtlCol="0"/>
            <a:lstStyle/>
            <a:p>
              <a:endParaRPr sz="1227"/>
            </a:p>
          </p:txBody>
        </p:sp>
        <p:pic>
          <p:nvPicPr>
            <p:cNvPr id="597" name="object 597"/>
            <p:cNvPicPr/>
            <p:nvPr/>
          </p:nvPicPr>
          <p:blipFill>
            <a:blip r:embed="rId242" cstate="print"/>
            <a:stretch>
              <a:fillRect/>
            </a:stretch>
          </p:blipFill>
          <p:spPr>
            <a:xfrm>
              <a:off x="1678609" y="4063847"/>
              <a:ext cx="102717" cy="49174"/>
            </a:xfrm>
            <a:prstGeom prst="rect">
              <a:avLst/>
            </a:prstGeom>
          </p:spPr>
        </p:pic>
        <p:sp>
          <p:nvSpPr>
            <p:cNvPr id="598" name="object 598"/>
            <p:cNvSpPr/>
            <p:nvPr/>
          </p:nvSpPr>
          <p:spPr>
            <a:xfrm>
              <a:off x="1666697" y="4063847"/>
              <a:ext cx="97155" cy="26670"/>
            </a:xfrm>
            <a:custGeom>
              <a:avLst/>
              <a:gdLst/>
              <a:ahLst/>
              <a:cxnLst/>
              <a:rect l="l" t="t" r="r" b="b"/>
              <a:pathLst>
                <a:path w="97155" h="26670">
                  <a:moveTo>
                    <a:pt x="96583" y="0"/>
                  </a:moveTo>
                  <a:lnTo>
                    <a:pt x="0" y="0"/>
                  </a:lnTo>
                  <a:lnTo>
                    <a:pt x="0" y="26225"/>
                  </a:lnTo>
                  <a:lnTo>
                    <a:pt x="96583" y="26225"/>
                  </a:lnTo>
                  <a:lnTo>
                    <a:pt x="96583" y="0"/>
                  </a:lnTo>
                  <a:close/>
                </a:path>
              </a:pathLst>
            </a:custGeom>
            <a:solidFill>
              <a:srgbClr val="F17377"/>
            </a:solidFill>
          </p:spPr>
          <p:txBody>
            <a:bodyPr wrap="square" lIns="0" tIns="0" rIns="0" bIns="0" rtlCol="0"/>
            <a:lstStyle/>
            <a:p>
              <a:endParaRPr sz="1227"/>
            </a:p>
          </p:txBody>
        </p:sp>
        <p:pic>
          <p:nvPicPr>
            <p:cNvPr id="599" name="object 599"/>
            <p:cNvPicPr/>
            <p:nvPr/>
          </p:nvPicPr>
          <p:blipFill>
            <a:blip r:embed="rId243" cstate="print"/>
            <a:stretch>
              <a:fillRect/>
            </a:stretch>
          </p:blipFill>
          <p:spPr>
            <a:xfrm>
              <a:off x="1763280" y="4063835"/>
              <a:ext cx="11912" cy="26225"/>
            </a:xfrm>
            <a:prstGeom prst="rect">
              <a:avLst/>
            </a:prstGeom>
          </p:spPr>
        </p:pic>
        <p:pic>
          <p:nvPicPr>
            <p:cNvPr id="600" name="object 600"/>
            <p:cNvPicPr/>
            <p:nvPr/>
          </p:nvPicPr>
          <p:blipFill>
            <a:blip r:embed="rId244" cstate="print"/>
            <a:stretch>
              <a:fillRect/>
            </a:stretch>
          </p:blipFill>
          <p:spPr>
            <a:xfrm>
              <a:off x="1571955" y="4158539"/>
              <a:ext cx="301002" cy="179133"/>
            </a:xfrm>
            <a:prstGeom prst="rect">
              <a:avLst/>
            </a:prstGeom>
          </p:spPr>
        </p:pic>
        <p:sp>
          <p:nvSpPr>
            <p:cNvPr id="601" name="object 601"/>
            <p:cNvSpPr/>
            <p:nvPr/>
          </p:nvSpPr>
          <p:spPr>
            <a:xfrm>
              <a:off x="1575981" y="4148721"/>
              <a:ext cx="274955" cy="249554"/>
            </a:xfrm>
            <a:custGeom>
              <a:avLst/>
              <a:gdLst/>
              <a:ahLst/>
              <a:cxnLst/>
              <a:rect l="l" t="t" r="r" b="b"/>
              <a:pathLst>
                <a:path w="274955" h="249554">
                  <a:moveTo>
                    <a:pt x="274599" y="137299"/>
                  </a:moveTo>
                  <a:lnTo>
                    <a:pt x="267601" y="93903"/>
                  </a:lnTo>
                  <a:lnTo>
                    <a:pt x="248119" y="56210"/>
                  </a:lnTo>
                  <a:lnTo>
                    <a:pt x="218401" y="26492"/>
                  </a:lnTo>
                  <a:lnTo>
                    <a:pt x="180708" y="6997"/>
                  </a:lnTo>
                  <a:lnTo>
                    <a:pt x="137299" y="0"/>
                  </a:lnTo>
                  <a:lnTo>
                    <a:pt x="93903" y="6997"/>
                  </a:lnTo>
                  <a:lnTo>
                    <a:pt x="56210" y="26492"/>
                  </a:lnTo>
                  <a:lnTo>
                    <a:pt x="26492" y="56210"/>
                  </a:lnTo>
                  <a:lnTo>
                    <a:pt x="6997" y="93903"/>
                  </a:lnTo>
                  <a:lnTo>
                    <a:pt x="0" y="137299"/>
                  </a:lnTo>
                  <a:lnTo>
                    <a:pt x="0" y="188963"/>
                  </a:lnTo>
                  <a:lnTo>
                    <a:pt x="41135" y="188963"/>
                  </a:lnTo>
                  <a:lnTo>
                    <a:pt x="60096" y="217081"/>
                  </a:lnTo>
                  <a:lnTo>
                    <a:pt x="95186" y="240741"/>
                  </a:lnTo>
                  <a:lnTo>
                    <a:pt x="138150" y="249415"/>
                  </a:lnTo>
                  <a:lnTo>
                    <a:pt x="155511" y="249415"/>
                  </a:lnTo>
                  <a:lnTo>
                    <a:pt x="198755" y="240741"/>
                  </a:lnTo>
                  <a:lnTo>
                    <a:pt x="233832" y="217081"/>
                  </a:lnTo>
                  <a:lnTo>
                    <a:pt x="252780" y="188963"/>
                  </a:lnTo>
                  <a:lnTo>
                    <a:pt x="274599" y="188963"/>
                  </a:lnTo>
                  <a:lnTo>
                    <a:pt x="274599" y="137299"/>
                  </a:lnTo>
                  <a:close/>
                </a:path>
              </a:pathLst>
            </a:custGeom>
            <a:solidFill>
              <a:srgbClr val="372F42"/>
            </a:solidFill>
          </p:spPr>
          <p:txBody>
            <a:bodyPr wrap="square" lIns="0" tIns="0" rIns="0" bIns="0" rtlCol="0"/>
            <a:lstStyle/>
            <a:p>
              <a:endParaRPr sz="1227"/>
            </a:p>
          </p:txBody>
        </p:sp>
        <p:sp>
          <p:nvSpPr>
            <p:cNvPr id="602" name="object 602"/>
            <p:cNvSpPr/>
            <p:nvPr/>
          </p:nvSpPr>
          <p:spPr>
            <a:xfrm>
              <a:off x="1603764" y="4177355"/>
              <a:ext cx="220979" cy="220979"/>
            </a:xfrm>
            <a:custGeom>
              <a:avLst/>
              <a:gdLst/>
              <a:ahLst/>
              <a:cxnLst/>
              <a:rect l="l" t="t" r="r" b="b"/>
              <a:pathLst>
                <a:path w="220980" h="220979">
                  <a:moveTo>
                    <a:pt x="110375" y="0"/>
                  </a:moveTo>
                  <a:lnTo>
                    <a:pt x="67481" y="8696"/>
                  </a:lnTo>
                  <a:lnTo>
                    <a:pt x="32389" y="32389"/>
                  </a:lnTo>
                  <a:lnTo>
                    <a:pt x="8696" y="67481"/>
                  </a:lnTo>
                  <a:lnTo>
                    <a:pt x="0" y="110375"/>
                  </a:lnTo>
                  <a:lnTo>
                    <a:pt x="8696" y="153277"/>
                  </a:lnTo>
                  <a:lnTo>
                    <a:pt x="32389" y="188372"/>
                  </a:lnTo>
                  <a:lnTo>
                    <a:pt x="67481" y="212066"/>
                  </a:lnTo>
                  <a:lnTo>
                    <a:pt x="110375" y="220764"/>
                  </a:lnTo>
                  <a:lnTo>
                    <a:pt x="153269" y="212066"/>
                  </a:lnTo>
                  <a:lnTo>
                    <a:pt x="188361" y="188372"/>
                  </a:lnTo>
                  <a:lnTo>
                    <a:pt x="212054" y="153277"/>
                  </a:lnTo>
                  <a:lnTo>
                    <a:pt x="220751" y="110375"/>
                  </a:lnTo>
                  <a:lnTo>
                    <a:pt x="212054" y="67481"/>
                  </a:lnTo>
                  <a:lnTo>
                    <a:pt x="188361" y="32389"/>
                  </a:lnTo>
                  <a:lnTo>
                    <a:pt x="153269" y="8696"/>
                  </a:lnTo>
                  <a:lnTo>
                    <a:pt x="110375" y="0"/>
                  </a:lnTo>
                  <a:close/>
                </a:path>
              </a:pathLst>
            </a:custGeom>
            <a:solidFill>
              <a:srgbClr val="4F4260"/>
            </a:solidFill>
          </p:spPr>
          <p:txBody>
            <a:bodyPr wrap="square" lIns="0" tIns="0" rIns="0" bIns="0" rtlCol="0"/>
            <a:lstStyle/>
            <a:p>
              <a:endParaRPr sz="1227"/>
            </a:p>
          </p:txBody>
        </p:sp>
        <p:sp>
          <p:nvSpPr>
            <p:cNvPr id="603" name="object 603"/>
            <p:cNvSpPr/>
            <p:nvPr/>
          </p:nvSpPr>
          <p:spPr>
            <a:xfrm>
              <a:off x="1644493" y="4217723"/>
              <a:ext cx="139700" cy="139700"/>
            </a:xfrm>
            <a:custGeom>
              <a:avLst/>
              <a:gdLst/>
              <a:ahLst/>
              <a:cxnLst/>
              <a:rect l="l" t="t" r="r" b="b"/>
              <a:pathLst>
                <a:path w="139700" h="139700">
                  <a:moveTo>
                    <a:pt x="69646" y="0"/>
                  </a:moveTo>
                  <a:lnTo>
                    <a:pt x="42578" y="5488"/>
                  </a:lnTo>
                  <a:lnTo>
                    <a:pt x="20435" y="20442"/>
                  </a:lnTo>
                  <a:lnTo>
                    <a:pt x="5486" y="42589"/>
                  </a:lnTo>
                  <a:lnTo>
                    <a:pt x="0" y="69659"/>
                  </a:lnTo>
                  <a:lnTo>
                    <a:pt x="5486" y="96722"/>
                  </a:lnTo>
                  <a:lnTo>
                    <a:pt x="20435" y="118865"/>
                  </a:lnTo>
                  <a:lnTo>
                    <a:pt x="42578" y="133817"/>
                  </a:lnTo>
                  <a:lnTo>
                    <a:pt x="69646" y="139306"/>
                  </a:lnTo>
                  <a:lnTo>
                    <a:pt x="96715" y="133817"/>
                  </a:lnTo>
                  <a:lnTo>
                    <a:pt x="118857" y="118865"/>
                  </a:lnTo>
                  <a:lnTo>
                    <a:pt x="133806" y="96722"/>
                  </a:lnTo>
                  <a:lnTo>
                    <a:pt x="139293" y="69659"/>
                  </a:lnTo>
                  <a:lnTo>
                    <a:pt x="133806" y="42589"/>
                  </a:lnTo>
                  <a:lnTo>
                    <a:pt x="118857" y="20442"/>
                  </a:lnTo>
                  <a:lnTo>
                    <a:pt x="96715" y="5488"/>
                  </a:lnTo>
                  <a:lnTo>
                    <a:pt x="69646" y="0"/>
                  </a:lnTo>
                  <a:close/>
                </a:path>
              </a:pathLst>
            </a:custGeom>
            <a:solidFill>
              <a:srgbClr val="EDE6EA"/>
            </a:solidFill>
          </p:spPr>
          <p:txBody>
            <a:bodyPr wrap="square" lIns="0" tIns="0" rIns="0" bIns="0" rtlCol="0"/>
            <a:lstStyle/>
            <a:p>
              <a:endParaRPr sz="1227"/>
            </a:p>
          </p:txBody>
        </p:sp>
        <p:pic>
          <p:nvPicPr>
            <p:cNvPr id="604" name="object 604"/>
            <p:cNvPicPr/>
            <p:nvPr/>
          </p:nvPicPr>
          <p:blipFill>
            <a:blip r:embed="rId245" cstate="print"/>
            <a:stretch>
              <a:fillRect/>
            </a:stretch>
          </p:blipFill>
          <p:spPr>
            <a:xfrm>
              <a:off x="1652041" y="4225289"/>
              <a:ext cx="124193" cy="124193"/>
            </a:xfrm>
            <a:prstGeom prst="rect">
              <a:avLst/>
            </a:prstGeom>
          </p:spPr>
        </p:pic>
        <p:sp>
          <p:nvSpPr>
            <p:cNvPr id="605" name="object 605"/>
            <p:cNvSpPr/>
            <p:nvPr/>
          </p:nvSpPr>
          <p:spPr>
            <a:xfrm>
              <a:off x="1654257" y="4233562"/>
              <a:ext cx="122555" cy="116205"/>
            </a:xfrm>
            <a:custGeom>
              <a:avLst/>
              <a:gdLst/>
              <a:ahLst/>
              <a:cxnLst/>
              <a:rect l="l" t="t" r="r" b="b"/>
              <a:pathLst>
                <a:path w="122555" h="116204">
                  <a:moveTo>
                    <a:pt x="62090" y="0"/>
                  </a:moveTo>
                  <a:lnTo>
                    <a:pt x="37922" y="4879"/>
                  </a:lnTo>
                  <a:lnTo>
                    <a:pt x="18186" y="18186"/>
                  </a:lnTo>
                  <a:lnTo>
                    <a:pt x="4879" y="37922"/>
                  </a:lnTo>
                  <a:lnTo>
                    <a:pt x="0" y="62090"/>
                  </a:lnTo>
                  <a:lnTo>
                    <a:pt x="0" y="66192"/>
                  </a:lnTo>
                  <a:lnTo>
                    <a:pt x="23460" y="104122"/>
                  </a:lnTo>
                  <a:lnTo>
                    <a:pt x="59880" y="115925"/>
                  </a:lnTo>
                  <a:lnTo>
                    <a:pt x="84050" y="111044"/>
                  </a:lnTo>
                  <a:lnTo>
                    <a:pt x="103790" y="97732"/>
                  </a:lnTo>
                  <a:lnTo>
                    <a:pt x="117101" y="77992"/>
                  </a:lnTo>
                  <a:lnTo>
                    <a:pt x="121983" y="53822"/>
                  </a:lnTo>
                  <a:lnTo>
                    <a:pt x="121983" y="49733"/>
                  </a:lnTo>
                  <a:lnTo>
                    <a:pt x="98517" y="11801"/>
                  </a:lnTo>
                  <a:lnTo>
                    <a:pt x="62090" y="0"/>
                  </a:lnTo>
                  <a:close/>
                </a:path>
              </a:pathLst>
            </a:custGeom>
            <a:solidFill>
              <a:srgbClr val="EDE6EA"/>
            </a:solidFill>
          </p:spPr>
          <p:txBody>
            <a:bodyPr wrap="square" lIns="0" tIns="0" rIns="0" bIns="0" rtlCol="0"/>
            <a:lstStyle/>
            <a:p>
              <a:endParaRPr sz="1227"/>
            </a:p>
          </p:txBody>
        </p:sp>
        <p:pic>
          <p:nvPicPr>
            <p:cNvPr id="606" name="object 606"/>
            <p:cNvPicPr/>
            <p:nvPr/>
          </p:nvPicPr>
          <p:blipFill>
            <a:blip r:embed="rId246" cstate="print"/>
            <a:stretch>
              <a:fillRect/>
            </a:stretch>
          </p:blipFill>
          <p:spPr>
            <a:xfrm>
              <a:off x="1670634" y="4243870"/>
              <a:ext cx="90106" cy="98602"/>
            </a:xfrm>
            <a:prstGeom prst="rect">
              <a:avLst/>
            </a:prstGeom>
          </p:spPr>
        </p:pic>
        <p:sp>
          <p:nvSpPr>
            <p:cNvPr id="607" name="object 607"/>
            <p:cNvSpPr/>
            <p:nvPr/>
          </p:nvSpPr>
          <p:spPr>
            <a:xfrm>
              <a:off x="1664837" y="4243864"/>
              <a:ext cx="87630" cy="87630"/>
            </a:xfrm>
            <a:custGeom>
              <a:avLst/>
              <a:gdLst/>
              <a:ahLst/>
              <a:cxnLst/>
              <a:rect l="l" t="t" r="r" b="b"/>
              <a:pathLst>
                <a:path w="87630" h="87629">
                  <a:moveTo>
                    <a:pt x="43510" y="0"/>
                  </a:moveTo>
                  <a:lnTo>
                    <a:pt x="26601" y="3430"/>
                  </a:lnTo>
                  <a:lnTo>
                    <a:pt x="12768" y="12773"/>
                  </a:lnTo>
                  <a:lnTo>
                    <a:pt x="3428" y="26606"/>
                  </a:lnTo>
                  <a:lnTo>
                    <a:pt x="0" y="43510"/>
                  </a:lnTo>
                  <a:lnTo>
                    <a:pt x="3428" y="60418"/>
                  </a:lnTo>
                  <a:lnTo>
                    <a:pt x="12768" y="74252"/>
                  </a:lnTo>
                  <a:lnTo>
                    <a:pt x="26601" y="83591"/>
                  </a:lnTo>
                  <a:lnTo>
                    <a:pt x="43510" y="87020"/>
                  </a:lnTo>
                  <a:lnTo>
                    <a:pt x="60418" y="83591"/>
                  </a:lnTo>
                  <a:lnTo>
                    <a:pt x="74252" y="74252"/>
                  </a:lnTo>
                  <a:lnTo>
                    <a:pt x="83591" y="60418"/>
                  </a:lnTo>
                  <a:lnTo>
                    <a:pt x="87020" y="43510"/>
                  </a:lnTo>
                  <a:lnTo>
                    <a:pt x="83591" y="26606"/>
                  </a:lnTo>
                  <a:lnTo>
                    <a:pt x="74252" y="12773"/>
                  </a:lnTo>
                  <a:lnTo>
                    <a:pt x="60418" y="3430"/>
                  </a:lnTo>
                  <a:lnTo>
                    <a:pt x="43510" y="0"/>
                  </a:lnTo>
                  <a:close/>
                </a:path>
              </a:pathLst>
            </a:custGeom>
            <a:solidFill>
              <a:srgbClr val="EDE6EA"/>
            </a:solidFill>
          </p:spPr>
          <p:txBody>
            <a:bodyPr wrap="square" lIns="0" tIns="0" rIns="0" bIns="0" rtlCol="0"/>
            <a:lstStyle/>
            <a:p>
              <a:endParaRPr sz="1227"/>
            </a:p>
          </p:txBody>
        </p:sp>
        <p:sp>
          <p:nvSpPr>
            <p:cNvPr id="608" name="object 608"/>
            <p:cNvSpPr/>
            <p:nvPr/>
          </p:nvSpPr>
          <p:spPr>
            <a:xfrm>
              <a:off x="1567367" y="4141092"/>
              <a:ext cx="301625" cy="196850"/>
            </a:xfrm>
            <a:custGeom>
              <a:avLst/>
              <a:gdLst/>
              <a:ahLst/>
              <a:cxnLst/>
              <a:rect l="l" t="t" r="r" b="b"/>
              <a:pathLst>
                <a:path w="301625" h="196850">
                  <a:moveTo>
                    <a:pt x="160096" y="0"/>
                  </a:moveTo>
                  <a:lnTo>
                    <a:pt x="130403" y="0"/>
                  </a:lnTo>
                  <a:lnTo>
                    <a:pt x="86398" y="10998"/>
                  </a:lnTo>
                  <a:lnTo>
                    <a:pt x="41376" y="41363"/>
                  </a:lnTo>
                  <a:lnTo>
                    <a:pt x="11010" y="86398"/>
                  </a:lnTo>
                  <a:lnTo>
                    <a:pt x="0" y="140906"/>
                  </a:lnTo>
                  <a:lnTo>
                    <a:pt x="0" y="196583"/>
                  </a:lnTo>
                  <a:lnTo>
                    <a:pt x="17780" y="196583"/>
                  </a:lnTo>
                  <a:lnTo>
                    <a:pt x="17780" y="142316"/>
                  </a:lnTo>
                  <a:lnTo>
                    <a:pt x="27635" y="93497"/>
                  </a:lnTo>
                  <a:lnTo>
                    <a:pt x="54165" y="54152"/>
                  </a:lnTo>
                  <a:lnTo>
                    <a:pt x="93497" y="27622"/>
                  </a:lnTo>
                  <a:lnTo>
                    <a:pt x="142316" y="17767"/>
                  </a:lnTo>
                  <a:lnTo>
                    <a:pt x="158686" y="17767"/>
                  </a:lnTo>
                  <a:lnTo>
                    <a:pt x="207505" y="27622"/>
                  </a:lnTo>
                  <a:lnTo>
                    <a:pt x="246837" y="54152"/>
                  </a:lnTo>
                  <a:lnTo>
                    <a:pt x="273380" y="93497"/>
                  </a:lnTo>
                  <a:lnTo>
                    <a:pt x="283222" y="142316"/>
                  </a:lnTo>
                  <a:lnTo>
                    <a:pt x="283222" y="196583"/>
                  </a:lnTo>
                  <a:lnTo>
                    <a:pt x="301002" y="196583"/>
                  </a:lnTo>
                  <a:lnTo>
                    <a:pt x="301002" y="140906"/>
                  </a:lnTo>
                  <a:lnTo>
                    <a:pt x="290017" y="86398"/>
                  </a:lnTo>
                  <a:lnTo>
                    <a:pt x="259638" y="41363"/>
                  </a:lnTo>
                  <a:lnTo>
                    <a:pt x="214604" y="10998"/>
                  </a:lnTo>
                  <a:lnTo>
                    <a:pt x="160096" y="0"/>
                  </a:lnTo>
                  <a:close/>
                </a:path>
              </a:pathLst>
            </a:custGeom>
            <a:solidFill>
              <a:srgbClr val="372F42"/>
            </a:solidFill>
          </p:spPr>
          <p:txBody>
            <a:bodyPr wrap="square" lIns="0" tIns="0" rIns="0" bIns="0" rtlCol="0"/>
            <a:lstStyle/>
            <a:p>
              <a:endParaRPr sz="1227"/>
            </a:p>
          </p:txBody>
        </p:sp>
        <p:pic>
          <p:nvPicPr>
            <p:cNvPr id="609" name="object 609"/>
            <p:cNvPicPr/>
            <p:nvPr/>
          </p:nvPicPr>
          <p:blipFill>
            <a:blip r:embed="rId247" cstate="print"/>
            <a:stretch>
              <a:fillRect/>
            </a:stretch>
          </p:blipFill>
          <p:spPr>
            <a:xfrm>
              <a:off x="1711054" y="4141090"/>
              <a:ext cx="146329" cy="86398"/>
            </a:xfrm>
            <a:prstGeom prst="rect">
              <a:avLst/>
            </a:prstGeom>
          </p:spPr>
        </p:pic>
        <p:sp>
          <p:nvSpPr>
            <p:cNvPr id="610" name="object 610"/>
            <p:cNvSpPr/>
            <p:nvPr/>
          </p:nvSpPr>
          <p:spPr>
            <a:xfrm>
              <a:off x="1557210" y="4141092"/>
              <a:ext cx="301625" cy="196850"/>
            </a:xfrm>
            <a:custGeom>
              <a:avLst/>
              <a:gdLst/>
              <a:ahLst/>
              <a:cxnLst/>
              <a:rect l="l" t="t" r="r" b="b"/>
              <a:pathLst>
                <a:path w="301625" h="196850">
                  <a:moveTo>
                    <a:pt x="160096" y="0"/>
                  </a:moveTo>
                  <a:lnTo>
                    <a:pt x="140919" y="0"/>
                  </a:lnTo>
                  <a:lnTo>
                    <a:pt x="86398" y="10998"/>
                  </a:lnTo>
                  <a:lnTo>
                    <a:pt x="41376" y="41363"/>
                  </a:lnTo>
                  <a:lnTo>
                    <a:pt x="11010" y="86398"/>
                  </a:lnTo>
                  <a:lnTo>
                    <a:pt x="0" y="140906"/>
                  </a:lnTo>
                  <a:lnTo>
                    <a:pt x="0" y="196583"/>
                  </a:lnTo>
                  <a:lnTo>
                    <a:pt x="17780" y="196583"/>
                  </a:lnTo>
                  <a:lnTo>
                    <a:pt x="17780" y="142316"/>
                  </a:lnTo>
                  <a:lnTo>
                    <a:pt x="27635" y="93497"/>
                  </a:lnTo>
                  <a:lnTo>
                    <a:pt x="54152" y="54152"/>
                  </a:lnTo>
                  <a:lnTo>
                    <a:pt x="93510" y="27622"/>
                  </a:lnTo>
                  <a:lnTo>
                    <a:pt x="142316" y="17767"/>
                  </a:lnTo>
                  <a:lnTo>
                    <a:pt x="158673" y="17767"/>
                  </a:lnTo>
                  <a:lnTo>
                    <a:pt x="207505" y="27622"/>
                  </a:lnTo>
                  <a:lnTo>
                    <a:pt x="246849" y="54152"/>
                  </a:lnTo>
                  <a:lnTo>
                    <a:pt x="273380" y="93497"/>
                  </a:lnTo>
                  <a:lnTo>
                    <a:pt x="283222" y="142316"/>
                  </a:lnTo>
                  <a:lnTo>
                    <a:pt x="283222" y="196583"/>
                  </a:lnTo>
                  <a:lnTo>
                    <a:pt x="301002" y="196583"/>
                  </a:lnTo>
                  <a:lnTo>
                    <a:pt x="301002" y="140906"/>
                  </a:lnTo>
                  <a:lnTo>
                    <a:pt x="290017" y="86398"/>
                  </a:lnTo>
                  <a:lnTo>
                    <a:pt x="259638" y="41363"/>
                  </a:lnTo>
                  <a:lnTo>
                    <a:pt x="214604" y="10998"/>
                  </a:lnTo>
                  <a:lnTo>
                    <a:pt x="160096" y="0"/>
                  </a:lnTo>
                  <a:close/>
                </a:path>
              </a:pathLst>
            </a:custGeom>
            <a:solidFill>
              <a:srgbClr val="5F5370"/>
            </a:solidFill>
          </p:spPr>
          <p:txBody>
            <a:bodyPr wrap="square" lIns="0" tIns="0" rIns="0" bIns="0" rtlCol="0"/>
            <a:lstStyle/>
            <a:p>
              <a:endParaRPr sz="1227"/>
            </a:p>
          </p:txBody>
        </p:sp>
        <p:sp>
          <p:nvSpPr>
            <p:cNvPr id="611" name="object 611"/>
            <p:cNvSpPr/>
            <p:nvPr/>
          </p:nvSpPr>
          <p:spPr>
            <a:xfrm>
              <a:off x="2623972" y="4148721"/>
              <a:ext cx="274955" cy="249554"/>
            </a:xfrm>
            <a:custGeom>
              <a:avLst/>
              <a:gdLst/>
              <a:ahLst/>
              <a:cxnLst/>
              <a:rect l="l" t="t" r="r" b="b"/>
              <a:pathLst>
                <a:path w="274955" h="249554">
                  <a:moveTo>
                    <a:pt x="274612" y="137299"/>
                  </a:moveTo>
                  <a:lnTo>
                    <a:pt x="267614" y="93903"/>
                  </a:lnTo>
                  <a:lnTo>
                    <a:pt x="248119" y="56210"/>
                  </a:lnTo>
                  <a:lnTo>
                    <a:pt x="218401" y="26492"/>
                  </a:lnTo>
                  <a:lnTo>
                    <a:pt x="180708" y="6997"/>
                  </a:lnTo>
                  <a:lnTo>
                    <a:pt x="137312" y="0"/>
                  </a:lnTo>
                  <a:lnTo>
                    <a:pt x="93916" y="6997"/>
                  </a:lnTo>
                  <a:lnTo>
                    <a:pt x="56222" y="26492"/>
                  </a:lnTo>
                  <a:lnTo>
                    <a:pt x="26492" y="56210"/>
                  </a:lnTo>
                  <a:lnTo>
                    <a:pt x="6997" y="93903"/>
                  </a:lnTo>
                  <a:lnTo>
                    <a:pt x="0" y="137299"/>
                  </a:lnTo>
                  <a:lnTo>
                    <a:pt x="0" y="188963"/>
                  </a:lnTo>
                  <a:lnTo>
                    <a:pt x="41135" y="188963"/>
                  </a:lnTo>
                  <a:lnTo>
                    <a:pt x="60096" y="217081"/>
                  </a:lnTo>
                  <a:lnTo>
                    <a:pt x="95186" y="240741"/>
                  </a:lnTo>
                  <a:lnTo>
                    <a:pt x="138137" y="249415"/>
                  </a:lnTo>
                  <a:lnTo>
                    <a:pt x="155511" y="249415"/>
                  </a:lnTo>
                  <a:lnTo>
                    <a:pt x="198755" y="240741"/>
                  </a:lnTo>
                  <a:lnTo>
                    <a:pt x="233845" y="217081"/>
                  </a:lnTo>
                  <a:lnTo>
                    <a:pt x="252793" y="188963"/>
                  </a:lnTo>
                  <a:lnTo>
                    <a:pt x="274612" y="188963"/>
                  </a:lnTo>
                  <a:lnTo>
                    <a:pt x="274612" y="137299"/>
                  </a:lnTo>
                  <a:close/>
                </a:path>
              </a:pathLst>
            </a:custGeom>
            <a:solidFill>
              <a:srgbClr val="372F42"/>
            </a:solidFill>
          </p:spPr>
          <p:txBody>
            <a:bodyPr wrap="square" lIns="0" tIns="0" rIns="0" bIns="0" rtlCol="0"/>
            <a:lstStyle/>
            <a:p>
              <a:endParaRPr sz="1227"/>
            </a:p>
          </p:txBody>
        </p:sp>
        <p:sp>
          <p:nvSpPr>
            <p:cNvPr id="612" name="object 612"/>
            <p:cNvSpPr/>
            <p:nvPr/>
          </p:nvSpPr>
          <p:spPr>
            <a:xfrm>
              <a:off x="2651756" y="4177355"/>
              <a:ext cx="220979" cy="220979"/>
            </a:xfrm>
            <a:custGeom>
              <a:avLst/>
              <a:gdLst/>
              <a:ahLst/>
              <a:cxnLst/>
              <a:rect l="l" t="t" r="r" b="b"/>
              <a:pathLst>
                <a:path w="220980" h="220979">
                  <a:moveTo>
                    <a:pt x="110375" y="0"/>
                  </a:moveTo>
                  <a:lnTo>
                    <a:pt x="67481" y="8696"/>
                  </a:lnTo>
                  <a:lnTo>
                    <a:pt x="32389" y="32389"/>
                  </a:lnTo>
                  <a:lnTo>
                    <a:pt x="8696" y="67481"/>
                  </a:lnTo>
                  <a:lnTo>
                    <a:pt x="0" y="110375"/>
                  </a:lnTo>
                  <a:lnTo>
                    <a:pt x="8696" y="153277"/>
                  </a:lnTo>
                  <a:lnTo>
                    <a:pt x="32389" y="188372"/>
                  </a:lnTo>
                  <a:lnTo>
                    <a:pt x="67481" y="212066"/>
                  </a:lnTo>
                  <a:lnTo>
                    <a:pt x="110375" y="220764"/>
                  </a:lnTo>
                  <a:lnTo>
                    <a:pt x="153271" y="212066"/>
                  </a:lnTo>
                  <a:lnTo>
                    <a:pt x="188367" y="188372"/>
                  </a:lnTo>
                  <a:lnTo>
                    <a:pt x="212065" y="153277"/>
                  </a:lnTo>
                  <a:lnTo>
                    <a:pt x="220764" y="110375"/>
                  </a:lnTo>
                  <a:lnTo>
                    <a:pt x="212065" y="67481"/>
                  </a:lnTo>
                  <a:lnTo>
                    <a:pt x="188367" y="32389"/>
                  </a:lnTo>
                  <a:lnTo>
                    <a:pt x="153271" y="8696"/>
                  </a:lnTo>
                  <a:lnTo>
                    <a:pt x="110375" y="0"/>
                  </a:lnTo>
                  <a:close/>
                </a:path>
              </a:pathLst>
            </a:custGeom>
            <a:solidFill>
              <a:srgbClr val="4F4260"/>
            </a:solidFill>
          </p:spPr>
          <p:txBody>
            <a:bodyPr wrap="square" lIns="0" tIns="0" rIns="0" bIns="0" rtlCol="0"/>
            <a:lstStyle/>
            <a:p>
              <a:endParaRPr sz="1227"/>
            </a:p>
          </p:txBody>
        </p:sp>
        <p:sp>
          <p:nvSpPr>
            <p:cNvPr id="613" name="object 613"/>
            <p:cNvSpPr/>
            <p:nvPr/>
          </p:nvSpPr>
          <p:spPr>
            <a:xfrm>
              <a:off x="2692485" y="4217723"/>
              <a:ext cx="139700" cy="139700"/>
            </a:xfrm>
            <a:custGeom>
              <a:avLst/>
              <a:gdLst/>
              <a:ahLst/>
              <a:cxnLst/>
              <a:rect l="l" t="t" r="r" b="b"/>
              <a:pathLst>
                <a:path w="139700" h="139700">
                  <a:moveTo>
                    <a:pt x="69646" y="0"/>
                  </a:moveTo>
                  <a:lnTo>
                    <a:pt x="42578" y="5488"/>
                  </a:lnTo>
                  <a:lnTo>
                    <a:pt x="20435" y="20442"/>
                  </a:lnTo>
                  <a:lnTo>
                    <a:pt x="5486" y="42589"/>
                  </a:lnTo>
                  <a:lnTo>
                    <a:pt x="0" y="69659"/>
                  </a:lnTo>
                  <a:lnTo>
                    <a:pt x="5486" y="96722"/>
                  </a:lnTo>
                  <a:lnTo>
                    <a:pt x="20435" y="118865"/>
                  </a:lnTo>
                  <a:lnTo>
                    <a:pt x="42578" y="133817"/>
                  </a:lnTo>
                  <a:lnTo>
                    <a:pt x="69646" y="139306"/>
                  </a:lnTo>
                  <a:lnTo>
                    <a:pt x="96717" y="133817"/>
                  </a:lnTo>
                  <a:lnTo>
                    <a:pt x="118864" y="118865"/>
                  </a:lnTo>
                  <a:lnTo>
                    <a:pt x="133817" y="96722"/>
                  </a:lnTo>
                  <a:lnTo>
                    <a:pt x="139306" y="69659"/>
                  </a:lnTo>
                  <a:lnTo>
                    <a:pt x="133817" y="42589"/>
                  </a:lnTo>
                  <a:lnTo>
                    <a:pt x="118864" y="20442"/>
                  </a:lnTo>
                  <a:lnTo>
                    <a:pt x="96717" y="5488"/>
                  </a:lnTo>
                  <a:lnTo>
                    <a:pt x="69646" y="0"/>
                  </a:lnTo>
                  <a:close/>
                </a:path>
              </a:pathLst>
            </a:custGeom>
            <a:solidFill>
              <a:srgbClr val="EDE6EA"/>
            </a:solidFill>
          </p:spPr>
          <p:txBody>
            <a:bodyPr wrap="square" lIns="0" tIns="0" rIns="0" bIns="0" rtlCol="0"/>
            <a:lstStyle/>
            <a:p>
              <a:endParaRPr sz="1227"/>
            </a:p>
          </p:txBody>
        </p:sp>
        <p:pic>
          <p:nvPicPr>
            <p:cNvPr id="614" name="object 614"/>
            <p:cNvPicPr/>
            <p:nvPr/>
          </p:nvPicPr>
          <p:blipFill>
            <a:blip r:embed="rId248" cstate="print"/>
            <a:stretch>
              <a:fillRect/>
            </a:stretch>
          </p:blipFill>
          <p:spPr>
            <a:xfrm>
              <a:off x="2700045" y="4225290"/>
              <a:ext cx="124193" cy="124193"/>
            </a:xfrm>
            <a:prstGeom prst="rect">
              <a:avLst/>
            </a:prstGeom>
          </p:spPr>
        </p:pic>
        <p:sp>
          <p:nvSpPr>
            <p:cNvPr id="615" name="object 615"/>
            <p:cNvSpPr/>
            <p:nvPr/>
          </p:nvSpPr>
          <p:spPr>
            <a:xfrm>
              <a:off x="2702262" y="4233562"/>
              <a:ext cx="122555" cy="116205"/>
            </a:xfrm>
            <a:custGeom>
              <a:avLst/>
              <a:gdLst/>
              <a:ahLst/>
              <a:cxnLst/>
              <a:rect l="l" t="t" r="r" b="b"/>
              <a:pathLst>
                <a:path w="122555" h="116204">
                  <a:moveTo>
                    <a:pt x="62090" y="0"/>
                  </a:moveTo>
                  <a:lnTo>
                    <a:pt x="37917" y="4879"/>
                  </a:lnTo>
                  <a:lnTo>
                    <a:pt x="18181" y="18186"/>
                  </a:lnTo>
                  <a:lnTo>
                    <a:pt x="4877" y="37922"/>
                  </a:lnTo>
                  <a:lnTo>
                    <a:pt x="0" y="62090"/>
                  </a:lnTo>
                  <a:lnTo>
                    <a:pt x="0" y="66192"/>
                  </a:lnTo>
                  <a:lnTo>
                    <a:pt x="23453" y="104122"/>
                  </a:lnTo>
                  <a:lnTo>
                    <a:pt x="59867" y="115925"/>
                  </a:lnTo>
                  <a:lnTo>
                    <a:pt x="84042" y="111044"/>
                  </a:lnTo>
                  <a:lnTo>
                    <a:pt x="103782" y="97732"/>
                  </a:lnTo>
                  <a:lnTo>
                    <a:pt x="117091" y="77992"/>
                  </a:lnTo>
                  <a:lnTo>
                    <a:pt x="121970" y="53822"/>
                  </a:lnTo>
                  <a:lnTo>
                    <a:pt x="121970" y="49733"/>
                  </a:lnTo>
                  <a:lnTo>
                    <a:pt x="98510" y="11801"/>
                  </a:lnTo>
                  <a:lnTo>
                    <a:pt x="62090" y="0"/>
                  </a:lnTo>
                  <a:close/>
                </a:path>
              </a:pathLst>
            </a:custGeom>
            <a:solidFill>
              <a:srgbClr val="EDE6EA"/>
            </a:solidFill>
          </p:spPr>
          <p:txBody>
            <a:bodyPr wrap="square" lIns="0" tIns="0" rIns="0" bIns="0" rtlCol="0"/>
            <a:lstStyle/>
            <a:p>
              <a:endParaRPr sz="1227"/>
            </a:p>
          </p:txBody>
        </p:sp>
        <p:pic>
          <p:nvPicPr>
            <p:cNvPr id="616" name="object 616"/>
            <p:cNvPicPr/>
            <p:nvPr/>
          </p:nvPicPr>
          <p:blipFill>
            <a:blip r:embed="rId249" cstate="print"/>
            <a:stretch>
              <a:fillRect/>
            </a:stretch>
          </p:blipFill>
          <p:spPr>
            <a:xfrm>
              <a:off x="2718625" y="4243870"/>
              <a:ext cx="90119" cy="98602"/>
            </a:xfrm>
            <a:prstGeom prst="rect">
              <a:avLst/>
            </a:prstGeom>
          </p:spPr>
        </p:pic>
        <p:sp>
          <p:nvSpPr>
            <p:cNvPr id="617" name="object 617"/>
            <p:cNvSpPr/>
            <p:nvPr/>
          </p:nvSpPr>
          <p:spPr>
            <a:xfrm>
              <a:off x="2712843" y="4243864"/>
              <a:ext cx="87630" cy="87630"/>
            </a:xfrm>
            <a:custGeom>
              <a:avLst/>
              <a:gdLst/>
              <a:ahLst/>
              <a:cxnLst/>
              <a:rect l="l" t="t" r="r" b="b"/>
              <a:pathLst>
                <a:path w="87630" h="87629">
                  <a:moveTo>
                    <a:pt x="43497" y="0"/>
                  </a:moveTo>
                  <a:lnTo>
                    <a:pt x="26590" y="3430"/>
                  </a:lnTo>
                  <a:lnTo>
                    <a:pt x="12761" y="12773"/>
                  </a:lnTo>
                  <a:lnTo>
                    <a:pt x="3426" y="26606"/>
                  </a:lnTo>
                  <a:lnTo>
                    <a:pt x="0" y="43510"/>
                  </a:lnTo>
                  <a:lnTo>
                    <a:pt x="3426" y="60418"/>
                  </a:lnTo>
                  <a:lnTo>
                    <a:pt x="12761" y="74252"/>
                  </a:lnTo>
                  <a:lnTo>
                    <a:pt x="26590" y="83591"/>
                  </a:lnTo>
                  <a:lnTo>
                    <a:pt x="43497" y="87020"/>
                  </a:lnTo>
                  <a:lnTo>
                    <a:pt x="60406" y="83591"/>
                  </a:lnTo>
                  <a:lnTo>
                    <a:pt x="74239" y="74252"/>
                  </a:lnTo>
                  <a:lnTo>
                    <a:pt x="83579" y="60418"/>
                  </a:lnTo>
                  <a:lnTo>
                    <a:pt x="87007" y="43510"/>
                  </a:lnTo>
                  <a:lnTo>
                    <a:pt x="83579" y="26606"/>
                  </a:lnTo>
                  <a:lnTo>
                    <a:pt x="74239" y="12773"/>
                  </a:lnTo>
                  <a:lnTo>
                    <a:pt x="60406" y="3430"/>
                  </a:lnTo>
                  <a:lnTo>
                    <a:pt x="43497" y="0"/>
                  </a:lnTo>
                  <a:close/>
                </a:path>
              </a:pathLst>
            </a:custGeom>
            <a:solidFill>
              <a:srgbClr val="EDE6EA"/>
            </a:solidFill>
          </p:spPr>
          <p:txBody>
            <a:bodyPr wrap="square" lIns="0" tIns="0" rIns="0" bIns="0" rtlCol="0"/>
            <a:lstStyle/>
            <a:p>
              <a:endParaRPr sz="1227"/>
            </a:p>
          </p:txBody>
        </p:sp>
        <p:sp>
          <p:nvSpPr>
            <p:cNvPr id="618" name="object 618"/>
            <p:cNvSpPr/>
            <p:nvPr/>
          </p:nvSpPr>
          <p:spPr>
            <a:xfrm>
              <a:off x="2615366" y="4141092"/>
              <a:ext cx="301625" cy="196850"/>
            </a:xfrm>
            <a:custGeom>
              <a:avLst/>
              <a:gdLst/>
              <a:ahLst/>
              <a:cxnLst/>
              <a:rect l="l" t="t" r="r" b="b"/>
              <a:pathLst>
                <a:path w="301625" h="196850">
                  <a:moveTo>
                    <a:pt x="160096" y="0"/>
                  </a:moveTo>
                  <a:lnTo>
                    <a:pt x="130403" y="0"/>
                  </a:lnTo>
                  <a:lnTo>
                    <a:pt x="86398" y="10998"/>
                  </a:lnTo>
                  <a:lnTo>
                    <a:pt x="41363" y="41363"/>
                  </a:lnTo>
                  <a:lnTo>
                    <a:pt x="11010" y="86398"/>
                  </a:lnTo>
                  <a:lnTo>
                    <a:pt x="0" y="140906"/>
                  </a:lnTo>
                  <a:lnTo>
                    <a:pt x="0" y="196583"/>
                  </a:lnTo>
                  <a:lnTo>
                    <a:pt x="17779" y="196583"/>
                  </a:lnTo>
                  <a:lnTo>
                    <a:pt x="17779" y="142316"/>
                  </a:lnTo>
                  <a:lnTo>
                    <a:pt x="27635" y="93497"/>
                  </a:lnTo>
                  <a:lnTo>
                    <a:pt x="54152" y="54152"/>
                  </a:lnTo>
                  <a:lnTo>
                    <a:pt x="93497" y="27622"/>
                  </a:lnTo>
                  <a:lnTo>
                    <a:pt x="142316" y="17767"/>
                  </a:lnTo>
                  <a:lnTo>
                    <a:pt x="158673" y="17767"/>
                  </a:lnTo>
                  <a:lnTo>
                    <a:pt x="207505" y="27622"/>
                  </a:lnTo>
                  <a:lnTo>
                    <a:pt x="246837" y="54152"/>
                  </a:lnTo>
                  <a:lnTo>
                    <a:pt x="273380" y="93497"/>
                  </a:lnTo>
                  <a:lnTo>
                    <a:pt x="283222" y="142316"/>
                  </a:lnTo>
                  <a:lnTo>
                    <a:pt x="283222" y="196583"/>
                  </a:lnTo>
                  <a:lnTo>
                    <a:pt x="301002" y="196583"/>
                  </a:lnTo>
                  <a:lnTo>
                    <a:pt x="301002" y="140906"/>
                  </a:lnTo>
                  <a:lnTo>
                    <a:pt x="290004" y="86398"/>
                  </a:lnTo>
                  <a:lnTo>
                    <a:pt x="259638" y="41363"/>
                  </a:lnTo>
                  <a:lnTo>
                    <a:pt x="214604" y="10998"/>
                  </a:lnTo>
                  <a:lnTo>
                    <a:pt x="160096" y="0"/>
                  </a:lnTo>
                  <a:close/>
                </a:path>
              </a:pathLst>
            </a:custGeom>
            <a:solidFill>
              <a:srgbClr val="372F42"/>
            </a:solidFill>
          </p:spPr>
          <p:txBody>
            <a:bodyPr wrap="square" lIns="0" tIns="0" rIns="0" bIns="0" rtlCol="0"/>
            <a:lstStyle/>
            <a:p>
              <a:endParaRPr sz="1227"/>
            </a:p>
          </p:txBody>
        </p:sp>
        <p:pic>
          <p:nvPicPr>
            <p:cNvPr id="619" name="object 619"/>
            <p:cNvPicPr/>
            <p:nvPr/>
          </p:nvPicPr>
          <p:blipFill>
            <a:blip r:embed="rId250" cstate="print"/>
            <a:stretch>
              <a:fillRect/>
            </a:stretch>
          </p:blipFill>
          <p:spPr>
            <a:xfrm>
              <a:off x="2759058" y="4141090"/>
              <a:ext cx="146316" cy="86398"/>
            </a:xfrm>
            <a:prstGeom prst="rect">
              <a:avLst/>
            </a:prstGeom>
          </p:spPr>
        </p:pic>
        <p:sp>
          <p:nvSpPr>
            <p:cNvPr id="620" name="object 620"/>
            <p:cNvSpPr/>
            <p:nvPr/>
          </p:nvSpPr>
          <p:spPr>
            <a:xfrm>
              <a:off x="2605208" y="4141092"/>
              <a:ext cx="300990" cy="196850"/>
            </a:xfrm>
            <a:custGeom>
              <a:avLst/>
              <a:gdLst/>
              <a:ahLst/>
              <a:cxnLst/>
              <a:rect l="l" t="t" r="r" b="b"/>
              <a:pathLst>
                <a:path w="300989" h="196850">
                  <a:moveTo>
                    <a:pt x="160083" y="0"/>
                  </a:moveTo>
                  <a:lnTo>
                    <a:pt x="140919" y="0"/>
                  </a:lnTo>
                  <a:lnTo>
                    <a:pt x="86398" y="10998"/>
                  </a:lnTo>
                  <a:lnTo>
                    <a:pt x="41376" y="41363"/>
                  </a:lnTo>
                  <a:lnTo>
                    <a:pt x="11010" y="86398"/>
                  </a:lnTo>
                  <a:lnTo>
                    <a:pt x="0" y="141604"/>
                  </a:lnTo>
                  <a:lnTo>
                    <a:pt x="0" y="196583"/>
                  </a:lnTo>
                  <a:lnTo>
                    <a:pt x="17779" y="196583"/>
                  </a:lnTo>
                  <a:lnTo>
                    <a:pt x="17779" y="142316"/>
                  </a:lnTo>
                  <a:lnTo>
                    <a:pt x="27635" y="93497"/>
                  </a:lnTo>
                  <a:lnTo>
                    <a:pt x="54152" y="54152"/>
                  </a:lnTo>
                  <a:lnTo>
                    <a:pt x="93497" y="27622"/>
                  </a:lnTo>
                  <a:lnTo>
                    <a:pt x="142316" y="17767"/>
                  </a:lnTo>
                  <a:lnTo>
                    <a:pt x="158673" y="17767"/>
                  </a:lnTo>
                  <a:lnTo>
                    <a:pt x="207492" y="27622"/>
                  </a:lnTo>
                  <a:lnTo>
                    <a:pt x="246837" y="54152"/>
                  </a:lnTo>
                  <a:lnTo>
                    <a:pt x="273380" y="93497"/>
                  </a:lnTo>
                  <a:lnTo>
                    <a:pt x="283222" y="142316"/>
                  </a:lnTo>
                  <a:lnTo>
                    <a:pt x="283222" y="196583"/>
                  </a:lnTo>
                  <a:lnTo>
                    <a:pt x="300989" y="196583"/>
                  </a:lnTo>
                  <a:lnTo>
                    <a:pt x="300989" y="86398"/>
                  </a:lnTo>
                  <a:lnTo>
                    <a:pt x="290017" y="86398"/>
                  </a:lnTo>
                  <a:lnTo>
                    <a:pt x="259638" y="41363"/>
                  </a:lnTo>
                  <a:lnTo>
                    <a:pt x="214604" y="10998"/>
                  </a:lnTo>
                  <a:lnTo>
                    <a:pt x="160083" y="0"/>
                  </a:lnTo>
                  <a:close/>
                </a:path>
              </a:pathLst>
            </a:custGeom>
            <a:solidFill>
              <a:srgbClr val="5F5370"/>
            </a:solidFill>
          </p:spPr>
          <p:txBody>
            <a:bodyPr wrap="square" lIns="0" tIns="0" rIns="0" bIns="0" rtlCol="0"/>
            <a:lstStyle/>
            <a:p>
              <a:endParaRPr sz="1227"/>
            </a:p>
          </p:txBody>
        </p:sp>
        <p:sp>
          <p:nvSpPr>
            <p:cNvPr id="621" name="object 621"/>
            <p:cNvSpPr/>
            <p:nvPr/>
          </p:nvSpPr>
          <p:spPr>
            <a:xfrm>
              <a:off x="2906204" y="4227486"/>
              <a:ext cx="20955" cy="110489"/>
            </a:xfrm>
            <a:custGeom>
              <a:avLst/>
              <a:gdLst/>
              <a:ahLst/>
              <a:cxnLst/>
              <a:rect l="l" t="t" r="r" b="b"/>
              <a:pathLst>
                <a:path w="20955" h="110489">
                  <a:moveTo>
                    <a:pt x="20916" y="0"/>
                  </a:moveTo>
                  <a:lnTo>
                    <a:pt x="0" y="0"/>
                  </a:lnTo>
                  <a:lnTo>
                    <a:pt x="0" y="110185"/>
                  </a:lnTo>
                  <a:lnTo>
                    <a:pt x="20916" y="110185"/>
                  </a:lnTo>
                  <a:lnTo>
                    <a:pt x="20916" y="0"/>
                  </a:lnTo>
                  <a:close/>
                </a:path>
              </a:pathLst>
            </a:custGeom>
            <a:solidFill>
              <a:srgbClr val="E97A70"/>
            </a:solidFill>
          </p:spPr>
          <p:txBody>
            <a:bodyPr wrap="square" lIns="0" tIns="0" rIns="0" bIns="0" rtlCol="0"/>
            <a:lstStyle/>
            <a:p>
              <a:endParaRPr sz="1227"/>
            </a:p>
          </p:txBody>
        </p:sp>
        <p:pic>
          <p:nvPicPr>
            <p:cNvPr id="622" name="object 622"/>
            <p:cNvPicPr/>
            <p:nvPr/>
          </p:nvPicPr>
          <p:blipFill>
            <a:blip r:embed="rId251" cstate="print"/>
            <a:stretch>
              <a:fillRect/>
            </a:stretch>
          </p:blipFill>
          <p:spPr>
            <a:xfrm>
              <a:off x="2321064" y="4199026"/>
              <a:ext cx="24041" cy="152717"/>
            </a:xfrm>
            <a:prstGeom prst="rect">
              <a:avLst/>
            </a:prstGeom>
          </p:spPr>
        </p:pic>
        <p:sp>
          <p:nvSpPr>
            <p:cNvPr id="623" name="object 623"/>
            <p:cNvSpPr/>
            <p:nvPr/>
          </p:nvSpPr>
          <p:spPr>
            <a:xfrm>
              <a:off x="1917585" y="4218368"/>
              <a:ext cx="403860" cy="133985"/>
            </a:xfrm>
            <a:custGeom>
              <a:avLst/>
              <a:gdLst/>
              <a:ahLst/>
              <a:cxnLst/>
              <a:rect l="l" t="t" r="r" b="b"/>
              <a:pathLst>
                <a:path w="403860" h="133985">
                  <a:moveTo>
                    <a:pt x="0" y="133375"/>
                  </a:moveTo>
                  <a:lnTo>
                    <a:pt x="403491" y="133375"/>
                  </a:lnTo>
                  <a:lnTo>
                    <a:pt x="403491" y="0"/>
                  </a:lnTo>
                  <a:lnTo>
                    <a:pt x="0" y="0"/>
                  </a:lnTo>
                  <a:lnTo>
                    <a:pt x="0" y="133375"/>
                  </a:lnTo>
                  <a:close/>
                </a:path>
              </a:pathLst>
            </a:custGeom>
            <a:solidFill>
              <a:srgbClr val="EDE6EA"/>
            </a:solidFill>
          </p:spPr>
          <p:txBody>
            <a:bodyPr wrap="square" lIns="0" tIns="0" rIns="0" bIns="0" rtlCol="0"/>
            <a:lstStyle/>
            <a:p>
              <a:endParaRPr sz="1227"/>
            </a:p>
          </p:txBody>
        </p:sp>
        <p:pic>
          <p:nvPicPr>
            <p:cNvPr id="624" name="object 624"/>
            <p:cNvPicPr/>
            <p:nvPr/>
          </p:nvPicPr>
          <p:blipFill>
            <a:blip r:embed="rId252" cstate="print"/>
            <a:stretch>
              <a:fillRect/>
            </a:stretch>
          </p:blipFill>
          <p:spPr>
            <a:xfrm>
              <a:off x="1917572" y="4199026"/>
              <a:ext cx="403491" cy="19342"/>
            </a:xfrm>
            <a:prstGeom prst="rect">
              <a:avLst/>
            </a:prstGeom>
          </p:spPr>
        </p:pic>
        <p:pic>
          <p:nvPicPr>
            <p:cNvPr id="625" name="object 625"/>
            <p:cNvPicPr/>
            <p:nvPr/>
          </p:nvPicPr>
          <p:blipFill>
            <a:blip r:embed="rId253" cstate="print"/>
            <a:stretch>
              <a:fillRect/>
            </a:stretch>
          </p:blipFill>
          <p:spPr>
            <a:xfrm>
              <a:off x="2224722" y="3461601"/>
              <a:ext cx="62280" cy="24041"/>
            </a:xfrm>
            <a:prstGeom prst="rect">
              <a:avLst/>
            </a:prstGeom>
          </p:spPr>
        </p:pic>
        <p:pic>
          <p:nvPicPr>
            <p:cNvPr id="626" name="object 626"/>
            <p:cNvPicPr/>
            <p:nvPr/>
          </p:nvPicPr>
          <p:blipFill>
            <a:blip r:embed="rId254" cstate="print"/>
            <a:stretch>
              <a:fillRect/>
            </a:stretch>
          </p:blipFill>
          <p:spPr>
            <a:xfrm>
              <a:off x="2219576" y="3485641"/>
              <a:ext cx="133454" cy="528866"/>
            </a:xfrm>
            <a:prstGeom prst="rect">
              <a:avLst/>
            </a:prstGeom>
          </p:spPr>
        </p:pic>
        <p:pic>
          <p:nvPicPr>
            <p:cNvPr id="627" name="object 627"/>
            <p:cNvPicPr/>
            <p:nvPr/>
          </p:nvPicPr>
          <p:blipFill>
            <a:blip r:embed="rId253" cstate="print"/>
            <a:stretch>
              <a:fillRect/>
            </a:stretch>
          </p:blipFill>
          <p:spPr>
            <a:xfrm>
              <a:off x="2096007" y="3461601"/>
              <a:ext cx="62293" cy="24041"/>
            </a:xfrm>
            <a:prstGeom prst="rect">
              <a:avLst/>
            </a:prstGeom>
          </p:spPr>
        </p:pic>
        <p:pic>
          <p:nvPicPr>
            <p:cNvPr id="628" name="object 628"/>
            <p:cNvPicPr/>
            <p:nvPr/>
          </p:nvPicPr>
          <p:blipFill>
            <a:blip r:embed="rId255" cstate="print"/>
            <a:stretch>
              <a:fillRect/>
            </a:stretch>
          </p:blipFill>
          <p:spPr>
            <a:xfrm>
              <a:off x="2090870" y="3485641"/>
              <a:ext cx="133457" cy="528866"/>
            </a:xfrm>
            <a:prstGeom prst="rect">
              <a:avLst/>
            </a:prstGeom>
          </p:spPr>
        </p:pic>
        <p:sp>
          <p:nvSpPr>
            <p:cNvPr id="629" name="object 629"/>
            <p:cNvSpPr/>
            <p:nvPr/>
          </p:nvSpPr>
          <p:spPr>
            <a:xfrm>
              <a:off x="3012071" y="4227486"/>
              <a:ext cx="20955" cy="110489"/>
            </a:xfrm>
            <a:custGeom>
              <a:avLst/>
              <a:gdLst/>
              <a:ahLst/>
              <a:cxnLst/>
              <a:rect l="l" t="t" r="r" b="b"/>
              <a:pathLst>
                <a:path w="20955" h="110489">
                  <a:moveTo>
                    <a:pt x="20916" y="0"/>
                  </a:moveTo>
                  <a:lnTo>
                    <a:pt x="0" y="0"/>
                  </a:lnTo>
                  <a:lnTo>
                    <a:pt x="0" y="110185"/>
                  </a:lnTo>
                  <a:lnTo>
                    <a:pt x="20916" y="110185"/>
                  </a:lnTo>
                  <a:lnTo>
                    <a:pt x="20916" y="0"/>
                  </a:lnTo>
                  <a:close/>
                </a:path>
              </a:pathLst>
            </a:custGeom>
            <a:solidFill>
              <a:srgbClr val="E97A70"/>
            </a:solidFill>
          </p:spPr>
          <p:txBody>
            <a:bodyPr wrap="square" lIns="0" tIns="0" rIns="0" bIns="0" rtlCol="0"/>
            <a:lstStyle/>
            <a:p>
              <a:endParaRPr sz="1227"/>
            </a:p>
          </p:txBody>
        </p:sp>
        <p:pic>
          <p:nvPicPr>
            <p:cNvPr id="630" name="object 630"/>
            <p:cNvPicPr/>
            <p:nvPr/>
          </p:nvPicPr>
          <p:blipFill>
            <a:blip r:embed="rId256" cstate="print"/>
            <a:stretch>
              <a:fillRect/>
            </a:stretch>
          </p:blipFill>
          <p:spPr>
            <a:xfrm>
              <a:off x="1272133" y="3715854"/>
              <a:ext cx="100926" cy="359981"/>
            </a:xfrm>
            <a:prstGeom prst="rect">
              <a:avLst/>
            </a:prstGeom>
          </p:spPr>
        </p:pic>
        <p:sp>
          <p:nvSpPr>
            <p:cNvPr id="631" name="object 631"/>
            <p:cNvSpPr/>
            <p:nvPr/>
          </p:nvSpPr>
          <p:spPr>
            <a:xfrm>
              <a:off x="1257477" y="3715854"/>
              <a:ext cx="15240" cy="360045"/>
            </a:xfrm>
            <a:custGeom>
              <a:avLst/>
              <a:gdLst/>
              <a:ahLst/>
              <a:cxnLst/>
              <a:rect l="l" t="t" r="r" b="b"/>
              <a:pathLst>
                <a:path w="15240" h="360045">
                  <a:moveTo>
                    <a:pt x="14655" y="0"/>
                  </a:moveTo>
                  <a:lnTo>
                    <a:pt x="0" y="0"/>
                  </a:lnTo>
                  <a:lnTo>
                    <a:pt x="0" y="359981"/>
                  </a:lnTo>
                  <a:lnTo>
                    <a:pt x="14655" y="359981"/>
                  </a:lnTo>
                  <a:lnTo>
                    <a:pt x="14655" y="0"/>
                  </a:lnTo>
                  <a:close/>
                </a:path>
              </a:pathLst>
            </a:custGeom>
            <a:solidFill>
              <a:srgbClr val="F17377"/>
            </a:solidFill>
          </p:spPr>
          <p:txBody>
            <a:bodyPr wrap="square" lIns="0" tIns="0" rIns="0" bIns="0" rtlCol="0"/>
            <a:lstStyle/>
            <a:p>
              <a:endParaRPr sz="1227"/>
            </a:p>
          </p:txBody>
        </p:sp>
        <p:pic>
          <p:nvPicPr>
            <p:cNvPr id="632" name="object 632"/>
            <p:cNvPicPr/>
            <p:nvPr/>
          </p:nvPicPr>
          <p:blipFill>
            <a:blip r:embed="rId257" cstate="print"/>
            <a:stretch>
              <a:fillRect/>
            </a:stretch>
          </p:blipFill>
          <p:spPr>
            <a:xfrm>
              <a:off x="2927133" y="4227487"/>
              <a:ext cx="20904" cy="110185"/>
            </a:xfrm>
            <a:prstGeom prst="rect">
              <a:avLst/>
            </a:prstGeom>
          </p:spPr>
        </p:pic>
        <p:pic>
          <p:nvPicPr>
            <p:cNvPr id="633" name="object 633"/>
            <p:cNvPicPr/>
            <p:nvPr/>
          </p:nvPicPr>
          <p:blipFill>
            <a:blip r:embed="rId258" cstate="print"/>
            <a:stretch>
              <a:fillRect/>
            </a:stretch>
          </p:blipFill>
          <p:spPr>
            <a:xfrm>
              <a:off x="2993682" y="4227486"/>
              <a:ext cx="39306" cy="110185"/>
            </a:xfrm>
            <a:prstGeom prst="rect">
              <a:avLst/>
            </a:prstGeom>
          </p:spPr>
        </p:pic>
        <p:sp>
          <p:nvSpPr>
            <p:cNvPr id="634" name="object 634"/>
            <p:cNvSpPr/>
            <p:nvPr/>
          </p:nvSpPr>
          <p:spPr>
            <a:xfrm>
              <a:off x="1361795" y="4152404"/>
              <a:ext cx="46355" cy="22860"/>
            </a:xfrm>
            <a:custGeom>
              <a:avLst/>
              <a:gdLst/>
              <a:ahLst/>
              <a:cxnLst/>
              <a:rect l="l" t="t" r="r" b="b"/>
              <a:pathLst>
                <a:path w="46355" h="22860">
                  <a:moveTo>
                    <a:pt x="45859" y="0"/>
                  </a:moveTo>
                  <a:lnTo>
                    <a:pt x="0" y="0"/>
                  </a:lnTo>
                  <a:lnTo>
                    <a:pt x="0" y="22288"/>
                  </a:lnTo>
                  <a:lnTo>
                    <a:pt x="45859" y="22288"/>
                  </a:lnTo>
                  <a:lnTo>
                    <a:pt x="45859" y="0"/>
                  </a:lnTo>
                  <a:close/>
                </a:path>
              </a:pathLst>
            </a:custGeom>
            <a:solidFill>
              <a:srgbClr val="E97A70"/>
            </a:solidFill>
          </p:spPr>
          <p:txBody>
            <a:bodyPr wrap="square" lIns="0" tIns="0" rIns="0" bIns="0" rtlCol="0"/>
            <a:lstStyle/>
            <a:p>
              <a:endParaRPr sz="1227"/>
            </a:p>
          </p:txBody>
        </p:sp>
        <p:sp>
          <p:nvSpPr>
            <p:cNvPr id="635" name="object 635"/>
            <p:cNvSpPr/>
            <p:nvPr/>
          </p:nvSpPr>
          <p:spPr>
            <a:xfrm>
              <a:off x="1371384" y="4152404"/>
              <a:ext cx="43815" cy="22860"/>
            </a:xfrm>
            <a:custGeom>
              <a:avLst/>
              <a:gdLst/>
              <a:ahLst/>
              <a:cxnLst/>
              <a:rect l="l" t="t" r="r" b="b"/>
              <a:pathLst>
                <a:path w="43815" h="22860">
                  <a:moveTo>
                    <a:pt x="36271" y="0"/>
                  </a:moveTo>
                  <a:lnTo>
                    <a:pt x="0" y="0"/>
                  </a:lnTo>
                  <a:lnTo>
                    <a:pt x="5956" y="22288"/>
                  </a:lnTo>
                  <a:lnTo>
                    <a:pt x="36271" y="22288"/>
                  </a:lnTo>
                  <a:lnTo>
                    <a:pt x="36271" y="0"/>
                  </a:lnTo>
                  <a:close/>
                </a:path>
                <a:path w="43815" h="22860">
                  <a:moveTo>
                    <a:pt x="43611" y="0"/>
                  </a:moveTo>
                  <a:lnTo>
                    <a:pt x="36283" y="0"/>
                  </a:lnTo>
                  <a:lnTo>
                    <a:pt x="36283" y="22288"/>
                  </a:lnTo>
                  <a:lnTo>
                    <a:pt x="43611" y="22288"/>
                  </a:lnTo>
                  <a:lnTo>
                    <a:pt x="43611" y="0"/>
                  </a:lnTo>
                  <a:close/>
                </a:path>
              </a:pathLst>
            </a:custGeom>
            <a:solidFill>
              <a:srgbClr val="A7576C"/>
            </a:solidFill>
          </p:spPr>
          <p:txBody>
            <a:bodyPr wrap="square" lIns="0" tIns="0" rIns="0" bIns="0" rtlCol="0"/>
            <a:lstStyle/>
            <a:p>
              <a:endParaRPr sz="1227"/>
            </a:p>
          </p:txBody>
        </p:sp>
        <p:pic>
          <p:nvPicPr>
            <p:cNvPr id="636" name="object 636"/>
            <p:cNvPicPr/>
            <p:nvPr/>
          </p:nvPicPr>
          <p:blipFill>
            <a:blip r:embed="rId259" cstate="print"/>
            <a:stretch>
              <a:fillRect/>
            </a:stretch>
          </p:blipFill>
          <p:spPr>
            <a:xfrm>
              <a:off x="2867545" y="3869309"/>
              <a:ext cx="175018" cy="175005"/>
            </a:xfrm>
            <a:prstGeom prst="rect">
              <a:avLst/>
            </a:prstGeom>
          </p:spPr>
        </p:pic>
        <p:pic>
          <p:nvPicPr>
            <p:cNvPr id="637" name="object 637"/>
            <p:cNvPicPr/>
            <p:nvPr/>
          </p:nvPicPr>
          <p:blipFill>
            <a:blip r:embed="rId260" cstate="print"/>
            <a:stretch>
              <a:fillRect/>
            </a:stretch>
          </p:blipFill>
          <p:spPr>
            <a:xfrm>
              <a:off x="2879826" y="3889183"/>
              <a:ext cx="153250" cy="145656"/>
            </a:xfrm>
            <a:prstGeom prst="rect">
              <a:avLst/>
            </a:prstGeom>
          </p:spPr>
        </p:pic>
        <p:sp>
          <p:nvSpPr>
            <p:cNvPr id="638" name="object 638"/>
            <p:cNvSpPr/>
            <p:nvPr/>
          </p:nvSpPr>
          <p:spPr>
            <a:xfrm>
              <a:off x="1913331" y="2601467"/>
              <a:ext cx="1488440" cy="1582420"/>
            </a:xfrm>
            <a:custGeom>
              <a:avLst/>
              <a:gdLst/>
              <a:ahLst/>
              <a:cxnLst/>
              <a:rect l="l" t="t" r="r" b="b"/>
              <a:pathLst>
                <a:path w="1488439" h="1582420">
                  <a:moveTo>
                    <a:pt x="1487881" y="1024826"/>
                  </a:moveTo>
                  <a:lnTo>
                    <a:pt x="639406" y="316242"/>
                  </a:lnTo>
                  <a:lnTo>
                    <a:pt x="665086" y="114617"/>
                  </a:lnTo>
                  <a:lnTo>
                    <a:pt x="464667" y="0"/>
                  </a:lnTo>
                  <a:lnTo>
                    <a:pt x="443560" y="36918"/>
                  </a:lnTo>
                  <a:lnTo>
                    <a:pt x="584885" y="157429"/>
                  </a:lnTo>
                  <a:lnTo>
                    <a:pt x="171716" y="879919"/>
                  </a:lnTo>
                  <a:lnTo>
                    <a:pt x="1102563" y="1412240"/>
                  </a:lnTo>
                  <a:lnTo>
                    <a:pt x="0" y="1412240"/>
                  </a:lnTo>
                  <a:lnTo>
                    <a:pt x="0" y="1582420"/>
                  </a:lnTo>
                  <a:lnTo>
                    <a:pt x="1106284" y="1582420"/>
                  </a:lnTo>
                  <a:lnTo>
                    <a:pt x="1106284" y="1414373"/>
                  </a:lnTo>
                  <a:lnTo>
                    <a:pt x="1132065" y="1429105"/>
                  </a:lnTo>
                  <a:lnTo>
                    <a:pt x="1487881" y="1024826"/>
                  </a:lnTo>
                  <a:close/>
                </a:path>
              </a:pathLst>
            </a:custGeom>
            <a:solidFill>
              <a:srgbClr val="F3D16F"/>
            </a:solidFill>
          </p:spPr>
          <p:txBody>
            <a:bodyPr wrap="square" lIns="0" tIns="0" rIns="0" bIns="0" rtlCol="0"/>
            <a:lstStyle/>
            <a:p>
              <a:endParaRPr sz="1227"/>
            </a:p>
          </p:txBody>
        </p:sp>
        <p:pic>
          <p:nvPicPr>
            <p:cNvPr id="639" name="object 639"/>
            <p:cNvPicPr/>
            <p:nvPr/>
          </p:nvPicPr>
          <p:blipFill>
            <a:blip r:embed="rId261" cstate="print"/>
            <a:stretch>
              <a:fillRect/>
            </a:stretch>
          </p:blipFill>
          <p:spPr>
            <a:xfrm>
              <a:off x="2953512" y="3573741"/>
              <a:ext cx="447713" cy="456831"/>
            </a:xfrm>
            <a:prstGeom prst="rect">
              <a:avLst/>
            </a:prstGeom>
          </p:spPr>
        </p:pic>
        <p:pic>
          <p:nvPicPr>
            <p:cNvPr id="640" name="object 640"/>
            <p:cNvPicPr/>
            <p:nvPr/>
          </p:nvPicPr>
          <p:blipFill>
            <a:blip r:embed="rId262" cstate="print"/>
            <a:stretch>
              <a:fillRect/>
            </a:stretch>
          </p:blipFill>
          <p:spPr>
            <a:xfrm>
              <a:off x="2375840" y="2663519"/>
              <a:ext cx="202590" cy="359244"/>
            </a:xfrm>
            <a:prstGeom prst="rect">
              <a:avLst/>
            </a:prstGeom>
          </p:spPr>
        </p:pic>
        <p:sp>
          <p:nvSpPr>
            <p:cNvPr id="641" name="object 641"/>
            <p:cNvSpPr/>
            <p:nvPr/>
          </p:nvSpPr>
          <p:spPr>
            <a:xfrm>
              <a:off x="1993150" y="2548914"/>
              <a:ext cx="1316355" cy="1429385"/>
            </a:xfrm>
            <a:custGeom>
              <a:avLst/>
              <a:gdLst/>
              <a:ahLst/>
              <a:cxnLst/>
              <a:rect l="l" t="t" r="r" b="b"/>
              <a:pathLst>
                <a:path w="1316354" h="1429385">
                  <a:moveTo>
                    <a:pt x="1316164" y="1024826"/>
                  </a:moveTo>
                  <a:lnTo>
                    <a:pt x="467690" y="316255"/>
                  </a:lnTo>
                  <a:lnTo>
                    <a:pt x="493382" y="114617"/>
                  </a:lnTo>
                  <a:lnTo>
                    <a:pt x="292963" y="0"/>
                  </a:lnTo>
                  <a:lnTo>
                    <a:pt x="271843" y="36918"/>
                  </a:lnTo>
                  <a:lnTo>
                    <a:pt x="413181" y="157429"/>
                  </a:lnTo>
                  <a:lnTo>
                    <a:pt x="369328" y="234099"/>
                  </a:lnTo>
                  <a:lnTo>
                    <a:pt x="0" y="879919"/>
                  </a:lnTo>
                  <a:lnTo>
                    <a:pt x="960348" y="1429105"/>
                  </a:lnTo>
                  <a:lnTo>
                    <a:pt x="1316164" y="1024826"/>
                  </a:lnTo>
                  <a:close/>
                </a:path>
              </a:pathLst>
            </a:custGeom>
            <a:solidFill>
              <a:srgbClr val="F3D16F"/>
            </a:solidFill>
          </p:spPr>
          <p:txBody>
            <a:bodyPr wrap="square" lIns="0" tIns="0" rIns="0" bIns="0" rtlCol="0"/>
            <a:lstStyle/>
            <a:p>
              <a:endParaRPr sz="1227"/>
            </a:p>
          </p:txBody>
        </p:sp>
        <p:pic>
          <p:nvPicPr>
            <p:cNvPr id="642" name="object 642"/>
            <p:cNvPicPr/>
            <p:nvPr/>
          </p:nvPicPr>
          <p:blipFill>
            <a:blip r:embed="rId263" cstate="print"/>
            <a:stretch>
              <a:fillRect/>
            </a:stretch>
          </p:blipFill>
          <p:spPr>
            <a:xfrm>
              <a:off x="2086152" y="2887484"/>
              <a:ext cx="1125792" cy="902500"/>
            </a:xfrm>
            <a:prstGeom prst="rect">
              <a:avLst/>
            </a:prstGeom>
          </p:spPr>
        </p:pic>
        <p:sp>
          <p:nvSpPr>
            <p:cNvPr id="643" name="object 643"/>
            <p:cNvSpPr/>
            <p:nvPr/>
          </p:nvSpPr>
          <p:spPr>
            <a:xfrm>
              <a:off x="868222" y="1222883"/>
              <a:ext cx="6904355" cy="29845"/>
            </a:xfrm>
            <a:custGeom>
              <a:avLst/>
              <a:gdLst/>
              <a:ahLst/>
              <a:cxnLst/>
              <a:rect l="l" t="t" r="r" b="b"/>
              <a:pathLst>
                <a:path w="6904355" h="29844">
                  <a:moveTo>
                    <a:pt x="6904177" y="0"/>
                  </a:moveTo>
                  <a:lnTo>
                    <a:pt x="0" y="0"/>
                  </a:lnTo>
                  <a:lnTo>
                    <a:pt x="0" y="29692"/>
                  </a:lnTo>
                  <a:lnTo>
                    <a:pt x="6904177" y="29692"/>
                  </a:lnTo>
                  <a:lnTo>
                    <a:pt x="6904177" y="0"/>
                  </a:lnTo>
                  <a:close/>
                </a:path>
              </a:pathLst>
            </a:custGeom>
            <a:solidFill>
              <a:srgbClr val="FFBD45"/>
            </a:solidFill>
          </p:spPr>
          <p:txBody>
            <a:bodyPr wrap="square" lIns="0" tIns="0" rIns="0" bIns="0" rtlCol="0"/>
            <a:lstStyle/>
            <a:p>
              <a:endParaRPr sz="1227"/>
            </a:p>
          </p:txBody>
        </p:sp>
        <p:pic>
          <p:nvPicPr>
            <p:cNvPr id="644" name="object 644"/>
            <p:cNvPicPr/>
            <p:nvPr/>
          </p:nvPicPr>
          <p:blipFill>
            <a:blip r:embed="rId264" cstate="print"/>
            <a:stretch>
              <a:fillRect/>
            </a:stretch>
          </p:blipFill>
          <p:spPr>
            <a:xfrm>
              <a:off x="1879092" y="1956307"/>
              <a:ext cx="1030223" cy="1216151"/>
            </a:xfrm>
            <a:prstGeom prst="rect">
              <a:avLst/>
            </a:prstGeom>
          </p:spPr>
        </p:pic>
        <p:pic>
          <p:nvPicPr>
            <p:cNvPr id="645" name="object 645"/>
            <p:cNvPicPr/>
            <p:nvPr/>
          </p:nvPicPr>
          <p:blipFill>
            <a:blip r:embed="rId265" cstate="print"/>
            <a:stretch>
              <a:fillRect/>
            </a:stretch>
          </p:blipFill>
          <p:spPr>
            <a:xfrm>
              <a:off x="2071570" y="2147481"/>
              <a:ext cx="591854" cy="832611"/>
            </a:xfrm>
            <a:prstGeom prst="rect">
              <a:avLst/>
            </a:prstGeom>
          </p:spPr>
        </p:pic>
        <p:pic>
          <p:nvPicPr>
            <p:cNvPr id="646" name="object 646"/>
            <p:cNvPicPr/>
            <p:nvPr/>
          </p:nvPicPr>
          <p:blipFill>
            <a:blip r:embed="rId266" cstate="print"/>
            <a:stretch>
              <a:fillRect/>
            </a:stretch>
          </p:blipFill>
          <p:spPr>
            <a:xfrm>
              <a:off x="2391908" y="2491475"/>
              <a:ext cx="1039365" cy="1100325"/>
            </a:xfrm>
            <a:prstGeom prst="rect">
              <a:avLst/>
            </a:prstGeom>
          </p:spPr>
        </p:pic>
        <p:sp>
          <p:nvSpPr>
            <p:cNvPr id="647" name="object 647"/>
            <p:cNvSpPr/>
            <p:nvPr/>
          </p:nvSpPr>
          <p:spPr>
            <a:xfrm>
              <a:off x="2468460" y="2566275"/>
              <a:ext cx="896619" cy="953135"/>
            </a:xfrm>
            <a:custGeom>
              <a:avLst/>
              <a:gdLst/>
              <a:ahLst/>
              <a:cxnLst/>
              <a:rect l="l" t="t" r="r" b="b"/>
              <a:pathLst>
                <a:path w="896620" h="953135">
                  <a:moveTo>
                    <a:pt x="39916" y="9982"/>
                  </a:moveTo>
                  <a:lnTo>
                    <a:pt x="38925" y="9461"/>
                  </a:lnTo>
                  <a:lnTo>
                    <a:pt x="37147" y="8864"/>
                  </a:lnTo>
                  <a:lnTo>
                    <a:pt x="35445" y="8470"/>
                  </a:lnTo>
                  <a:lnTo>
                    <a:pt x="37744" y="9258"/>
                  </a:lnTo>
                  <a:lnTo>
                    <a:pt x="39916" y="9982"/>
                  </a:lnTo>
                  <a:close/>
                </a:path>
                <a:path w="896620" h="953135">
                  <a:moveTo>
                    <a:pt x="42659" y="11430"/>
                  </a:moveTo>
                  <a:lnTo>
                    <a:pt x="39916" y="10160"/>
                  </a:lnTo>
                  <a:lnTo>
                    <a:pt x="42341" y="11531"/>
                  </a:lnTo>
                  <a:lnTo>
                    <a:pt x="42659" y="11430"/>
                  </a:lnTo>
                  <a:close/>
                </a:path>
                <a:path w="896620" h="953135">
                  <a:moveTo>
                    <a:pt x="48234" y="11531"/>
                  </a:moveTo>
                  <a:lnTo>
                    <a:pt x="43116" y="8890"/>
                  </a:lnTo>
                  <a:lnTo>
                    <a:pt x="46723" y="11531"/>
                  </a:lnTo>
                  <a:lnTo>
                    <a:pt x="48234" y="11531"/>
                  </a:lnTo>
                  <a:close/>
                </a:path>
                <a:path w="896620" h="953135">
                  <a:moveTo>
                    <a:pt x="95694" y="55753"/>
                  </a:moveTo>
                  <a:lnTo>
                    <a:pt x="94970" y="54610"/>
                  </a:lnTo>
                  <a:lnTo>
                    <a:pt x="94602" y="54610"/>
                  </a:lnTo>
                  <a:lnTo>
                    <a:pt x="95694" y="55753"/>
                  </a:lnTo>
                  <a:close/>
                </a:path>
                <a:path w="896620" h="953135">
                  <a:moveTo>
                    <a:pt x="95808" y="55880"/>
                  </a:moveTo>
                  <a:lnTo>
                    <a:pt x="95694" y="55753"/>
                  </a:lnTo>
                  <a:lnTo>
                    <a:pt x="95770" y="55880"/>
                  </a:lnTo>
                  <a:close/>
                </a:path>
                <a:path w="896620" h="953135">
                  <a:moveTo>
                    <a:pt x="155676" y="336550"/>
                  </a:moveTo>
                  <a:lnTo>
                    <a:pt x="155397" y="334010"/>
                  </a:lnTo>
                  <a:lnTo>
                    <a:pt x="155524" y="336550"/>
                  </a:lnTo>
                  <a:lnTo>
                    <a:pt x="155676" y="336550"/>
                  </a:lnTo>
                  <a:close/>
                </a:path>
                <a:path w="896620" h="953135">
                  <a:moveTo>
                    <a:pt x="158750" y="318770"/>
                  </a:moveTo>
                  <a:lnTo>
                    <a:pt x="158178" y="320509"/>
                  </a:lnTo>
                  <a:lnTo>
                    <a:pt x="158534" y="320179"/>
                  </a:lnTo>
                  <a:lnTo>
                    <a:pt x="158750" y="318770"/>
                  </a:lnTo>
                  <a:close/>
                </a:path>
                <a:path w="896620" h="953135">
                  <a:moveTo>
                    <a:pt x="181368" y="221932"/>
                  </a:moveTo>
                  <a:lnTo>
                    <a:pt x="179362" y="226060"/>
                  </a:lnTo>
                  <a:lnTo>
                    <a:pt x="178816" y="228600"/>
                  </a:lnTo>
                  <a:lnTo>
                    <a:pt x="181368" y="221932"/>
                  </a:lnTo>
                  <a:close/>
                </a:path>
                <a:path w="896620" h="953135">
                  <a:moveTo>
                    <a:pt x="211289" y="142900"/>
                  </a:moveTo>
                  <a:lnTo>
                    <a:pt x="210642" y="142328"/>
                  </a:lnTo>
                  <a:lnTo>
                    <a:pt x="211251" y="142900"/>
                  </a:lnTo>
                  <a:close/>
                </a:path>
                <a:path w="896620" h="953135">
                  <a:moveTo>
                    <a:pt x="216852" y="168605"/>
                  </a:moveTo>
                  <a:lnTo>
                    <a:pt x="216344" y="168554"/>
                  </a:lnTo>
                  <a:lnTo>
                    <a:pt x="216789" y="168910"/>
                  </a:lnTo>
                  <a:lnTo>
                    <a:pt x="216852" y="168605"/>
                  </a:lnTo>
                  <a:close/>
                </a:path>
                <a:path w="896620" h="953135">
                  <a:moveTo>
                    <a:pt x="225590" y="169621"/>
                  </a:moveTo>
                  <a:lnTo>
                    <a:pt x="225132" y="168910"/>
                  </a:lnTo>
                  <a:lnTo>
                    <a:pt x="225501" y="170180"/>
                  </a:lnTo>
                  <a:lnTo>
                    <a:pt x="225590" y="169621"/>
                  </a:lnTo>
                  <a:close/>
                </a:path>
                <a:path w="896620" h="953135">
                  <a:moveTo>
                    <a:pt x="225704" y="168910"/>
                  </a:moveTo>
                  <a:close/>
                </a:path>
                <a:path w="896620" h="953135">
                  <a:moveTo>
                    <a:pt x="227482" y="171450"/>
                  </a:moveTo>
                  <a:lnTo>
                    <a:pt x="226631" y="170180"/>
                  </a:lnTo>
                  <a:lnTo>
                    <a:pt x="225691" y="168986"/>
                  </a:lnTo>
                  <a:lnTo>
                    <a:pt x="225590" y="169621"/>
                  </a:lnTo>
                  <a:lnTo>
                    <a:pt x="225945" y="170180"/>
                  </a:lnTo>
                  <a:lnTo>
                    <a:pt x="226326" y="170180"/>
                  </a:lnTo>
                  <a:lnTo>
                    <a:pt x="227190" y="171450"/>
                  </a:lnTo>
                  <a:lnTo>
                    <a:pt x="227482" y="171450"/>
                  </a:lnTo>
                  <a:close/>
                </a:path>
                <a:path w="896620" h="953135">
                  <a:moveTo>
                    <a:pt x="232549" y="165100"/>
                  </a:moveTo>
                  <a:lnTo>
                    <a:pt x="226390" y="161645"/>
                  </a:lnTo>
                  <a:lnTo>
                    <a:pt x="225933" y="162826"/>
                  </a:lnTo>
                  <a:lnTo>
                    <a:pt x="232549" y="165100"/>
                  </a:lnTo>
                  <a:close/>
                </a:path>
                <a:path w="896620" h="953135">
                  <a:moveTo>
                    <a:pt x="312318" y="414020"/>
                  </a:moveTo>
                  <a:lnTo>
                    <a:pt x="310642" y="412750"/>
                  </a:lnTo>
                  <a:lnTo>
                    <a:pt x="312000" y="414020"/>
                  </a:lnTo>
                  <a:lnTo>
                    <a:pt x="312318" y="414020"/>
                  </a:lnTo>
                  <a:close/>
                </a:path>
                <a:path w="896620" h="953135">
                  <a:moveTo>
                    <a:pt x="313016" y="414540"/>
                  </a:moveTo>
                  <a:lnTo>
                    <a:pt x="312445" y="414020"/>
                  </a:lnTo>
                  <a:lnTo>
                    <a:pt x="312318" y="414020"/>
                  </a:lnTo>
                  <a:lnTo>
                    <a:pt x="313016" y="414540"/>
                  </a:lnTo>
                  <a:close/>
                </a:path>
                <a:path w="896620" h="953135">
                  <a:moveTo>
                    <a:pt x="313829" y="415290"/>
                  </a:moveTo>
                  <a:lnTo>
                    <a:pt x="313550" y="414934"/>
                  </a:lnTo>
                  <a:lnTo>
                    <a:pt x="313016" y="414540"/>
                  </a:lnTo>
                  <a:lnTo>
                    <a:pt x="313829" y="415290"/>
                  </a:lnTo>
                  <a:close/>
                </a:path>
                <a:path w="896620" h="953135">
                  <a:moveTo>
                    <a:pt x="335508" y="424561"/>
                  </a:moveTo>
                  <a:lnTo>
                    <a:pt x="332016" y="423329"/>
                  </a:lnTo>
                  <a:lnTo>
                    <a:pt x="333629" y="424002"/>
                  </a:lnTo>
                  <a:lnTo>
                    <a:pt x="334695" y="424357"/>
                  </a:lnTo>
                  <a:lnTo>
                    <a:pt x="335508" y="424561"/>
                  </a:lnTo>
                  <a:close/>
                </a:path>
                <a:path w="896620" h="953135">
                  <a:moveTo>
                    <a:pt x="347306" y="430530"/>
                  </a:moveTo>
                  <a:lnTo>
                    <a:pt x="344805" y="429260"/>
                  </a:lnTo>
                  <a:lnTo>
                    <a:pt x="346240" y="430568"/>
                  </a:lnTo>
                  <a:lnTo>
                    <a:pt x="347306" y="430530"/>
                  </a:lnTo>
                  <a:close/>
                </a:path>
                <a:path w="896620" h="953135">
                  <a:moveTo>
                    <a:pt x="351129" y="407263"/>
                  </a:moveTo>
                  <a:lnTo>
                    <a:pt x="346646" y="403860"/>
                  </a:lnTo>
                  <a:lnTo>
                    <a:pt x="347878" y="406603"/>
                  </a:lnTo>
                  <a:lnTo>
                    <a:pt x="351129" y="407263"/>
                  </a:lnTo>
                  <a:close/>
                </a:path>
                <a:path w="896620" h="953135">
                  <a:moveTo>
                    <a:pt x="353072" y="407670"/>
                  </a:moveTo>
                  <a:lnTo>
                    <a:pt x="351129" y="407263"/>
                  </a:lnTo>
                  <a:lnTo>
                    <a:pt x="352971" y="408673"/>
                  </a:lnTo>
                  <a:lnTo>
                    <a:pt x="353072" y="407670"/>
                  </a:lnTo>
                  <a:close/>
                </a:path>
                <a:path w="896620" h="953135">
                  <a:moveTo>
                    <a:pt x="355346" y="410476"/>
                  </a:moveTo>
                  <a:lnTo>
                    <a:pt x="352971" y="408673"/>
                  </a:lnTo>
                  <a:lnTo>
                    <a:pt x="352945" y="408940"/>
                  </a:lnTo>
                  <a:lnTo>
                    <a:pt x="353123" y="408940"/>
                  </a:lnTo>
                  <a:lnTo>
                    <a:pt x="353872" y="410210"/>
                  </a:lnTo>
                  <a:lnTo>
                    <a:pt x="355346" y="410476"/>
                  </a:lnTo>
                  <a:close/>
                </a:path>
                <a:path w="896620" h="953135">
                  <a:moveTo>
                    <a:pt x="356590" y="408406"/>
                  </a:moveTo>
                  <a:lnTo>
                    <a:pt x="356450" y="407695"/>
                  </a:lnTo>
                  <a:lnTo>
                    <a:pt x="354317" y="407047"/>
                  </a:lnTo>
                  <a:lnTo>
                    <a:pt x="353275" y="406984"/>
                  </a:lnTo>
                  <a:lnTo>
                    <a:pt x="353072" y="407492"/>
                  </a:lnTo>
                  <a:lnTo>
                    <a:pt x="355244" y="408241"/>
                  </a:lnTo>
                  <a:lnTo>
                    <a:pt x="356590" y="408406"/>
                  </a:lnTo>
                  <a:close/>
                </a:path>
                <a:path w="896620" h="953135">
                  <a:moveTo>
                    <a:pt x="404850" y="478078"/>
                  </a:moveTo>
                  <a:lnTo>
                    <a:pt x="400240" y="474980"/>
                  </a:lnTo>
                  <a:lnTo>
                    <a:pt x="401802" y="477520"/>
                  </a:lnTo>
                  <a:lnTo>
                    <a:pt x="404850" y="478078"/>
                  </a:lnTo>
                  <a:close/>
                </a:path>
                <a:path w="896620" h="953135">
                  <a:moveTo>
                    <a:pt x="407784" y="480060"/>
                  </a:moveTo>
                  <a:lnTo>
                    <a:pt x="406374" y="478358"/>
                  </a:lnTo>
                  <a:lnTo>
                    <a:pt x="404850" y="478078"/>
                  </a:lnTo>
                  <a:lnTo>
                    <a:pt x="407784" y="480060"/>
                  </a:lnTo>
                  <a:close/>
                </a:path>
                <a:path w="896620" h="953135">
                  <a:moveTo>
                    <a:pt x="471944" y="457200"/>
                  </a:moveTo>
                  <a:lnTo>
                    <a:pt x="416877" y="439420"/>
                  </a:lnTo>
                  <a:lnTo>
                    <a:pt x="415607" y="436880"/>
                  </a:lnTo>
                  <a:lnTo>
                    <a:pt x="421182" y="436880"/>
                  </a:lnTo>
                  <a:lnTo>
                    <a:pt x="414147" y="433070"/>
                  </a:lnTo>
                  <a:lnTo>
                    <a:pt x="409155" y="431800"/>
                  </a:lnTo>
                  <a:lnTo>
                    <a:pt x="400405" y="429260"/>
                  </a:lnTo>
                  <a:lnTo>
                    <a:pt x="390677" y="426720"/>
                  </a:lnTo>
                  <a:lnTo>
                    <a:pt x="388391" y="425259"/>
                  </a:lnTo>
                  <a:lnTo>
                    <a:pt x="388391" y="453390"/>
                  </a:lnTo>
                  <a:lnTo>
                    <a:pt x="387261" y="453390"/>
                  </a:lnTo>
                  <a:lnTo>
                    <a:pt x="386943" y="452615"/>
                  </a:lnTo>
                  <a:lnTo>
                    <a:pt x="388391" y="453390"/>
                  </a:lnTo>
                  <a:lnTo>
                    <a:pt x="388391" y="425259"/>
                  </a:lnTo>
                  <a:lnTo>
                    <a:pt x="382752" y="421640"/>
                  </a:lnTo>
                  <a:lnTo>
                    <a:pt x="385749" y="426720"/>
                  </a:lnTo>
                  <a:lnTo>
                    <a:pt x="380390" y="424180"/>
                  </a:lnTo>
                  <a:lnTo>
                    <a:pt x="374192" y="420370"/>
                  </a:lnTo>
                  <a:lnTo>
                    <a:pt x="367499" y="415290"/>
                  </a:lnTo>
                  <a:lnTo>
                    <a:pt x="360629" y="411480"/>
                  </a:lnTo>
                  <a:lnTo>
                    <a:pt x="355346" y="410476"/>
                  </a:lnTo>
                  <a:lnTo>
                    <a:pt x="380098" y="429336"/>
                  </a:lnTo>
                  <a:lnTo>
                    <a:pt x="374357" y="429552"/>
                  </a:lnTo>
                  <a:lnTo>
                    <a:pt x="374357" y="441960"/>
                  </a:lnTo>
                  <a:lnTo>
                    <a:pt x="372478" y="440690"/>
                  </a:lnTo>
                  <a:lnTo>
                    <a:pt x="371500" y="440029"/>
                  </a:lnTo>
                  <a:lnTo>
                    <a:pt x="373037" y="440448"/>
                  </a:lnTo>
                  <a:lnTo>
                    <a:pt x="374357" y="441960"/>
                  </a:lnTo>
                  <a:lnTo>
                    <a:pt x="374357" y="429552"/>
                  </a:lnTo>
                  <a:lnTo>
                    <a:pt x="358381" y="430123"/>
                  </a:lnTo>
                  <a:lnTo>
                    <a:pt x="347878" y="406603"/>
                  </a:lnTo>
                  <a:lnTo>
                    <a:pt x="346875" y="406400"/>
                  </a:lnTo>
                  <a:lnTo>
                    <a:pt x="336397" y="401320"/>
                  </a:lnTo>
                  <a:lnTo>
                    <a:pt x="333781" y="400050"/>
                  </a:lnTo>
                  <a:lnTo>
                    <a:pt x="329209" y="400050"/>
                  </a:lnTo>
                  <a:lnTo>
                    <a:pt x="328193" y="398780"/>
                  </a:lnTo>
                  <a:lnTo>
                    <a:pt x="323126" y="392430"/>
                  </a:lnTo>
                  <a:lnTo>
                    <a:pt x="310832" y="387350"/>
                  </a:lnTo>
                  <a:lnTo>
                    <a:pt x="299466" y="382270"/>
                  </a:lnTo>
                  <a:lnTo>
                    <a:pt x="297497" y="378460"/>
                  </a:lnTo>
                  <a:lnTo>
                    <a:pt x="296176" y="375920"/>
                  </a:lnTo>
                  <a:lnTo>
                    <a:pt x="278485" y="367030"/>
                  </a:lnTo>
                  <a:lnTo>
                    <a:pt x="279361" y="367030"/>
                  </a:lnTo>
                  <a:lnTo>
                    <a:pt x="268389" y="359410"/>
                  </a:lnTo>
                  <a:lnTo>
                    <a:pt x="258508" y="359410"/>
                  </a:lnTo>
                  <a:lnTo>
                    <a:pt x="256146" y="356870"/>
                  </a:lnTo>
                  <a:lnTo>
                    <a:pt x="258851" y="356870"/>
                  </a:lnTo>
                  <a:lnTo>
                    <a:pt x="249123" y="350520"/>
                  </a:lnTo>
                  <a:lnTo>
                    <a:pt x="234848" y="345440"/>
                  </a:lnTo>
                  <a:lnTo>
                    <a:pt x="225056" y="342900"/>
                  </a:lnTo>
                  <a:lnTo>
                    <a:pt x="224713" y="340360"/>
                  </a:lnTo>
                  <a:lnTo>
                    <a:pt x="222415" y="340360"/>
                  </a:lnTo>
                  <a:lnTo>
                    <a:pt x="216712" y="335280"/>
                  </a:lnTo>
                  <a:lnTo>
                    <a:pt x="209130" y="331470"/>
                  </a:lnTo>
                  <a:lnTo>
                    <a:pt x="207225" y="330200"/>
                  </a:lnTo>
                  <a:lnTo>
                    <a:pt x="205320" y="328930"/>
                  </a:lnTo>
                  <a:lnTo>
                    <a:pt x="201041" y="327660"/>
                  </a:lnTo>
                  <a:lnTo>
                    <a:pt x="186385" y="321310"/>
                  </a:lnTo>
                  <a:lnTo>
                    <a:pt x="184569" y="321310"/>
                  </a:lnTo>
                  <a:lnTo>
                    <a:pt x="181051" y="320040"/>
                  </a:lnTo>
                  <a:lnTo>
                    <a:pt x="179463" y="318770"/>
                  </a:lnTo>
                  <a:lnTo>
                    <a:pt x="178092" y="318770"/>
                  </a:lnTo>
                  <a:lnTo>
                    <a:pt x="177025" y="317500"/>
                  </a:lnTo>
                  <a:lnTo>
                    <a:pt x="175247" y="317500"/>
                  </a:lnTo>
                  <a:lnTo>
                    <a:pt x="176352" y="316230"/>
                  </a:lnTo>
                  <a:lnTo>
                    <a:pt x="179082" y="316230"/>
                  </a:lnTo>
                  <a:lnTo>
                    <a:pt x="181952" y="313690"/>
                  </a:lnTo>
                  <a:lnTo>
                    <a:pt x="183019" y="311150"/>
                  </a:lnTo>
                  <a:lnTo>
                    <a:pt x="183083" y="309880"/>
                  </a:lnTo>
                  <a:lnTo>
                    <a:pt x="182918" y="309880"/>
                  </a:lnTo>
                  <a:lnTo>
                    <a:pt x="183413" y="307340"/>
                  </a:lnTo>
                  <a:lnTo>
                    <a:pt x="183299" y="306070"/>
                  </a:lnTo>
                  <a:lnTo>
                    <a:pt x="183248" y="304800"/>
                  </a:lnTo>
                  <a:lnTo>
                    <a:pt x="182892" y="302260"/>
                  </a:lnTo>
                  <a:lnTo>
                    <a:pt x="182181" y="302260"/>
                  </a:lnTo>
                  <a:lnTo>
                    <a:pt x="183095" y="297180"/>
                  </a:lnTo>
                  <a:lnTo>
                    <a:pt x="183857" y="292100"/>
                  </a:lnTo>
                  <a:lnTo>
                    <a:pt x="184505" y="288290"/>
                  </a:lnTo>
                  <a:lnTo>
                    <a:pt x="181254" y="294640"/>
                  </a:lnTo>
                  <a:lnTo>
                    <a:pt x="180047" y="293370"/>
                  </a:lnTo>
                  <a:lnTo>
                    <a:pt x="179565" y="290830"/>
                  </a:lnTo>
                  <a:lnTo>
                    <a:pt x="179324" y="289560"/>
                  </a:lnTo>
                  <a:lnTo>
                    <a:pt x="177495" y="290830"/>
                  </a:lnTo>
                  <a:lnTo>
                    <a:pt x="179463" y="284480"/>
                  </a:lnTo>
                  <a:lnTo>
                    <a:pt x="181978" y="280670"/>
                  </a:lnTo>
                  <a:lnTo>
                    <a:pt x="183807" y="279400"/>
                  </a:lnTo>
                  <a:lnTo>
                    <a:pt x="183680" y="281940"/>
                  </a:lnTo>
                  <a:lnTo>
                    <a:pt x="182816" y="283210"/>
                  </a:lnTo>
                  <a:lnTo>
                    <a:pt x="185826" y="281940"/>
                  </a:lnTo>
                  <a:lnTo>
                    <a:pt x="187007" y="279400"/>
                  </a:lnTo>
                  <a:lnTo>
                    <a:pt x="187591" y="278130"/>
                  </a:lnTo>
                  <a:lnTo>
                    <a:pt x="188175" y="276860"/>
                  </a:lnTo>
                  <a:lnTo>
                    <a:pt x="188760" y="275590"/>
                  </a:lnTo>
                  <a:lnTo>
                    <a:pt x="191528" y="267970"/>
                  </a:lnTo>
                  <a:lnTo>
                    <a:pt x="194005" y="264160"/>
                  </a:lnTo>
                  <a:lnTo>
                    <a:pt x="196138" y="256540"/>
                  </a:lnTo>
                  <a:lnTo>
                    <a:pt x="197561" y="251460"/>
                  </a:lnTo>
                  <a:lnTo>
                    <a:pt x="201231" y="240030"/>
                  </a:lnTo>
                  <a:lnTo>
                    <a:pt x="201612" y="238760"/>
                  </a:lnTo>
                  <a:lnTo>
                    <a:pt x="205028" y="227330"/>
                  </a:lnTo>
                  <a:lnTo>
                    <a:pt x="208534" y="217170"/>
                  </a:lnTo>
                  <a:lnTo>
                    <a:pt x="208965" y="215900"/>
                  </a:lnTo>
                  <a:lnTo>
                    <a:pt x="211645" y="207010"/>
                  </a:lnTo>
                  <a:lnTo>
                    <a:pt x="214388" y="199390"/>
                  </a:lnTo>
                  <a:lnTo>
                    <a:pt x="216712" y="194310"/>
                  </a:lnTo>
                  <a:lnTo>
                    <a:pt x="217297" y="193040"/>
                  </a:lnTo>
                  <a:lnTo>
                    <a:pt x="220167" y="185420"/>
                  </a:lnTo>
                  <a:lnTo>
                    <a:pt x="222910" y="179070"/>
                  </a:lnTo>
                  <a:lnTo>
                    <a:pt x="223456" y="177800"/>
                  </a:lnTo>
                  <a:lnTo>
                    <a:pt x="225793" y="173990"/>
                  </a:lnTo>
                  <a:lnTo>
                    <a:pt x="226568" y="172720"/>
                  </a:lnTo>
                  <a:lnTo>
                    <a:pt x="225056" y="172720"/>
                  </a:lnTo>
                  <a:lnTo>
                    <a:pt x="223431" y="173990"/>
                  </a:lnTo>
                  <a:lnTo>
                    <a:pt x="221754" y="173990"/>
                  </a:lnTo>
                  <a:lnTo>
                    <a:pt x="223443" y="171450"/>
                  </a:lnTo>
                  <a:lnTo>
                    <a:pt x="224256" y="170180"/>
                  </a:lnTo>
                  <a:lnTo>
                    <a:pt x="224675" y="168910"/>
                  </a:lnTo>
                  <a:lnTo>
                    <a:pt x="225094" y="168910"/>
                  </a:lnTo>
                  <a:lnTo>
                    <a:pt x="224688" y="167640"/>
                  </a:lnTo>
                  <a:lnTo>
                    <a:pt x="224624" y="167017"/>
                  </a:lnTo>
                  <a:lnTo>
                    <a:pt x="224726" y="167640"/>
                  </a:lnTo>
                  <a:lnTo>
                    <a:pt x="225132" y="168910"/>
                  </a:lnTo>
                  <a:lnTo>
                    <a:pt x="225628" y="168910"/>
                  </a:lnTo>
                  <a:lnTo>
                    <a:pt x="224866" y="167640"/>
                  </a:lnTo>
                  <a:lnTo>
                    <a:pt x="224637" y="166712"/>
                  </a:lnTo>
                  <a:lnTo>
                    <a:pt x="224688" y="165950"/>
                  </a:lnTo>
                  <a:lnTo>
                    <a:pt x="225298" y="163830"/>
                  </a:lnTo>
                  <a:lnTo>
                    <a:pt x="225615" y="162712"/>
                  </a:lnTo>
                  <a:lnTo>
                    <a:pt x="225920" y="162814"/>
                  </a:lnTo>
                  <a:lnTo>
                    <a:pt x="226250" y="161963"/>
                  </a:lnTo>
                  <a:lnTo>
                    <a:pt x="226187" y="161531"/>
                  </a:lnTo>
                  <a:lnTo>
                    <a:pt x="225996" y="161417"/>
                  </a:lnTo>
                  <a:lnTo>
                    <a:pt x="226034" y="161290"/>
                  </a:lnTo>
                  <a:lnTo>
                    <a:pt x="226098" y="161074"/>
                  </a:lnTo>
                  <a:lnTo>
                    <a:pt x="226098" y="161429"/>
                  </a:lnTo>
                  <a:lnTo>
                    <a:pt x="226402" y="161556"/>
                  </a:lnTo>
                  <a:lnTo>
                    <a:pt x="227825" y="157861"/>
                  </a:lnTo>
                  <a:lnTo>
                    <a:pt x="229438" y="153670"/>
                  </a:lnTo>
                  <a:lnTo>
                    <a:pt x="227977" y="157480"/>
                  </a:lnTo>
                  <a:lnTo>
                    <a:pt x="227850" y="157873"/>
                  </a:lnTo>
                  <a:lnTo>
                    <a:pt x="227723" y="158191"/>
                  </a:lnTo>
                  <a:lnTo>
                    <a:pt x="227825" y="157861"/>
                  </a:lnTo>
                  <a:lnTo>
                    <a:pt x="226517" y="161290"/>
                  </a:lnTo>
                  <a:lnTo>
                    <a:pt x="226415" y="161569"/>
                  </a:lnTo>
                  <a:lnTo>
                    <a:pt x="228828" y="162560"/>
                  </a:lnTo>
                  <a:lnTo>
                    <a:pt x="235737" y="163830"/>
                  </a:lnTo>
                  <a:lnTo>
                    <a:pt x="264896" y="162560"/>
                  </a:lnTo>
                  <a:lnTo>
                    <a:pt x="263347" y="161290"/>
                  </a:lnTo>
                  <a:lnTo>
                    <a:pt x="260223" y="158750"/>
                  </a:lnTo>
                  <a:lnTo>
                    <a:pt x="240639" y="158750"/>
                  </a:lnTo>
                  <a:lnTo>
                    <a:pt x="239344" y="158750"/>
                  </a:lnTo>
                  <a:lnTo>
                    <a:pt x="238709" y="161290"/>
                  </a:lnTo>
                  <a:lnTo>
                    <a:pt x="238264" y="161086"/>
                  </a:lnTo>
                  <a:lnTo>
                    <a:pt x="238150" y="161493"/>
                  </a:lnTo>
                  <a:lnTo>
                    <a:pt x="238175" y="161048"/>
                  </a:lnTo>
                  <a:lnTo>
                    <a:pt x="238848" y="158750"/>
                  </a:lnTo>
                  <a:lnTo>
                    <a:pt x="239001" y="158191"/>
                  </a:lnTo>
                  <a:lnTo>
                    <a:pt x="239445" y="158343"/>
                  </a:lnTo>
                  <a:lnTo>
                    <a:pt x="240741" y="158343"/>
                  </a:lnTo>
                  <a:lnTo>
                    <a:pt x="259740" y="158343"/>
                  </a:lnTo>
                  <a:lnTo>
                    <a:pt x="250888" y="151130"/>
                  </a:lnTo>
                  <a:lnTo>
                    <a:pt x="247777" y="148590"/>
                  </a:lnTo>
                  <a:lnTo>
                    <a:pt x="245884" y="147320"/>
                  </a:lnTo>
                  <a:lnTo>
                    <a:pt x="242227" y="144868"/>
                  </a:lnTo>
                  <a:lnTo>
                    <a:pt x="242227" y="147320"/>
                  </a:lnTo>
                  <a:lnTo>
                    <a:pt x="241096" y="151790"/>
                  </a:lnTo>
                  <a:lnTo>
                    <a:pt x="240563" y="152031"/>
                  </a:lnTo>
                  <a:lnTo>
                    <a:pt x="241439" y="148590"/>
                  </a:lnTo>
                  <a:lnTo>
                    <a:pt x="241731" y="147434"/>
                  </a:lnTo>
                  <a:lnTo>
                    <a:pt x="242227" y="147320"/>
                  </a:lnTo>
                  <a:lnTo>
                    <a:pt x="242227" y="144868"/>
                  </a:lnTo>
                  <a:lnTo>
                    <a:pt x="238315" y="142240"/>
                  </a:lnTo>
                  <a:lnTo>
                    <a:pt x="237883" y="141960"/>
                  </a:lnTo>
                  <a:lnTo>
                    <a:pt x="237883" y="162560"/>
                  </a:lnTo>
                  <a:lnTo>
                    <a:pt x="232905" y="160007"/>
                  </a:lnTo>
                  <a:lnTo>
                    <a:pt x="237883" y="162560"/>
                  </a:lnTo>
                  <a:lnTo>
                    <a:pt x="237883" y="141960"/>
                  </a:lnTo>
                  <a:lnTo>
                    <a:pt x="236423" y="140970"/>
                  </a:lnTo>
                  <a:lnTo>
                    <a:pt x="234048" y="139700"/>
                  </a:lnTo>
                  <a:lnTo>
                    <a:pt x="225107" y="134912"/>
                  </a:lnTo>
                  <a:lnTo>
                    <a:pt x="225107" y="147320"/>
                  </a:lnTo>
                  <a:lnTo>
                    <a:pt x="222542" y="146050"/>
                  </a:lnTo>
                  <a:lnTo>
                    <a:pt x="220726" y="145097"/>
                  </a:lnTo>
                  <a:lnTo>
                    <a:pt x="220726" y="163372"/>
                  </a:lnTo>
                  <a:lnTo>
                    <a:pt x="220624" y="163830"/>
                  </a:lnTo>
                  <a:lnTo>
                    <a:pt x="220713" y="163372"/>
                  </a:lnTo>
                  <a:lnTo>
                    <a:pt x="220726" y="145097"/>
                  </a:lnTo>
                  <a:lnTo>
                    <a:pt x="220129" y="144780"/>
                  </a:lnTo>
                  <a:lnTo>
                    <a:pt x="225107" y="147320"/>
                  </a:lnTo>
                  <a:lnTo>
                    <a:pt x="225107" y="134912"/>
                  </a:lnTo>
                  <a:lnTo>
                    <a:pt x="224574" y="134620"/>
                  </a:lnTo>
                  <a:lnTo>
                    <a:pt x="219367" y="132626"/>
                  </a:lnTo>
                  <a:lnTo>
                    <a:pt x="219367" y="168910"/>
                  </a:lnTo>
                  <a:lnTo>
                    <a:pt x="215734" y="170561"/>
                  </a:lnTo>
                  <a:lnTo>
                    <a:pt x="216103" y="168516"/>
                  </a:lnTo>
                  <a:lnTo>
                    <a:pt x="216344" y="168554"/>
                  </a:lnTo>
                  <a:lnTo>
                    <a:pt x="216128" y="168376"/>
                  </a:lnTo>
                  <a:lnTo>
                    <a:pt x="216369" y="167017"/>
                  </a:lnTo>
                  <a:lnTo>
                    <a:pt x="217131" y="167195"/>
                  </a:lnTo>
                  <a:lnTo>
                    <a:pt x="216852" y="168605"/>
                  </a:lnTo>
                  <a:lnTo>
                    <a:pt x="219367" y="168910"/>
                  </a:lnTo>
                  <a:lnTo>
                    <a:pt x="219367" y="132626"/>
                  </a:lnTo>
                  <a:lnTo>
                    <a:pt x="218935" y="132461"/>
                  </a:lnTo>
                  <a:lnTo>
                    <a:pt x="218935" y="164299"/>
                  </a:lnTo>
                  <a:lnTo>
                    <a:pt x="218224" y="163830"/>
                  </a:lnTo>
                  <a:lnTo>
                    <a:pt x="218935" y="164299"/>
                  </a:lnTo>
                  <a:lnTo>
                    <a:pt x="218935" y="132461"/>
                  </a:lnTo>
                  <a:lnTo>
                    <a:pt x="217297" y="131826"/>
                  </a:lnTo>
                  <a:lnTo>
                    <a:pt x="217297" y="161963"/>
                  </a:lnTo>
                  <a:lnTo>
                    <a:pt x="216446" y="161493"/>
                  </a:lnTo>
                  <a:lnTo>
                    <a:pt x="216611" y="161290"/>
                  </a:lnTo>
                  <a:lnTo>
                    <a:pt x="216573" y="161556"/>
                  </a:lnTo>
                  <a:lnTo>
                    <a:pt x="217297" y="161963"/>
                  </a:lnTo>
                  <a:lnTo>
                    <a:pt x="217297" y="131826"/>
                  </a:lnTo>
                  <a:lnTo>
                    <a:pt x="214655" y="130810"/>
                  </a:lnTo>
                  <a:lnTo>
                    <a:pt x="213423" y="129971"/>
                  </a:lnTo>
                  <a:lnTo>
                    <a:pt x="213423" y="143535"/>
                  </a:lnTo>
                  <a:lnTo>
                    <a:pt x="212940" y="143395"/>
                  </a:lnTo>
                  <a:lnTo>
                    <a:pt x="212940" y="165100"/>
                  </a:lnTo>
                  <a:lnTo>
                    <a:pt x="212826" y="165252"/>
                  </a:lnTo>
                  <a:lnTo>
                    <a:pt x="212902" y="165100"/>
                  </a:lnTo>
                  <a:lnTo>
                    <a:pt x="212940" y="143395"/>
                  </a:lnTo>
                  <a:lnTo>
                    <a:pt x="211289" y="142900"/>
                  </a:lnTo>
                  <a:lnTo>
                    <a:pt x="211937" y="143510"/>
                  </a:lnTo>
                  <a:lnTo>
                    <a:pt x="211251" y="142900"/>
                  </a:lnTo>
                  <a:lnTo>
                    <a:pt x="210477" y="142671"/>
                  </a:lnTo>
                  <a:lnTo>
                    <a:pt x="210439" y="142240"/>
                  </a:lnTo>
                  <a:lnTo>
                    <a:pt x="210210" y="141998"/>
                  </a:lnTo>
                  <a:lnTo>
                    <a:pt x="210210" y="165303"/>
                  </a:lnTo>
                  <a:lnTo>
                    <a:pt x="210146" y="165481"/>
                  </a:lnTo>
                  <a:lnTo>
                    <a:pt x="210058" y="165252"/>
                  </a:lnTo>
                  <a:lnTo>
                    <a:pt x="210121" y="165404"/>
                  </a:lnTo>
                  <a:lnTo>
                    <a:pt x="210210" y="141998"/>
                  </a:lnTo>
                  <a:lnTo>
                    <a:pt x="209042" y="140970"/>
                  </a:lnTo>
                  <a:lnTo>
                    <a:pt x="210540" y="142265"/>
                  </a:lnTo>
                  <a:lnTo>
                    <a:pt x="213372" y="143510"/>
                  </a:lnTo>
                  <a:lnTo>
                    <a:pt x="213423" y="129971"/>
                  </a:lnTo>
                  <a:lnTo>
                    <a:pt x="209105" y="127000"/>
                  </a:lnTo>
                  <a:lnTo>
                    <a:pt x="208724" y="126936"/>
                  </a:lnTo>
                  <a:lnTo>
                    <a:pt x="208724" y="161290"/>
                  </a:lnTo>
                  <a:lnTo>
                    <a:pt x="208661" y="161683"/>
                  </a:lnTo>
                  <a:lnTo>
                    <a:pt x="208534" y="161683"/>
                  </a:lnTo>
                  <a:lnTo>
                    <a:pt x="208419" y="161544"/>
                  </a:lnTo>
                  <a:lnTo>
                    <a:pt x="208559" y="161620"/>
                  </a:lnTo>
                  <a:lnTo>
                    <a:pt x="208508" y="161290"/>
                  </a:lnTo>
                  <a:lnTo>
                    <a:pt x="208610" y="161531"/>
                  </a:lnTo>
                  <a:lnTo>
                    <a:pt x="208724" y="161290"/>
                  </a:lnTo>
                  <a:lnTo>
                    <a:pt x="208724" y="126936"/>
                  </a:lnTo>
                  <a:lnTo>
                    <a:pt x="208343" y="126860"/>
                  </a:lnTo>
                  <a:lnTo>
                    <a:pt x="208343" y="161493"/>
                  </a:lnTo>
                  <a:lnTo>
                    <a:pt x="208254" y="167322"/>
                  </a:lnTo>
                  <a:lnTo>
                    <a:pt x="207949" y="167640"/>
                  </a:lnTo>
                  <a:lnTo>
                    <a:pt x="206984" y="166370"/>
                  </a:lnTo>
                  <a:lnTo>
                    <a:pt x="206959" y="165963"/>
                  </a:lnTo>
                  <a:lnTo>
                    <a:pt x="208254" y="167322"/>
                  </a:lnTo>
                  <a:lnTo>
                    <a:pt x="208254" y="161429"/>
                  </a:lnTo>
                  <a:lnTo>
                    <a:pt x="208343" y="126860"/>
                  </a:lnTo>
                  <a:lnTo>
                    <a:pt x="207556" y="126720"/>
                  </a:lnTo>
                  <a:lnTo>
                    <a:pt x="207556" y="163715"/>
                  </a:lnTo>
                  <a:lnTo>
                    <a:pt x="206159" y="163830"/>
                  </a:lnTo>
                  <a:lnTo>
                    <a:pt x="205917" y="163830"/>
                  </a:lnTo>
                  <a:lnTo>
                    <a:pt x="205105" y="163220"/>
                  </a:lnTo>
                  <a:lnTo>
                    <a:pt x="206273" y="162560"/>
                  </a:lnTo>
                  <a:lnTo>
                    <a:pt x="206603" y="162560"/>
                  </a:lnTo>
                  <a:lnTo>
                    <a:pt x="205981" y="163715"/>
                  </a:lnTo>
                  <a:lnTo>
                    <a:pt x="206298" y="163715"/>
                  </a:lnTo>
                  <a:lnTo>
                    <a:pt x="207556" y="163715"/>
                  </a:lnTo>
                  <a:lnTo>
                    <a:pt x="207556" y="126720"/>
                  </a:lnTo>
                  <a:lnTo>
                    <a:pt x="205549" y="126339"/>
                  </a:lnTo>
                  <a:lnTo>
                    <a:pt x="205549" y="162560"/>
                  </a:lnTo>
                  <a:lnTo>
                    <a:pt x="204558" y="162915"/>
                  </a:lnTo>
                  <a:lnTo>
                    <a:pt x="203936" y="162560"/>
                  </a:lnTo>
                  <a:lnTo>
                    <a:pt x="205549" y="162560"/>
                  </a:lnTo>
                  <a:lnTo>
                    <a:pt x="205549" y="126339"/>
                  </a:lnTo>
                  <a:lnTo>
                    <a:pt x="202298" y="125730"/>
                  </a:lnTo>
                  <a:lnTo>
                    <a:pt x="195478" y="124460"/>
                  </a:lnTo>
                  <a:lnTo>
                    <a:pt x="188518" y="121920"/>
                  </a:lnTo>
                  <a:lnTo>
                    <a:pt x="181076" y="119380"/>
                  </a:lnTo>
                  <a:lnTo>
                    <a:pt x="183476" y="121920"/>
                  </a:lnTo>
                  <a:lnTo>
                    <a:pt x="183959" y="125730"/>
                  </a:lnTo>
                  <a:lnTo>
                    <a:pt x="175145" y="121920"/>
                  </a:lnTo>
                  <a:lnTo>
                    <a:pt x="175069" y="120650"/>
                  </a:lnTo>
                  <a:lnTo>
                    <a:pt x="174904" y="118110"/>
                  </a:lnTo>
                  <a:lnTo>
                    <a:pt x="168681" y="114300"/>
                  </a:lnTo>
                  <a:lnTo>
                    <a:pt x="160413" y="111760"/>
                  </a:lnTo>
                  <a:lnTo>
                    <a:pt x="157213" y="109220"/>
                  </a:lnTo>
                  <a:lnTo>
                    <a:pt x="154000" y="106680"/>
                  </a:lnTo>
                  <a:lnTo>
                    <a:pt x="156794" y="109220"/>
                  </a:lnTo>
                  <a:lnTo>
                    <a:pt x="150075" y="107950"/>
                  </a:lnTo>
                  <a:lnTo>
                    <a:pt x="144691" y="106680"/>
                  </a:lnTo>
                  <a:lnTo>
                    <a:pt x="138988" y="105410"/>
                  </a:lnTo>
                  <a:lnTo>
                    <a:pt x="137718" y="104711"/>
                  </a:lnTo>
                  <a:lnTo>
                    <a:pt x="137718" y="107950"/>
                  </a:lnTo>
                  <a:lnTo>
                    <a:pt x="131508" y="104140"/>
                  </a:lnTo>
                  <a:lnTo>
                    <a:pt x="135737" y="104914"/>
                  </a:lnTo>
                  <a:lnTo>
                    <a:pt x="137718" y="107950"/>
                  </a:lnTo>
                  <a:lnTo>
                    <a:pt x="137718" y="104711"/>
                  </a:lnTo>
                  <a:lnTo>
                    <a:pt x="137502" y="104584"/>
                  </a:lnTo>
                  <a:lnTo>
                    <a:pt x="135724" y="102870"/>
                  </a:lnTo>
                  <a:lnTo>
                    <a:pt x="134404" y="101600"/>
                  </a:lnTo>
                  <a:lnTo>
                    <a:pt x="131089" y="100330"/>
                  </a:lnTo>
                  <a:lnTo>
                    <a:pt x="127520" y="97790"/>
                  </a:lnTo>
                  <a:lnTo>
                    <a:pt x="127381" y="93980"/>
                  </a:lnTo>
                  <a:lnTo>
                    <a:pt x="127254" y="92710"/>
                  </a:lnTo>
                  <a:lnTo>
                    <a:pt x="127850" y="91440"/>
                  </a:lnTo>
                  <a:lnTo>
                    <a:pt x="128447" y="85090"/>
                  </a:lnTo>
                  <a:lnTo>
                    <a:pt x="128625" y="82550"/>
                  </a:lnTo>
                  <a:lnTo>
                    <a:pt x="128308" y="80010"/>
                  </a:lnTo>
                  <a:lnTo>
                    <a:pt x="128168" y="78740"/>
                  </a:lnTo>
                  <a:lnTo>
                    <a:pt x="128028" y="77470"/>
                  </a:lnTo>
                  <a:lnTo>
                    <a:pt x="127101" y="74930"/>
                  </a:lnTo>
                  <a:lnTo>
                    <a:pt x="124815" y="72390"/>
                  </a:lnTo>
                  <a:lnTo>
                    <a:pt x="121259" y="69850"/>
                  </a:lnTo>
                  <a:lnTo>
                    <a:pt x="119253" y="68580"/>
                  </a:lnTo>
                  <a:lnTo>
                    <a:pt x="118656" y="68580"/>
                  </a:lnTo>
                  <a:lnTo>
                    <a:pt x="113576" y="66040"/>
                  </a:lnTo>
                  <a:lnTo>
                    <a:pt x="115125" y="66040"/>
                  </a:lnTo>
                  <a:lnTo>
                    <a:pt x="123139" y="69850"/>
                  </a:lnTo>
                  <a:lnTo>
                    <a:pt x="123761" y="69850"/>
                  </a:lnTo>
                  <a:lnTo>
                    <a:pt x="118300" y="66040"/>
                  </a:lnTo>
                  <a:lnTo>
                    <a:pt x="116484" y="64770"/>
                  </a:lnTo>
                  <a:lnTo>
                    <a:pt x="125539" y="69850"/>
                  </a:lnTo>
                  <a:lnTo>
                    <a:pt x="124015" y="68580"/>
                  </a:lnTo>
                  <a:lnTo>
                    <a:pt x="121285" y="67310"/>
                  </a:lnTo>
                  <a:lnTo>
                    <a:pt x="125349" y="67310"/>
                  </a:lnTo>
                  <a:lnTo>
                    <a:pt x="127660" y="68580"/>
                  </a:lnTo>
                  <a:lnTo>
                    <a:pt x="135826" y="68580"/>
                  </a:lnTo>
                  <a:lnTo>
                    <a:pt x="137934" y="67310"/>
                  </a:lnTo>
                  <a:lnTo>
                    <a:pt x="141325" y="67310"/>
                  </a:lnTo>
                  <a:lnTo>
                    <a:pt x="144703" y="66040"/>
                  </a:lnTo>
                  <a:lnTo>
                    <a:pt x="170167" y="57150"/>
                  </a:lnTo>
                  <a:lnTo>
                    <a:pt x="144665" y="48260"/>
                  </a:lnTo>
                  <a:lnTo>
                    <a:pt x="140995" y="46990"/>
                  </a:lnTo>
                  <a:lnTo>
                    <a:pt x="118986" y="39370"/>
                  </a:lnTo>
                  <a:lnTo>
                    <a:pt x="115189" y="38252"/>
                  </a:lnTo>
                  <a:lnTo>
                    <a:pt x="115189" y="57277"/>
                  </a:lnTo>
                  <a:lnTo>
                    <a:pt x="114935" y="57213"/>
                  </a:lnTo>
                  <a:lnTo>
                    <a:pt x="115189" y="57277"/>
                  </a:lnTo>
                  <a:lnTo>
                    <a:pt x="115189" y="38252"/>
                  </a:lnTo>
                  <a:lnTo>
                    <a:pt x="103708" y="34874"/>
                  </a:lnTo>
                  <a:lnTo>
                    <a:pt x="103708" y="55079"/>
                  </a:lnTo>
                  <a:lnTo>
                    <a:pt x="101015" y="55880"/>
                  </a:lnTo>
                  <a:lnTo>
                    <a:pt x="98132" y="54610"/>
                  </a:lnTo>
                  <a:lnTo>
                    <a:pt x="99822" y="54610"/>
                  </a:lnTo>
                  <a:lnTo>
                    <a:pt x="100431" y="53517"/>
                  </a:lnTo>
                  <a:lnTo>
                    <a:pt x="103708" y="55079"/>
                  </a:lnTo>
                  <a:lnTo>
                    <a:pt x="103708" y="34874"/>
                  </a:lnTo>
                  <a:lnTo>
                    <a:pt x="93103" y="31750"/>
                  </a:lnTo>
                  <a:lnTo>
                    <a:pt x="67614" y="21590"/>
                  </a:lnTo>
                  <a:lnTo>
                    <a:pt x="52920" y="13970"/>
                  </a:lnTo>
                  <a:lnTo>
                    <a:pt x="50469" y="12700"/>
                  </a:lnTo>
                  <a:lnTo>
                    <a:pt x="48336" y="12700"/>
                  </a:lnTo>
                  <a:lnTo>
                    <a:pt x="44386" y="12700"/>
                  </a:lnTo>
                  <a:lnTo>
                    <a:pt x="39077" y="12700"/>
                  </a:lnTo>
                  <a:lnTo>
                    <a:pt x="39217" y="13970"/>
                  </a:lnTo>
                  <a:lnTo>
                    <a:pt x="22390" y="5080"/>
                  </a:lnTo>
                  <a:lnTo>
                    <a:pt x="17437" y="5080"/>
                  </a:lnTo>
                  <a:lnTo>
                    <a:pt x="4140" y="0"/>
                  </a:lnTo>
                  <a:lnTo>
                    <a:pt x="0" y="1270"/>
                  </a:lnTo>
                  <a:lnTo>
                    <a:pt x="5905" y="2540"/>
                  </a:lnTo>
                  <a:lnTo>
                    <a:pt x="3302" y="5080"/>
                  </a:lnTo>
                  <a:lnTo>
                    <a:pt x="6045" y="8890"/>
                  </a:lnTo>
                  <a:lnTo>
                    <a:pt x="9944" y="13970"/>
                  </a:lnTo>
                  <a:lnTo>
                    <a:pt x="10769" y="19050"/>
                  </a:lnTo>
                  <a:lnTo>
                    <a:pt x="18389" y="20320"/>
                  </a:lnTo>
                  <a:lnTo>
                    <a:pt x="26606" y="25400"/>
                  </a:lnTo>
                  <a:lnTo>
                    <a:pt x="35966" y="30480"/>
                  </a:lnTo>
                  <a:lnTo>
                    <a:pt x="47015" y="31750"/>
                  </a:lnTo>
                  <a:lnTo>
                    <a:pt x="49745" y="33020"/>
                  </a:lnTo>
                  <a:lnTo>
                    <a:pt x="43840" y="31750"/>
                  </a:lnTo>
                  <a:lnTo>
                    <a:pt x="45097" y="34290"/>
                  </a:lnTo>
                  <a:lnTo>
                    <a:pt x="49352" y="33020"/>
                  </a:lnTo>
                  <a:lnTo>
                    <a:pt x="53771" y="34290"/>
                  </a:lnTo>
                  <a:lnTo>
                    <a:pt x="61353" y="38100"/>
                  </a:lnTo>
                  <a:lnTo>
                    <a:pt x="60274" y="38100"/>
                  </a:lnTo>
                  <a:lnTo>
                    <a:pt x="74980" y="43180"/>
                  </a:lnTo>
                  <a:lnTo>
                    <a:pt x="87325" y="48260"/>
                  </a:lnTo>
                  <a:lnTo>
                    <a:pt x="100063" y="53340"/>
                  </a:lnTo>
                  <a:lnTo>
                    <a:pt x="100241" y="53416"/>
                  </a:lnTo>
                  <a:lnTo>
                    <a:pt x="95986" y="54610"/>
                  </a:lnTo>
                  <a:lnTo>
                    <a:pt x="94970" y="54610"/>
                  </a:lnTo>
                  <a:lnTo>
                    <a:pt x="96405" y="55880"/>
                  </a:lnTo>
                  <a:lnTo>
                    <a:pt x="95808" y="55880"/>
                  </a:lnTo>
                  <a:lnTo>
                    <a:pt x="97015" y="57150"/>
                  </a:lnTo>
                  <a:lnTo>
                    <a:pt x="96481" y="55930"/>
                  </a:lnTo>
                  <a:lnTo>
                    <a:pt x="98196" y="57150"/>
                  </a:lnTo>
                  <a:lnTo>
                    <a:pt x="99174" y="59690"/>
                  </a:lnTo>
                  <a:lnTo>
                    <a:pt x="100342" y="62230"/>
                  </a:lnTo>
                  <a:lnTo>
                    <a:pt x="100545" y="66040"/>
                  </a:lnTo>
                  <a:lnTo>
                    <a:pt x="98412" y="73660"/>
                  </a:lnTo>
                  <a:lnTo>
                    <a:pt x="101917" y="77470"/>
                  </a:lnTo>
                  <a:lnTo>
                    <a:pt x="106692" y="81280"/>
                  </a:lnTo>
                  <a:lnTo>
                    <a:pt x="106540" y="83820"/>
                  </a:lnTo>
                  <a:lnTo>
                    <a:pt x="106794" y="85090"/>
                  </a:lnTo>
                  <a:lnTo>
                    <a:pt x="106603" y="85090"/>
                  </a:lnTo>
                  <a:lnTo>
                    <a:pt x="106578" y="87630"/>
                  </a:lnTo>
                  <a:lnTo>
                    <a:pt x="106311" y="91440"/>
                  </a:lnTo>
                  <a:lnTo>
                    <a:pt x="106210" y="95250"/>
                  </a:lnTo>
                  <a:lnTo>
                    <a:pt x="106768" y="101600"/>
                  </a:lnTo>
                  <a:lnTo>
                    <a:pt x="131889" y="121920"/>
                  </a:lnTo>
                  <a:lnTo>
                    <a:pt x="130556" y="120650"/>
                  </a:lnTo>
                  <a:lnTo>
                    <a:pt x="140779" y="123190"/>
                  </a:lnTo>
                  <a:lnTo>
                    <a:pt x="152666" y="128270"/>
                  </a:lnTo>
                  <a:lnTo>
                    <a:pt x="163156" y="130810"/>
                  </a:lnTo>
                  <a:lnTo>
                    <a:pt x="166433" y="130810"/>
                  </a:lnTo>
                  <a:lnTo>
                    <a:pt x="176491" y="133350"/>
                  </a:lnTo>
                  <a:lnTo>
                    <a:pt x="171488" y="133350"/>
                  </a:lnTo>
                  <a:lnTo>
                    <a:pt x="184289" y="138430"/>
                  </a:lnTo>
                  <a:lnTo>
                    <a:pt x="177812" y="138430"/>
                  </a:lnTo>
                  <a:lnTo>
                    <a:pt x="187274" y="139700"/>
                  </a:lnTo>
                  <a:lnTo>
                    <a:pt x="191046" y="140970"/>
                  </a:lnTo>
                  <a:lnTo>
                    <a:pt x="193827" y="139700"/>
                  </a:lnTo>
                  <a:lnTo>
                    <a:pt x="200291" y="139700"/>
                  </a:lnTo>
                  <a:lnTo>
                    <a:pt x="202209" y="142240"/>
                  </a:lnTo>
                  <a:lnTo>
                    <a:pt x="202209" y="142430"/>
                  </a:lnTo>
                  <a:lnTo>
                    <a:pt x="200926" y="142240"/>
                  </a:lnTo>
                  <a:lnTo>
                    <a:pt x="196735" y="158750"/>
                  </a:lnTo>
                  <a:lnTo>
                    <a:pt x="198018" y="159372"/>
                  </a:lnTo>
                  <a:lnTo>
                    <a:pt x="197535" y="161290"/>
                  </a:lnTo>
                  <a:lnTo>
                    <a:pt x="199694" y="161290"/>
                  </a:lnTo>
                  <a:lnTo>
                    <a:pt x="202006" y="162560"/>
                  </a:lnTo>
                  <a:lnTo>
                    <a:pt x="203301" y="163372"/>
                  </a:lnTo>
                  <a:lnTo>
                    <a:pt x="202044" y="163830"/>
                  </a:lnTo>
                  <a:lnTo>
                    <a:pt x="204038" y="163830"/>
                  </a:lnTo>
                  <a:lnTo>
                    <a:pt x="204495" y="163830"/>
                  </a:lnTo>
                  <a:lnTo>
                    <a:pt x="205168" y="164820"/>
                  </a:lnTo>
                  <a:lnTo>
                    <a:pt x="203047" y="167640"/>
                  </a:lnTo>
                  <a:lnTo>
                    <a:pt x="200596" y="172720"/>
                  </a:lnTo>
                  <a:lnTo>
                    <a:pt x="200609" y="179070"/>
                  </a:lnTo>
                  <a:lnTo>
                    <a:pt x="198513" y="176530"/>
                  </a:lnTo>
                  <a:lnTo>
                    <a:pt x="198158" y="179070"/>
                  </a:lnTo>
                  <a:lnTo>
                    <a:pt x="197980" y="182880"/>
                  </a:lnTo>
                  <a:lnTo>
                    <a:pt x="196799" y="185420"/>
                  </a:lnTo>
                  <a:lnTo>
                    <a:pt x="195770" y="179070"/>
                  </a:lnTo>
                  <a:lnTo>
                    <a:pt x="194183" y="185420"/>
                  </a:lnTo>
                  <a:lnTo>
                    <a:pt x="191262" y="191770"/>
                  </a:lnTo>
                  <a:lnTo>
                    <a:pt x="188277" y="198120"/>
                  </a:lnTo>
                  <a:lnTo>
                    <a:pt x="186474" y="204470"/>
                  </a:lnTo>
                  <a:lnTo>
                    <a:pt x="189433" y="196850"/>
                  </a:lnTo>
                  <a:lnTo>
                    <a:pt x="191058" y="195580"/>
                  </a:lnTo>
                  <a:lnTo>
                    <a:pt x="192455" y="196850"/>
                  </a:lnTo>
                  <a:lnTo>
                    <a:pt x="193598" y="195580"/>
                  </a:lnTo>
                  <a:lnTo>
                    <a:pt x="194729" y="194310"/>
                  </a:lnTo>
                  <a:lnTo>
                    <a:pt x="191617" y="205740"/>
                  </a:lnTo>
                  <a:lnTo>
                    <a:pt x="187617" y="210820"/>
                  </a:lnTo>
                  <a:lnTo>
                    <a:pt x="183197" y="217170"/>
                  </a:lnTo>
                  <a:lnTo>
                    <a:pt x="181368" y="221932"/>
                  </a:lnTo>
                  <a:lnTo>
                    <a:pt x="183692" y="217170"/>
                  </a:lnTo>
                  <a:lnTo>
                    <a:pt x="183413" y="222250"/>
                  </a:lnTo>
                  <a:lnTo>
                    <a:pt x="181622" y="227330"/>
                  </a:lnTo>
                  <a:lnTo>
                    <a:pt x="179031" y="232410"/>
                  </a:lnTo>
                  <a:lnTo>
                    <a:pt x="176961" y="234950"/>
                  </a:lnTo>
                  <a:lnTo>
                    <a:pt x="175831" y="242570"/>
                  </a:lnTo>
                  <a:lnTo>
                    <a:pt x="177088" y="241300"/>
                  </a:lnTo>
                  <a:lnTo>
                    <a:pt x="178993" y="238760"/>
                  </a:lnTo>
                  <a:lnTo>
                    <a:pt x="179832" y="241300"/>
                  </a:lnTo>
                  <a:lnTo>
                    <a:pt x="175336" y="245110"/>
                  </a:lnTo>
                  <a:lnTo>
                    <a:pt x="178930" y="248920"/>
                  </a:lnTo>
                  <a:lnTo>
                    <a:pt x="177952" y="256540"/>
                  </a:lnTo>
                  <a:lnTo>
                    <a:pt x="175437" y="255270"/>
                  </a:lnTo>
                  <a:lnTo>
                    <a:pt x="173113" y="264160"/>
                  </a:lnTo>
                  <a:lnTo>
                    <a:pt x="174967" y="269240"/>
                  </a:lnTo>
                  <a:lnTo>
                    <a:pt x="172643" y="276860"/>
                  </a:lnTo>
                  <a:lnTo>
                    <a:pt x="171221" y="269240"/>
                  </a:lnTo>
                  <a:lnTo>
                    <a:pt x="169621" y="278130"/>
                  </a:lnTo>
                  <a:lnTo>
                    <a:pt x="167297" y="275590"/>
                  </a:lnTo>
                  <a:lnTo>
                    <a:pt x="166611" y="284480"/>
                  </a:lnTo>
                  <a:lnTo>
                    <a:pt x="165188" y="287020"/>
                  </a:lnTo>
                  <a:lnTo>
                    <a:pt x="161340" y="294640"/>
                  </a:lnTo>
                  <a:lnTo>
                    <a:pt x="163271" y="294640"/>
                  </a:lnTo>
                  <a:lnTo>
                    <a:pt x="163931" y="297180"/>
                  </a:lnTo>
                  <a:lnTo>
                    <a:pt x="163982" y="299720"/>
                  </a:lnTo>
                  <a:lnTo>
                    <a:pt x="163830" y="300990"/>
                  </a:lnTo>
                  <a:lnTo>
                    <a:pt x="163563" y="300990"/>
                  </a:lnTo>
                  <a:lnTo>
                    <a:pt x="163563" y="302260"/>
                  </a:lnTo>
                  <a:lnTo>
                    <a:pt x="166598" y="304800"/>
                  </a:lnTo>
                  <a:lnTo>
                    <a:pt x="165468" y="307340"/>
                  </a:lnTo>
                  <a:lnTo>
                    <a:pt x="164134" y="309880"/>
                  </a:lnTo>
                  <a:lnTo>
                    <a:pt x="163779" y="309880"/>
                  </a:lnTo>
                  <a:lnTo>
                    <a:pt x="163182" y="311150"/>
                  </a:lnTo>
                  <a:lnTo>
                    <a:pt x="161061" y="316230"/>
                  </a:lnTo>
                  <a:lnTo>
                    <a:pt x="161429" y="314960"/>
                  </a:lnTo>
                  <a:lnTo>
                    <a:pt x="161328" y="311150"/>
                  </a:lnTo>
                  <a:lnTo>
                    <a:pt x="164465" y="304800"/>
                  </a:lnTo>
                  <a:lnTo>
                    <a:pt x="164401" y="303530"/>
                  </a:lnTo>
                  <a:lnTo>
                    <a:pt x="159194" y="299720"/>
                  </a:lnTo>
                  <a:lnTo>
                    <a:pt x="159346" y="298450"/>
                  </a:lnTo>
                  <a:lnTo>
                    <a:pt x="158661" y="298450"/>
                  </a:lnTo>
                  <a:lnTo>
                    <a:pt x="158178" y="299720"/>
                  </a:lnTo>
                  <a:lnTo>
                    <a:pt x="157530" y="299720"/>
                  </a:lnTo>
                  <a:lnTo>
                    <a:pt x="158838" y="300990"/>
                  </a:lnTo>
                  <a:lnTo>
                    <a:pt x="163322" y="303530"/>
                  </a:lnTo>
                  <a:lnTo>
                    <a:pt x="160655" y="311150"/>
                  </a:lnTo>
                  <a:lnTo>
                    <a:pt x="158686" y="320040"/>
                  </a:lnTo>
                  <a:lnTo>
                    <a:pt x="158534" y="320179"/>
                  </a:lnTo>
                  <a:lnTo>
                    <a:pt x="158356" y="321310"/>
                  </a:lnTo>
                  <a:lnTo>
                    <a:pt x="157975" y="321310"/>
                  </a:lnTo>
                  <a:lnTo>
                    <a:pt x="158178" y="320509"/>
                  </a:lnTo>
                  <a:lnTo>
                    <a:pt x="157340" y="321310"/>
                  </a:lnTo>
                  <a:lnTo>
                    <a:pt x="157924" y="321310"/>
                  </a:lnTo>
                  <a:lnTo>
                    <a:pt x="157378" y="322580"/>
                  </a:lnTo>
                  <a:lnTo>
                    <a:pt x="155905" y="322580"/>
                  </a:lnTo>
                  <a:lnTo>
                    <a:pt x="156489" y="325120"/>
                  </a:lnTo>
                  <a:lnTo>
                    <a:pt x="157251" y="326390"/>
                  </a:lnTo>
                  <a:lnTo>
                    <a:pt x="158178" y="327660"/>
                  </a:lnTo>
                  <a:lnTo>
                    <a:pt x="158559" y="330200"/>
                  </a:lnTo>
                  <a:lnTo>
                    <a:pt x="157327" y="328930"/>
                  </a:lnTo>
                  <a:lnTo>
                    <a:pt x="156692" y="327660"/>
                  </a:lnTo>
                  <a:lnTo>
                    <a:pt x="157365" y="330200"/>
                  </a:lnTo>
                  <a:lnTo>
                    <a:pt x="158546" y="331470"/>
                  </a:lnTo>
                  <a:lnTo>
                    <a:pt x="160197" y="335280"/>
                  </a:lnTo>
                  <a:lnTo>
                    <a:pt x="161467" y="335280"/>
                  </a:lnTo>
                  <a:lnTo>
                    <a:pt x="158686" y="336550"/>
                  </a:lnTo>
                  <a:lnTo>
                    <a:pt x="155676" y="336550"/>
                  </a:lnTo>
                  <a:lnTo>
                    <a:pt x="156121" y="337820"/>
                  </a:lnTo>
                  <a:lnTo>
                    <a:pt x="171615" y="342900"/>
                  </a:lnTo>
                  <a:lnTo>
                    <a:pt x="172186" y="342900"/>
                  </a:lnTo>
                  <a:lnTo>
                    <a:pt x="175145" y="344170"/>
                  </a:lnTo>
                  <a:lnTo>
                    <a:pt x="177673" y="346710"/>
                  </a:lnTo>
                  <a:lnTo>
                    <a:pt x="179209" y="347980"/>
                  </a:lnTo>
                  <a:lnTo>
                    <a:pt x="178930" y="347980"/>
                  </a:lnTo>
                  <a:lnTo>
                    <a:pt x="185597" y="350520"/>
                  </a:lnTo>
                  <a:lnTo>
                    <a:pt x="193636" y="353060"/>
                  </a:lnTo>
                  <a:lnTo>
                    <a:pt x="202107" y="355600"/>
                  </a:lnTo>
                  <a:lnTo>
                    <a:pt x="209042" y="358927"/>
                  </a:lnTo>
                  <a:lnTo>
                    <a:pt x="204800" y="359321"/>
                  </a:lnTo>
                  <a:lnTo>
                    <a:pt x="210616" y="362000"/>
                  </a:lnTo>
                  <a:lnTo>
                    <a:pt x="208572" y="359714"/>
                  </a:lnTo>
                  <a:lnTo>
                    <a:pt x="209321" y="359054"/>
                  </a:lnTo>
                  <a:lnTo>
                    <a:pt x="210070" y="359410"/>
                  </a:lnTo>
                  <a:lnTo>
                    <a:pt x="214426" y="359410"/>
                  </a:lnTo>
                  <a:lnTo>
                    <a:pt x="221386" y="364490"/>
                  </a:lnTo>
                  <a:lnTo>
                    <a:pt x="228231" y="368300"/>
                  </a:lnTo>
                  <a:lnTo>
                    <a:pt x="235673" y="372110"/>
                  </a:lnTo>
                  <a:lnTo>
                    <a:pt x="244436" y="375920"/>
                  </a:lnTo>
                  <a:lnTo>
                    <a:pt x="249161" y="382270"/>
                  </a:lnTo>
                  <a:lnTo>
                    <a:pt x="252349" y="382270"/>
                  </a:lnTo>
                  <a:lnTo>
                    <a:pt x="251371" y="379730"/>
                  </a:lnTo>
                  <a:lnTo>
                    <a:pt x="251574" y="378460"/>
                  </a:lnTo>
                  <a:lnTo>
                    <a:pt x="258292" y="379730"/>
                  </a:lnTo>
                  <a:lnTo>
                    <a:pt x="269506" y="384810"/>
                  </a:lnTo>
                  <a:lnTo>
                    <a:pt x="260692" y="384810"/>
                  </a:lnTo>
                  <a:lnTo>
                    <a:pt x="263906" y="388620"/>
                  </a:lnTo>
                  <a:lnTo>
                    <a:pt x="269341" y="389890"/>
                  </a:lnTo>
                  <a:lnTo>
                    <a:pt x="275894" y="391160"/>
                  </a:lnTo>
                  <a:lnTo>
                    <a:pt x="282816" y="394970"/>
                  </a:lnTo>
                  <a:lnTo>
                    <a:pt x="289394" y="398780"/>
                  </a:lnTo>
                  <a:lnTo>
                    <a:pt x="285813" y="398780"/>
                  </a:lnTo>
                  <a:lnTo>
                    <a:pt x="283565" y="396240"/>
                  </a:lnTo>
                  <a:lnTo>
                    <a:pt x="280416" y="394970"/>
                  </a:lnTo>
                  <a:lnTo>
                    <a:pt x="286791" y="401320"/>
                  </a:lnTo>
                  <a:lnTo>
                    <a:pt x="279793" y="398780"/>
                  </a:lnTo>
                  <a:lnTo>
                    <a:pt x="275209" y="397510"/>
                  </a:lnTo>
                  <a:lnTo>
                    <a:pt x="273659" y="397510"/>
                  </a:lnTo>
                  <a:lnTo>
                    <a:pt x="275742" y="400050"/>
                  </a:lnTo>
                  <a:lnTo>
                    <a:pt x="282346" y="400050"/>
                  </a:lnTo>
                  <a:lnTo>
                    <a:pt x="303034" y="410210"/>
                  </a:lnTo>
                  <a:lnTo>
                    <a:pt x="309664" y="410210"/>
                  </a:lnTo>
                  <a:lnTo>
                    <a:pt x="313550" y="414934"/>
                  </a:lnTo>
                  <a:lnTo>
                    <a:pt x="315683" y="416560"/>
                  </a:lnTo>
                  <a:lnTo>
                    <a:pt x="319963" y="416560"/>
                  </a:lnTo>
                  <a:lnTo>
                    <a:pt x="324993" y="417830"/>
                  </a:lnTo>
                  <a:lnTo>
                    <a:pt x="332282" y="420370"/>
                  </a:lnTo>
                  <a:lnTo>
                    <a:pt x="336359" y="422910"/>
                  </a:lnTo>
                  <a:lnTo>
                    <a:pt x="338899" y="425450"/>
                  </a:lnTo>
                  <a:lnTo>
                    <a:pt x="335508" y="425450"/>
                  </a:lnTo>
                  <a:lnTo>
                    <a:pt x="346100" y="429260"/>
                  </a:lnTo>
                  <a:lnTo>
                    <a:pt x="348767" y="430466"/>
                  </a:lnTo>
                  <a:lnTo>
                    <a:pt x="347345" y="430517"/>
                  </a:lnTo>
                  <a:lnTo>
                    <a:pt x="348361" y="431038"/>
                  </a:lnTo>
                  <a:lnTo>
                    <a:pt x="347586" y="431800"/>
                  </a:lnTo>
                  <a:lnTo>
                    <a:pt x="346240" y="430568"/>
                  </a:lnTo>
                  <a:lnTo>
                    <a:pt x="312153" y="431800"/>
                  </a:lnTo>
                  <a:lnTo>
                    <a:pt x="372402" y="462280"/>
                  </a:lnTo>
                  <a:lnTo>
                    <a:pt x="372186" y="461010"/>
                  </a:lnTo>
                  <a:lnTo>
                    <a:pt x="369608" y="455231"/>
                  </a:lnTo>
                  <a:lnTo>
                    <a:pt x="374103" y="457200"/>
                  </a:lnTo>
                  <a:lnTo>
                    <a:pt x="375018" y="458470"/>
                  </a:lnTo>
                  <a:lnTo>
                    <a:pt x="376148" y="458470"/>
                  </a:lnTo>
                  <a:lnTo>
                    <a:pt x="382054" y="463550"/>
                  </a:lnTo>
                  <a:lnTo>
                    <a:pt x="388048" y="467360"/>
                  </a:lnTo>
                  <a:lnTo>
                    <a:pt x="394690" y="469900"/>
                  </a:lnTo>
                  <a:lnTo>
                    <a:pt x="402501" y="473710"/>
                  </a:lnTo>
                  <a:lnTo>
                    <a:pt x="406374" y="478358"/>
                  </a:lnTo>
                  <a:lnTo>
                    <a:pt x="408698" y="478790"/>
                  </a:lnTo>
                  <a:lnTo>
                    <a:pt x="409943" y="480060"/>
                  </a:lnTo>
                  <a:lnTo>
                    <a:pt x="408571" y="480060"/>
                  </a:lnTo>
                  <a:lnTo>
                    <a:pt x="413613" y="482600"/>
                  </a:lnTo>
                  <a:lnTo>
                    <a:pt x="410972" y="477520"/>
                  </a:lnTo>
                  <a:lnTo>
                    <a:pt x="418490" y="482600"/>
                  </a:lnTo>
                  <a:lnTo>
                    <a:pt x="422135" y="483870"/>
                  </a:lnTo>
                  <a:lnTo>
                    <a:pt x="426847" y="490220"/>
                  </a:lnTo>
                  <a:lnTo>
                    <a:pt x="432828" y="496570"/>
                  </a:lnTo>
                  <a:lnTo>
                    <a:pt x="440258" y="500380"/>
                  </a:lnTo>
                  <a:lnTo>
                    <a:pt x="440969" y="501650"/>
                  </a:lnTo>
                  <a:lnTo>
                    <a:pt x="469747" y="501650"/>
                  </a:lnTo>
                  <a:lnTo>
                    <a:pt x="464350" y="497840"/>
                  </a:lnTo>
                  <a:lnTo>
                    <a:pt x="460019" y="496570"/>
                  </a:lnTo>
                  <a:lnTo>
                    <a:pt x="459422" y="495300"/>
                  </a:lnTo>
                  <a:lnTo>
                    <a:pt x="454964" y="491490"/>
                  </a:lnTo>
                  <a:lnTo>
                    <a:pt x="453745" y="491490"/>
                  </a:lnTo>
                  <a:lnTo>
                    <a:pt x="445439" y="483870"/>
                  </a:lnTo>
                  <a:lnTo>
                    <a:pt x="444881" y="483870"/>
                  </a:lnTo>
                  <a:lnTo>
                    <a:pt x="439712" y="480060"/>
                  </a:lnTo>
                  <a:lnTo>
                    <a:pt x="436270" y="477520"/>
                  </a:lnTo>
                  <a:lnTo>
                    <a:pt x="438264" y="480060"/>
                  </a:lnTo>
                  <a:lnTo>
                    <a:pt x="432396" y="480060"/>
                  </a:lnTo>
                  <a:lnTo>
                    <a:pt x="431558" y="477520"/>
                  </a:lnTo>
                  <a:lnTo>
                    <a:pt x="430720" y="474980"/>
                  </a:lnTo>
                  <a:lnTo>
                    <a:pt x="423532" y="469900"/>
                  </a:lnTo>
                  <a:lnTo>
                    <a:pt x="423976" y="469900"/>
                  </a:lnTo>
                  <a:lnTo>
                    <a:pt x="419557" y="466090"/>
                  </a:lnTo>
                  <a:lnTo>
                    <a:pt x="416610" y="463550"/>
                  </a:lnTo>
                  <a:lnTo>
                    <a:pt x="414883" y="462280"/>
                  </a:lnTo>
                  <a:lnTo>
                    <a:pt x="409130" y="462280"/>
                  </a:lnTo>
                  <a:lnTo>
                    <a:pt x="408647" y="462280"/>
                  </a:lnTo>
                  <a:lnTo>
                    <a:pt x="408749" y="462013"/>
                  </a:lnTo>
                  <a:lnTo>
                    <a:pt x="409194" y="462013"/>
                  </a:lnTo>
                  <a:lnTo>
                    <a:pt x="414528" y="462013"/>
                  </a:lnTo>
                  <a:lnTo>
                    <a:pt x="411975" y="460133"/>
                  </a:lnTo>
                  <a:lnTo>
                    <a:pt x="413283" y="459740"/>
                  </a:lnTo>
                  <a:lnTo>
                    <a:pt x="471944" y="457200"/>
                  </a:lnTo>
                  <a:close/>
                </a:path>
                <a:path w="896620" h="953135">
                  <a:moveTo>
                    <a:pt x="485787" y="527050"/>
                  </a:moveTo>
                  <a:lnTo>
                    <a:pt x="484352" y="529590"/>
                  </a:lnTo>
                  <a:lnTo>
                    <a:pt x="484289" y="529717"/>
                  </a:lnTo>
                  <a:lnTo>
                    <a:pt x="485178" y="530161"/>
                  </a:lnTo>
                  <a:lnTo>
                    <a:pt x="485787" y="527050"/>
                  </a:lnTo>
                  <a:close/>
                </a:path>
                <a:path w="896620" h="953135">
                  <a:moveTo>
                    <a:pt x="533615" y="585368"/>
                  </a:moveTo>
                  <a:lnTo>
                    <a:pt x="533298" y="584987"/>
                  </a:lnTo>
                  <a:lnTo>
                    <a:pt x="533260" y="585216"/>
                  </a:lnTo>
                  <a:lnTo>
                    <a:pt x="533615" y="585368"/>
                  </a:lnTo>
                  <a:close/>
                </a:path>
                <a:path w="896620" h="953135">
                  <a:moveTo>
                    <a:pt x="534428" y="577240"/>
                  </a:moveTo>
                  <a:lnTo>
                    <a:pt x="522833" y="579272"/>
                  </a:lnTo>
                  <a:lnTo>
                    <a:pt x="528586" y="580072"/>
                  </a:lnTo>
                  <a:lnTo>
                    <a:pt x="530733" y="582053"/>
                  </a:lnTo>
                  <a:lnTo>
                    <a:pt x="533298" y="584987"/>
                  </a:lnTo>
                  <a:lnTo>
                    <a:pt x="534428" y="577240"/>
                  </a:lnTo>
                  <a:close/>
                </a:path>
                <a:path w="896620" h="953135">
                  <a:moveTo>
                    <a:pt x="561873" y="609092"/>
                  </a:moveTo>
                  <a:lnTo>
                    <a:pt x="559663" y="608330"/>
                  </a:lnTo>
                  <a:lnTo>
                    <a:pt x="561619" y="609600"/>
                  </a:lnTo>
                  <a:lnTo>
                    <a:pt x="561873" y="609092"/>
                  </a:lnTo>
                  <a:close/>
                </a:path>
                <a:path w="896620" h="953135">
                  <a:moveTo>
                    <a:pt x="611238" y="664489"/>
                  </a:moveTo>
                  <a:lnTo>
                    <a:pt x="611060" y="663575"/>
                  </a:lnTo>
                  <a:lnTo>
                    <a:pt x="608469" y="661670"/>
                  </a:lnTo>
                  <a:lnTo>
                    <a:pt x="611238" y="664489"/>
                  </a:lnTo>
                  <a:close/>
                </a:path>
                <a:path w="896620" h="953135">
                  <a:moveTo>
                    <a:pt x="613981" y="628294"/>
                  </a:moveTo>
                  <a:lnTo>
                    <a:pt x="611835" y="623011"/>
                  </a:lnTo>
                  <a:lnTo>
                    <a:pt x="609854" y="616585"/>
                  </a:lnTo>
                  <a:lnTo>
                    <a:pt x="608571" y="618705"/>
                  </a:lnTo>
                  <a:lnTo>
                    <a:pt x="608025" y="621512"/>
                  </a:lnTo>
                  <a:lnTo>
                    <a:pt x="610946" y="623900"/>
                  </a:lnTo>
                  <a:lnTo>
                    <a:pt x="612686" y="626173"/>
                  </a:lnTo>
                  <a:lnTo>
                    <a:pt x="613981" y="628294"/>
                  </a:lnTo>
                  <a:close/>
                </a:path>
                <a:path w="896620" h="953135">
                  <a:moveTo>
                    <a:pt x="690257" y="732790"/>
                  </a:moveTo>
                  <a:lnTo>
                    <a:pt x="680859" y="717537"/>
                  </a:lnTo>
                  <a:lnTo>
                    <a:pt x="672934" y="713219"/>
                  </a:lnTo>
                  <a:lnTo>
                    <a:pt x="677748" y="723328"/>
                  </a:lnTo>
                  <a:lnTo>
                    <a:pt x="690257" y="732790"/>
                  </a:lnTo>
                  <a:close/>
                </a:path>
                <a:path w="896620" h="953135">
                  <a:moveTo>
                    <a:pt x="727837" y="726922"/>
                  </a:moveTo>
                  <a:lnTo>
                    <a:pt x="726554" y="726440"/>
                  </a:lnTo>
                  <a:lnTo>
                    <a:pt x="726516" y="728980"/>
                  </a:lnTo>
                  <a:lnTo>
                    <a:pt x="727837" y="726922"/>
                  </a:lnTo>
                  <a:close/>
                </a:path>
                <a:path w="896620" h="953135">
                  <a:moveTo>
                    <a:pt x="728687" y="724522"/>
                  </a:moveTo>
                  <a:lnTo>
                    <a:pt x="727710" y="723900"/>
                  </a:lnTo>
                  <a:lnTo>
                    <a:pt x="726643" y="723900"/>
                  </a:lnTo>
                  <a:lnTo>
                    <a:pt x="726084" y="723519"/>
                  </a:lnTo>
                  <a:lnTo>
                    <a:pt x="725563" y="723900"/>
                  </a:lnTo>
                  <a:lnTo>
                    <a:pt x="728687" y="724522"/>
                  </a:lnTo>
                  <a:close/>
                </a:path>
                <a:path w="896620" h="953135">
                  <a:moveTo>
                    <a:pt x="732828" y="728980"/>
                  </a:moveTo>
                  <a:lnTo>
                    <a:pt x="732751" y="728802"/>
                  </a:lnTo>
                  <a:lnTo>
                    <a:pt x="728154" y="726440"/>
                  </a:lnTo>
                  <a:lnTo>
                    <a:pt x="727837" y="726922"/>
                  </a:lnTo>
                  <a:lnTo>
                    <a:pt x="729881" y="727710"/>
                  </a:lnTo>
                  <a:lnTo>
                    <a:pt x="732828" y="728980"/>
                  </a:lnTo>
                  <a:close/>
                </a:path>
                <a:path w="896620" h="953135">
                  <a:moveTo>
                    <a:pt x="735279" y="706920"/>
                  </a:moveTo>
                  <a:lnTo>
                    <a:pt x="732231" y="703999"/>
                  </a:lnTo>
                  <a:lnTo>
                    <a:pt x="728446" y="700989"/>
                  </a:lnTo>
                  <a:lnTo>
                    <a:pt x="723696" y="700252"/>
                  </a:lnTo>
                  <a:lnTo>
                    <a:pt x="725551" y="701916"/>
                  </a:lnTo>
                  <a:lnTo>
                    <a:pt x="728687" y="703237"/>
                  </a:lnTo>
                  <a:lnTo>
                    <a:pt x="731786" y="704710"/>
                  </a:lnTo>
                  <a:lnTo>
                    <a:pt x="735279" y="706920"/>
                  </a:lnTo>
                  <a:close/>
                </a:path>
                <a:path w="896620" h="953135">
                  <a:moveTo>
                    <a:pt x="744296" y="730250"/>
                  </a:moveTo>
                  <a:lnTo>
                    <a:pt x="731901" y="725170"/>
                  </a:lnTo>
                  <a:lnTo>
                    <a:pt x="728687" y="724522"/>
                  </a:lnTo>
                  <a:lnTo>
                    <a:pt x="731685" y="726440"/>
                  </a:lnTo>
                  <a:lnTo>
                    <a:pt x="732751" y="728802"/>
                  </a:lnTo>
                  <a:lnTo>
                    <a:pt x="738009" y="731520"/>
                  </a:lnTo>
                  <a:lnTo>
                    <a:pt x="744245" y="734060"/>
                  </a:lnTo>
                  <a:lnTo>
                    <a:pt x="744296" y="730250"/>
                  </a:lnTo>
                  <a:close/>
                </a:path>
                <a:path w="896620" h="953135">
                  <a:moveTo>
                    <a:pt x="777201" y="796607"/>
                  </a:moveTo>
                  <a:lnTo>
                    <a:pt x="774382" y="794169"/>
                  </a:lnTo>
                  <a:lnTo>
                    <a:pt x="772858" y="795782"/>
                  </a:lnTo>
                  <a:lnTo>
                    <a:pt x="777201" y="796607"/>
                  </a:lnTo>
                  <a:close/>
                </a:path>
                <a:path w="896620" h="953135">
                  <a:moveTo>
                    <a:pt x="784085" y="784453"/>
                  </a:moveTo>
                  <a:lnTo>
                    <a:pt x="783996" y="782370"/>
                  </a:lnTo>
                  <a:lnTo>
                    <a:pt x="781367" y="781481"/>
                  </a:lnTo>
                  <a:lnTo>
                    <a:pt x="780008" y="779983"/>
                  </a:lnTo>
                  <a:lnTo>
                    <a:pt x="782586" y="780338"/>
                  </a:lnTo>
                  <a:lnTo>
                    <a:pt x="782434" y="779983"/>
                  </a:lnTo>
                  <a:lnTo>
                    <a:pt x="782218" y="779500"/>
                  </a:lnTo>
                  <a:lnTo>
                    <a:pt x="781532" y="777875"/>
                  </a:lnTo>
                  <a:lnTo>
                    <a:pt x="781227" y="777176"/>
                  </a:lnTo>
                  <a:lnTo>
                    <a:pt x="780618" y="775741"/>
                  </a:lnTo>
                  <a:lnTo>
                    <a:pt x="780707" y="777176"/>
                  </a:lnTo>
                  <a:lnTo>
                    <a:pt x="779830" y="777087"/>
                  </a:lnTo>
                  <a:lnTo>
                    <a:pt x="778446" y="776274"/>
                  </a:lnTo>
                  <a:lnTo>
                    <a:pt x="776909" y="778052"/>
                  </a:lnTo>
                  <a:lnTo>
                    <a:pt x="776744" y="778230"/>
                  </a:lnTo>
                  <a:lnTo>
                    <a:pt x="776122" y="778395"/>
                  </a:lnTo>
                  <a:lnTo>
                    <a:pt x="776122" y="778967"/>
                  </a:lnTo>
                  <a:lnTo>
                    <a:pt x="775639" y="779526"/>
                  </a:lnTo>
                  <a:lnTo>
                    <a:pt x="775703" y="778878"/>
                  </a:lnTo>
                  <a:lnTo>
                    <a:pt x="776122" y="778967"/>
                  </a:lnTo>
                  <a:lnTo>
                    <a:pt x="776122" y="778395"/>
                  </a:lnTo>
                  <a:lnTo>
                    <a:pt x="772172" y="778230"/>
                  </a:lnTo>
                  <a:lnTo>
                    <a:pt x="775360" y="779843"/>
                  </a:lnTo>
                  <a:lnTo>
                    <a:pt x="772718" y="782904"/>
                  </a:lnTo>
                  <a:lnTo>
                    <a:pt x="776312" y="783069"/>
                  </a:lnTo>
                  <a:lnTo>
                    <a:pt x="780618" y="784453"/>
                  </a:lnTo>
                  <a:lnTo>
                    <a:pt x="784047" y="784453"/>
                  </a:lnTo>
                  <a:close/>
                </a:path>
                <a:path w="896620" h="953135">
                  <a:moveTo>
                    <a:pt x="784237" y="801370"/>
                  </a:moveTo>
                  <a:lnTo>
                    <a:pt x="784123" y="798830"/>
                  </a:lnTo>
                  <a:lnTo>
                    <a:pt x="784034" y="797560"/>
                  </a:lnTo>
                  <a:lnTo>
                    <a:pt x="781951" y="796290"/>
                  </a:lnTo>
                  <a:lnTo>
                    <a:pt x="784237" y="801370"/>
                  </a:lnTo>
                  <a:close/>
                </a:path>
                <a:path w="896620" h="953135">
                  <a:moveTo>
                    <a:pt x="791248" y="790778"/>
                  </a:moveTo>
                  <a:lnTo>
                    <a:pt x="786815" y="787425"/>
                  </a:lnTo>
                  <a:lnTo>
                    <a:pt x="785088" y="785545"/>
                  </a:lnTo>
                  <a:lnTo>
                    <a:pt x="784072" y="785545"/>
                  </a:lnTo>
                  <a:lnTo>
                    <a:pt x="781659" y="785545"/>
                  </a:lnTo>
                  <a:lnTo>
                    <a:pt x="783653" y="791311"/>
                  </a:lnTo>
                  <a:lnTo>
                    <a:pt x="789279" y="796315"/>
                  </a:lnTo>
                  <a:lnTo>
                    <a:pt x="791248" y="790778"/>
                  </a:lnTo>
                  <a:close/>
                </a:path>
                <a:path w="896620" h="953135">
                  <a:moveTo>
                    <a:pt x="792137" y="788276"/>
                  </a:moveTo>
                  <a:lnTo>
                    <a:pt x="791578" y="781646"/>
                  </a:lnTo>
                  <a:lnTo>
                    <a:pt x="791514" y="780783"/>
                  </a:lnTo>
                  <a:lnTo>
                    <a:pt x="791921" y="780669"/>
                  </a:lnTo>
                  <a:lnTo>
                    <a:pt x="791476" y="780008"/>
                  </a:lnTo>
                  <a:lnTo>
                    <a:pt x="791502" y="780783"/>
                  </a:lnTo>
                  <a:lnTo>
                    <a:pt x="790625" y="781138"/>
                  </a:lnTo>
                  <a:lnTo>
                    <a:pt x="789927" y="781646"/>
                  </a:lnTo>
                  <a:lnTo>
                    <a:pt x="784440" y="776262"/>
                  </a:lnTo>
                  <a:lnTo>
                    <a:pt x="785063" y="779094"/>
                  </a:lnTo>
                  <a:lnTo>
                    <a:pt x="791438" y="790232"/>
                  </a:lnTo>
                  <a:lnTo>
                    <a:pt x="792137" y="788276"/>
                  </a:lnTo>
                  <a:close/>
                </a:path>
                <a:path w="896620" h="953135">
                  <a:moveTo>
                    <a:pt x="792149" y="791451"/>
                  </a:moveTo>
                  <a:lnTo>
                    <a:pt x="791438" y="790232"/>
                  </a:lnTo>
                  <a:lnTo>
                    <a:pt x="791248" y="790778"/>
                  </a:lnTo>
                  <a:lnTo>
                    <a:pt x="792149" y="791451"/>
                  </a:lnTo>
                  <a:close/>
                </a:path>
                <a:path w="896620" h="953135">
                  <a:moveTo>
                    <a:pt x="794512" y="778052"/>
                  </a:moveTo>
                  <a:lnTo>
                    <a:pt x="787514" y="774344"/>
                  </a:lnTo>
                  <a:lnTo>
                    <a:pt x="791565" y="778179"/>
                  </a:lnTo>
                  <a:lnTo>
                    <a:pt x="794512" y="778052"/>
                  </a:lnTo>
                  <a:close/>
                </a:path>
                <a:path w="896620" h="953135">
                  <a:moveTo>
                    <a:pt x="801903" y="794931"/>
                  </a:moveTo>
                  <a:lnTo>
                    <a:pt x="800112" y="791845"/>
                  </a:lnTo>
                  <a:lnTo>
                    <a:pt x="799299" y="789279"/>
                  </a:lnTo>
                  <a:lnTo>
                    <a:pt x="797877" y="784517"/>
                  </a:lnTo>
                  <a:lnTo>
                    <a:pt x="793978" y="780935"/>
                  </a:lnTo>
                  <a:lnTo>
                    <a:pt x="792708" y="780529"/>
                  </a:lnTo>
                  <a:lnTo>
                    <a:pt x="791921" y="780669"/>
                  </a:lnTo>
                  <a:lnTo>
                    <a:pt x="800735" y="793242"/>
                  </a:lnTo>
                  <a:lnTo>
                    <a:pt x="799846" y="792568"/>
                  </a:lnTo>
                  <a:lnTo>
                    <a:pt x="801903" y="794931"/>
                  </a:lnTo>
                  <a:close/>
                </a:path>
                <a:path w="896620" h="953135">
                  <a:moveTo>
                    <a:pt x="824966" y="781672"/>
                  </a:moveTo>
                  <a:lnTo>
                    <a:pt x="824661" y="781011"/>
                  </a:lnTo>
                  <a:lnTo>
                    <a:pt x="824585" y="780694"/>
                  </a:lnTo>
                  <a:lnTo>
                    <a:pt x="824763" y="780796"/>
                  </a:lnTo>
                  <a:lnTo>
                    <a:pt x="822845" y="778446"/>
                  </a:lnTo>
                  <a:lnTo>
                    <a:pt x="823950" y="780072"/>
                  </a:lnTo>
                  <a:lnTo>
                    <a:pt x="824966" y="781672"/>
                  </a:lnTo>
                  <a:close/>
                </a:path>
                <a:path w="896620" h="953135">
                  <a:moveTo>
                    <a:pt x="825373" y="836777"/>
                  </a:moveTo>
                  <a:lnTo>
                    <a:pt x="817181" y="827506"/>
                  </a:lnTo>
                  <a:lnTo>
                    <a:pt x="819264" y="833755"/>
                  </a:lnTo>
                  <a:lnTo>
                    <a:pt x="820051" y="832789"/>
                  </a:lnTo>
                  <a:lnTo>
                    <a:pt x="823798" y="838720"/>
                  </a:lnTo>
                  <a:lnTo>
                    <a:pt x="824103" y="836625"/>
                  </a:lnTo>
                  <a:lnTo>
                    <a:pt x="825373" y="836777"/>
                  </a:lnTo>
                  <a:close/>
                </a:path>
                <a:path w="896620" h="953135">
                  <a:moveTo>
                    <a:pt x="826071" y="800100"/>
                  </a:moveTo>
                  <a:lnTo>
                    <a:pt x="825690" y="799871"/>
                  </a:lnTo>
                  <a:lnTo>
                    <a:pt x="825385" y="799719"/>
                  </a:lnTo>
                  <a:lnTo>
                    <a:pt x="824877" y="799909"/>
                  </a:lnTo>
                  <a:lnTo>
                    <a:pt x="825512" y="799871"/>
                  </a:lnTo>
                  <a:lnTo>
                    <a:pt x="826071" y="800100"/>
                  </a:lnTo>
                  <a:close/>
                </a:path>
                <a:path w="896620" h="953135">
                  <a:moveTo>
                    <a:pt x="827062" y="785964"/>
                  </a:moveTo>
                  <a:lnTo>
                    <a:pt x="825944" y="783107"/>
                  </a:lnTo>
                  <a:lnTo>
                    <a:pt x="824966" y="781672"/>
                  </a:lnTo>
                  <a:lnTo>
                    <a:pt x="825982" y="783729"/>
                  </a:lnTo>
                  <a:lnTo>
                    <a:pt x="827062" y="785964"/>
                  </a:lnTo>
                  <a:close/>
                </a:path>
                <a:path w="896620" h="953135">
                  <a:moveTo>
                    <a:pt x="827138" y="783628"/>
                  </a:moveTo>
                  <a:lnTo>
                    <a:pt x="825322" y="781113"/>
                  </a:lnTo>
                  <a:lnTo>
                    <a:pt x="824763" y="780796"/>
                  </a:lnTo>
                  <a:lnTo>
                    <a:pt x="827138" y="783628"/>
                  </a:lnTo>
                  <a:close/>
                </a:path>
                <a:path w="896620" h="953135">
                  <a:moveTo>
                    <a:pt x="827417" y="829779"/>
                  </a:moveTo>
                  <a:lnTo>
                    <a:pt x="825779" y="827925"/>
                  </a:lnTo>
                  <a:lnTo>
                    <a:pt x="824128" y="825906"/>
                  </a:lnTo>
                  <a:lnTo>
                    <a:pt x="822452" y="823658"/>
                  </a:lnTo>
                  <a:lnTo>
                    <a:pt x="822020" y="823620"/>
                  </a:lnTo>
                  <a:lnTo>
                    <a:pt x="821817" y="823709"/>
                  </a:lnTo>
                  <a:lnTo>
                    <a:pt x="822540" y="824496"/>
                  </a:lnTo>
                  <a:lnTo>
                    <a:pt x="824128" y="827417"/>
                  </a:lnTo>
                  <a:lnTo>
                    <a:pt x="825741" y="828687"/>
                  </a:lnTo>
                  <a:lnTo>
                    <a:pt x="827417" y="829779"/>
                  </a:lnTo>
                  <a:close/>
                </a:path>
                <a:path w="896620" h="953135">
                  <a:moveTo>
                    <a:pt x="828916" y="803579"/>
                  </a:moveTo>
                  <a:lnTo>
                    <a:pt x="827074" y="801370"/>
                  </a:lnTo>
                  <a:lnTo>
                    <a:pt x="826681" y="801370"/>
                  </a:lnTo>
                  <a:lnTo>
                    <a:pt x="828916" y="803579"/>
                  </a:lnTo>
                  <a:close/>
                </a:path>
                <a:path w="896620" h="953135">
                  <a:moveTo>
                    <a:pt x="829703" y="787755"/>
                  </a:moveTo>
                  <a:lnTo>
                    <a:pt x="829691" y="787260"/>
                  </a:lnTo>
                  <a:lnTo>
                    <a:pt x="827570" y="784707"/>
                  </a:lnTo>
                  <a:lnTo>
                    <a:pt x="828192" y="785837"/>
                  </a:lnTo>
                  <a:lnTo>
                    <a:pt x="828662" y="786726"/>
                  </a:lnTo>
                  <a:lnTo>
                    <a:pt x="829132" y="787565"/>
                  </a:lnTo>
                  <a:lnTo>
                    <a:pt x="829703" y="787755"/>
                  </a:lnTo>
                  <a:close/>
                </a:path>
                <a:path w="896620" h="953135">
                  <a:moveTo>
                    <a:pt x="831278" y="833755"/>
                  </a:moveTo>
                  <a:lnTo>
                    <a:pt x="831164" y="833335"/>
                  </a:lnTo>
                  <a:lnTo>
                    <a:pt x="831138" y="832853"/>
                  </a:lnTo>
                  <a:lnTo>
                    <a:pt x="831138" y="832485"/>
                  </a:lnTo>
                  <a:lnTo>
                    <a:pt x="829868" y="831303"/>
                  </a:lnTo>
                  <a:lnTo>
                    <a:pt x="828624" y="830567"/>
                  </a:lnTo>
                  <a:lnTo>
                    <a:pt x="827430" y="829779"/>
                  </a:lnTo>
                  <a:lnTo>
                    <a:pt x="828763" y="831291"/>
                  </a:lnTo>
                  <a:lnTo>
                    <a:pt x="830059" y="832650"/>
                  </a:lnTo>
                  <a:lnTo>
                    <a:pt x="831278" y="833755"/>
                  </a:lnTo>
                  <a:close/>
                </a:path>
                <a:path w="896620" h="953135">
                  <a:moveTo>
                    <a:pt x="831507" y="832815"/>
                  </a:moveTo>
                  <a:lnTo>
                    <a:pt x="831278" y="831659"/>
                  </a:lnTo>
                  <a:lnTo>
                    <a:pt x="831164" y="831913"/>
                  </a:lnTo>
                  <a:lnTo>
                    <a:pt x="831138" y="832485"/>
                  </a:lnTo>
                  <a:lnTo>
                    <a:pt x="831507" y="832815"/>
                  </a:lnTo>
                  <a:close/>
                </a:path>
                <a:path w="896620" h="953135">
                  <a:moveTo>
                    <a:pt x="831824" y="834275"/>
                  </a:moveTo>
                  <a:lnTo>
                    <a:pt x="831291" y="833755"/>
                  </a:lnTo>
                  <a:lnTo>
                    <a:pt x="831392" y="834237"/>
                  </a:lnTo>
                  <a:lnTo>
                    <a:pt x="831557" y="834567"/>
                  </a:lnTo>
                  <a:lnTo>
                    <a:pt x="831824" y="834275"/>
                  </a:lnTo>
                  <a:close/>
                </a:path>
                <a:path w="896620" h="953135">
                  <a:moveTo>
                    <a:pt x="836104" y="915377"/>
                  </a:moveTo>
                  <a:lnTo>
                    <a:pt x="834313" y="914400"/>
                  </a:lnTo>
                  <a:lnTo>
                    <a:pt x="834161" y="914527"/>
                  </a:lnTo>
                  <a:lnTo>
                    <a:pt x="836104" y="915377"/>
                  </a:lnTo>
                  <a:close/>
                </a:path>
                <a:path w="896620" h="953135">
                  <a:moveTo>
                    <a:pt x="839749" y="816610"/>
                  </a:moveTo>
                  <a:lnTo>
                    <a:pt x="838987" y="815682"/>
                  </a:lnTo>
                  <a:lnTo>
                    <a:pt x="828446" y="812533"/>
                  </a:lnTo>
                  <a:lnTo>
                    <a:pt x="839749" y="816610"/>
                  </a:lnTo>
                  <a:close/>
                </a:path>
                <a:path w="896620" h="953135">
                  <a:moveTo>
                    <a:pt x="841781" y="848233"/>
                  </a:moveTo>
                  <a:lnTo>
                    <a:pt x="840016" y="845718"/>
                  </a:lnTo>
                  <a:lnTo>
                    <a:pt x="838796" y="843953"/>
                  </a:lnTo>
                  <a:lnTo>
                    <a:pt x="838263" y="843203"/>
                  </a:lnTo>
                  <a:lnTo>
                    <a:pt x="839762" y="845413"/>
                  </a:lnTo>
                  <a:lnTo>
                    <a:pt x="841781" y="848360"/>
                  </a:lnTo>
                  <a:lnTo>
                    <a:pt x="841781" y="848233"/>
                  </a:lnTo>
                  <a:close/>
                </a:path>
                <a:path w="896620" h="953135">
                  <a:moveTo>
                    <a:pt x="842340" y="858151"/>
                  </a:moveTo>
                  <a:lnTo>
                    <a:pt x="841463" y="857504"/>
                  </a:lnTo>
                  <a:lnTo>
                    <a:pt x="842010" y="859472"/>
                  </a:lnTo>
                  <a:lnTo>
                    <a:pt x="842340" y="858151"/>
                  </a:lnTo>
                  <a:close/>
                </a:path>
                <a:path w="896620" h="953135">
                  <a:moveTo>
                    <a:pt x="843000" y="819315"/>
                  </a:moveTo>
                  <a:lnTo>
                    <a:pt x="841959" y="816571"/>
                  </a:lnTo>
                  <a:lnTo>
                    <a:pt x="834250" y="796290"/>
                  </a:lnTo>
                  <a:lnTo>
                    <a:pt x="833678" y="793750"/>
                  </a:lnTo>
                  <a:lnTo>
                    <a:pt x="833234" y="791210"/>
                  </a:lnTo>
                  <a:lnTo>
                    <a:pt x="832472" y="792480"/>
                  </a:lnTo>
                  <a:lnTo>
                    <a:pt x="833335" y="796290"/>
                  </a:lnTo>
                  <a:lnTo>
                    <a:pt x="830529" y="791210"/>
                  </a:lnTo>
                  <a:lnTo>
                    <a:pt x="829132" y="788670"/>
                  </a:lnTo>
                  <a:lnTo>
                    <a:pt x="828649" y="788670"/>
                  </a:lnTo>
                  <a:lnTo>
                    <a:pt x="827303" y="787400"/>
                  </a:lnTo>
                  <a:lnTo>
                    <a:pt x="827062" y="786130"/>
                  </a:lnTo>
                  <a:lnTo>
                    <a:pt x="827214" y="787400"/>
                  </a:lnTo>
                  <a:lnTo>
                    <a:pt x="827976" y="788670"/>
                  </a:lnTo>
                  <a:lnTo>
                    <a:pt x="828382" y="791210"/>
                  </a:lnTo>
                  <a:lnTo>
                    <a:pt x="828230" y="791210"/>
                  </a:lnTo>
                  <a:lnTo>
                    <a:pt x="824141" y="789940"/>
                  </a:lnTo>
                  <a:lnTo>
                    <a:pt x="820572" y="784860"/>
                  </a:lnTo>
                  <a:lnTo>
                    <a:pt x="819670" y="783590"/>
                  </a:lnTo>
                  <a:lnTo>
                    <a:pt x="816102" y="778510"/>
                  </a:lnTo>
                  <a:lnTo>
                    <a:pt x="812279" y="775970"/>
                  </a:lnTo>
                  <a:lnTo>
                    <a:pt x="809625" y="772160"/>
                  </a:lnTo>
                  <a:lnTo>
                    <a:pt x="814514" y="777240"/>
                  </a:lnTo>
                  <a:lnTo>
                    <a:pt x="813739" y="774700"/>
                  </a:lnTo>
                  <a:lnTo>
                    <a:pt x="811860" y="772160"/>
                  </a:lnTo>
                  <a:lnTo>
                    <a:pt x="809764" y="772160"/>
                  </a:lnTo>
                  <a:lnTo>
                    <a:pt x="807808" y="770890"/>
                  </a:lnTo>
                  <a:lnTo>
                    <a:pt x="807593" y="767080"/>
                  </a:lnTo>
                  <a:lnTo>
                    <a:pt x="806437" y="764540"/>
                  </a:lnTo>
                  <a:lnTo>
                    <a:pt x="806716" y="763270"/>
                  </a:lnTo>
                  <a:lnTo>
                    <a:pt x="810831" y="765810"/>
                  </a:lnTo>
                  <a:lnTo>
                    <a:pt x="808393" y="763270"/>
                  </a:lnTo>
                  <a:lnTo>
                    <a:pt x="806119" y="760730"/>
                  </a:lnTo>
                  <a:lnTo>
                    <a:pt x="803541" y="758190"/>
                  </a:lnTo>
                  <a:lnTo>
                    <a:pt x="799922" y="753110"/>
                  </a:lnTo>
                  <a:lnTo>
                    <a:pt x="796505" y="748728"/>
                  </a:lnTo>
                  <a:lnTo>
                    <a:pt x="796505" y="753110"/>
                  </a:lnTo>
                  <a:lnTo>
                    <a:pt x="796226" y="753110"/>
                  </a:lnTo>
                  <a:lnTo>
                    <a:pt x="795616" y="752246"/>
                  </a:lnTo>
                  <a:lnTo>
                    <a:pt x="796505" y="753110"/>
                  </a:lnTo>
                  <a:lnTo>
                    <a:pt x="796505" y="748728"/>
                  </a:lnTo>
                  <a:lnTo>
                    <a:pt x="795972" y="748030"/>
                  </a:lnTo>
                  <a:lnTo>
                    <a:pt x="793991" y="745490"/>
                  </a:lnTo>
                  <a:lnTo>
                    <a:pt x="789152" y="742950"/>
                  </a:lnTo>
                  <a:lnTo>
                    <a:pt x="785609" y="740410"/>
                  </a:lnTo>
                  <a:lnTo>
                    <a:pt x="777760" y="737870"/>
                  </a:lnTo>
                  <a:lnTo>
                    <a:pt x="782281" y="739140"/>
                  </a:lnTo>
                  <a:lnTo>
                    <a:pt x="780745" y="737870"/>
                  </a:lnTo>
                  <a:lnTo>
                    <a:pt x="777659" y="735330"/>
                  </a:lnTo>
                  <a:lnTo>
                    <a:pt x="772896" y="732790"/>
                  </a:lnTo>
                  <a:lnTo>
                    <a:pt x="768248" y="730250"/>
                  </a:lnTo>
                  <a:lnTo>
                    <a:pt x="768477" y="730250"/>
                  </a:lnTo>
                  <a:lnTo>
                    <a:pt x="758139" y="723900"/>
                  </a:lnTo>
                  <a:lnTo>
                    <a:pt x="753732" y="721360"/>
                  </a:lnTo>
                  <a:lnTo>
                    <a:pt x="742467" y="714883"/>
                  </a:lnTo>
                  <a:lnTo>
                    <a:pt x="744512" y="714095"/>
                  </a:lnTo>
                  <a:lnTo>
                    <a:pt x="741032" y="710819"/>
                  </a:lnTo>
                  <a:lnTo>
                    <a:pt x="738035" y="708647"/>
                  </a:lnTo>
                  <a:lnTo>
                    <a:pt x="735279" y="706920"/>
                  </a:lnTo>
                  <a:lnTo>
                    <a:pt x="739457" y="710857"/>
                  </a:lnTo>
                  <a:lnTo>
                    <a:pt x="741984" y="714616"/>
                  </a:lnTo>
                  <a:lnTo>
                    <a:pt x="736066" y="711200"/>
                  </a:lnTo>
                  <a:lnTo>
                    <a:pt x="725538" y="702310"/>
                  </a:lnTo>
                  <a:lnTo>
                    <a:pt x="720648" y="701040"/>
                  </a:lnTo>
                  <a:lnTo>
                    <a:pt x="715518" y="698500"/>
                  </a:lnTo>
                  <a:lnTo>
                    <a:pt x="708177" y="693420"/>
                  </a:lnTo>
                  <a:lnTo>
                    <a:pt x="707682" y="690880"/>
                  </a:lnTo>
                  <a:lnTo>
                    <a:pt x="701408" y="688340"/>
                  </a:lnTo>
                  <a:lnTo>
                    <a:pt x="692518" y="680720"/>
                  </a:lnTo>
                  <a:lnTo>
                    <a:pt x="691032" y="679450"/>
                  </a:lnTo>
                  <a:lnTo>
                    <a:pt x="687463" y="680720"/>
                  </a:lnTo>
                  <a:lnTo>
                    <a:pt x="681494" y="674370"/>
                  </a:lnTo>
                  <a:lnTo>
                    <a:pt x="671131" y="667981"/>
                  </a:lnTo>
                  <a:lnTo>
                    <a:pt x="658698" y="661022"/>
                  </a:lnTo>
                  <a:lnTo>
                    <a:pt x="658698" y="681532"/>
                  </a:lnTo>
                  <a:lnTo>
                    <a:pt x="656501" y="678789"/>
                  </a:lnTo>
                  <a:lnTo>
                    <a:pt x="655599" y="676910"/>
                  </a:lnTo>
                  <a:lnTo>
                    <a:pt x="653313" y="673646"/>
                  </a:lnTo>
                  <a:lnTo>
                    <a:pt x="654278" y="674370"/>
                  </a:lnTo>
                  <a:lnTo>
                    <a:pt x="658698" y="681532"/>
                  </a:lnTo>
                  <a:lnTo>
                    <a:pt x="658698" y="661022"/>
                  </a:lnTo>
                  <a:lnTo>
                    <a:pt x="655345" y="659130"/>
                  </a:lnTo>
                  <a:lnTo>
                    <a:pt x="650824" y="656590"/>
                  </a:lnTo>
                  <a:lnTo>
                    <a:pt x="649986" y="657783"/>
                  </a:lnTo>
                  <a:lnTo>
                    <a:pt x="649986" y="676935"/>
                  </a:lnTo>
                  <a:lnTo>
                    <a:pt x="649516" y="677608"/>
                  </a:lnTo>
                  <a:lnTo>
                    <a:pt x="648538" y="678980"/>
                  </a:lnTo>
                  <a:lnTo>
                    <a:pt x="649427" y="677710"/>
                  </a:lnTo>
                  <a:lnTo>
                    <a:pt x="649986" y="676935"/>
                  </a:lnTo>
                  <a:lnTo>
                    <a:pt x="649986" y="657783"/>
                  </a:lnTo>
                  <a:lnTo>
                    <a:pt x="649262" y="658812"/>
                  </a:lnTo>
                  <a:lnTo>
                    <a:pt x="649262" y="677379"/>
                  </a:lnTo>
                  <a:lnTo>
                    <a:pt x="647992" y="678180"/>
                  </a:lnTo>
                  <a:lnTo>
                    <a:pt x="647217" y="678637"/>
                  </a:lnTo>
                  <a:lnTo>
                    <a:pt x="649262" y="677379"/>
                  </a:lnTo>
                  <a:lnTo>
                    <a:pt x="649262" y="658812"/>
                  </a:lnTo>
                  <a:lnTo>
                    <a:pt x="649033" y="659130"/>
                  </a:lnTo>
                  <a:lnTo>
                    <a:pt x="646874" y="657644"/>
                  </a:lnTo>
                  <a:lnTo>
                    <a:pt x="646874" y="673100"/>
                  </a:lnTo>
                  <a:lnTo>
                    <a:pt x="643204" y="671931"/>
                  </a:lnTo>
                  <a:lnTo>
                    <a:pt x="643204" y="686562"/>
                  </a:lnTo>
                  <a:lnTo>
                    <a:pt x="640156" y="690880"/>
                  </a:lnTo>
                  <a:lnTo>
                    <a:pt x="639394" y="690880"/>
                  </a:lnTo>
                  <a:lnTo>
                    <a:pt x="640372" y="689610"/>
                  </a:lnTo>
                  <a:lnTo>
                    <a:pt x="642912" y="686269"/>
                  </a:lnTo>
                  <a:lnTo>
                    <a:pt x="643204" y="686562"/>
                  </a:lnTo>
                  <a:lnTo>
                    <a:pt x="643204" y="671931"/>
                  </a:lnTo>
                  <a:lnTo>
                    <a:pt x="640461" y="671042"/>
                  </a:lnTo>
                  <a:lnTo>
                    <a:pt x="640410" y="670560"/>
                  </a:lnTo>
                  <a:lnTo>
                    <a:pt x="643343" y="670560"/>
                  </a:lnTo>
                  <a:lnTo>
                    <a:pt x="646874" y="673100"/>
                  </a:lnTo>
                  <a:lnTo>
                    <a:pt x="646874" y="657644"/>
                  </a:lnTo>
                  <a:lnTo>
                    <a:pt x="643534" y="655320"/>
                  </a:lnTo>
                  <a:lnTo>
                    <a:pt x="639826" y="653516"/>
                  </a:lnTo>
                  <a:lnTo>
                    <a:pt x="639826" y="668020"/>
                  </a:lnTo>
                  <a:lnTo>
                    <a:pt x="637959" y="668020"/>
                  </a:lnTo>
                  <a:lnTo>
                    <a:pt x="635571" y="666750"/>
                  </a:lnTo>
                  <a:lnTo>
                    <a:pt x="633285" y="664210"/>
                  </a:lnTo>
                  <a:lnTo>
                    <a:pt x="634580" y="661670"/>
                  </a:lnTo>
                  <a:lnTo>
                    <a:pt x="635038" y="661670"/>
                  </a:lnTo>
                  <a:lnTo>
                    <a:pt x="637565" y="662940"/>
                  </a:lnTo>
                  <a:lnTo>
                    <a:pt x="638073" y="666750"/>
                  </a:lnTo>
                  <a:lnTo>
                    <a:pt x="639826" y="668020"/>
                  </a:lnTo>
                  <a:lnTo>
                    <a:pt x="639826" y="653516"/>
                  </a:lnTo>
                  <a:lnTo>
                    <a:pt x="634174" y="650748"/>
                  </a:lnTo>
                  <a:lnTo>
                    <a:pt x="634174" y="661098"/>
                  </a:lnTo>
                  <a:lnTo>
                    <a:pt x="625246" y="665568"/>
                  </a:lnTo>
                  <a:lnTo>
                    <a:pt x="623150" y="664832"/>
                  </a:lnTo>
                  <a:lnTo>
                    <a:pt x="623150" y="677049"/>
                  </a:lnTo>
                  <a:lnTo>
                    <a:pt x="623011" y="676935"/>
                  </a:lnTo>
                  <a:lnTo>
                    <a:pt x="623150" y="677049"/>
                  </a:lnTo>
                  <a:lnTo>
                    <a:pt x="623150" y="664832"/>
                  </a:lnTo>
                  <a:lnTo>
                    <a:pt x="622325" y="664527"/>
                  </a:lnTo>
                  <a:lnTo>
                    <a:pt x="626389" y="657161"/>
                  </a:lnTo>
                  <a:lnTo>
                    <a:pt x="628192" y="657860"/>
                  </a:lnTo>
                  <a:lnTo>
                    <a:pt x="634174" y="661098"/>
                  </a:lnTo>
                  <a:lnTo>
                    <a:pt x="634174" y="650748"/>
                  </a:lnTo>
                  <a:lnTo>
                    <a:pt x="628103" y="647763"/>
                  </a:lnTo>
                  <a:lnTo>
                    <a:pt x="623023" y="641350"/>
                  </a:lnTo>
                  <a:lnTo>
                    <a:pt x="619887" y="638810"/>
                  </a:lnTo>
                  <a:lnTo>
                    <a:pt x="618223" y="636270"/>
                  </a:lnTo>
                  <a:lnTo>
                    <a:pt x="617562" y="635000"/>
                  </a:lnTo>
                  <a:lnTo>
                    <a:pt x="617448" y="634796"/>
                  </a:lnTo>
                  <a:lnTo>
                    <a:pt x="616889" y="633730"/>
                  </a:lnTo>
                  <a:lnTo>
                    <a:pt x="616978" y="634212"/>
                  </a:lnTo>
                  <a:lnTo>
                    <a:pt x="616585" y="633730"/>
                  </a:lnTo>
                  <a:lnTo>
                    <a:pt x="615937" y="632460"/>
                  </a:lnTo>
                  <a:lnTo>
                    <a:pt x="614629" y="629920"/>
                  </a:lnTo>
                  <a:lnTo>
                    <a:pt x="615149" y="631901"/>
                  </a:lnTo>
                  <a:lnTo>
                    <a:pt x="614006" y="631190"/>
                  </a:lnTo>
                  <a:lnTo>
                    <a:pt x="610831" y="627380"/>
                  </a:lnTo>
                  <a:lnTo>
                    <a:pt x="609130" y="626110"/>
                  </a:lnTo>
                  <a:lnTo>
                    <a:pt x="607428" y="624840"/>
                  </a:lnTo>
                  <a:lnTo>
                    <a:pt x="608037" y="622300"/>
                  </a:lnTo>
                  <a:lnTo>
                    <a:pt x="605040" y="617220"/>
                  </a:lnTo>
                  <a:lnTo>
                    <a:pt x="604050" y="619760"/>
                  </a:lnTo>
                  <a:lnTo>
                    <a:pt x="604189" y="622300"/>
                  </a:lnTo>
                  <a:lnTo>
                    <a:pt x="602386" y="621030"/>
                  </a:lnTo>
                  <a:lnTo>
                    <a:pt x="600646" y="621030"/>
                  </a:lnTo>
                  <a:lnTo>
                    <a:pt x="599122" y="619760"/>
                  </a:lnTo>
                  <a:lnTo>
                    <a:pt x="599287" y="618490"/>
                  </a:lnTo>
                  <a:lnTo>
                    <a:pt x="599782" y="614680"/>
                  </a:lnTo>
                  <a:lnTo>
                    <a:pt x="590245" y="613410"/>
                  </a:lnTo>
                  <a:lnTo>
                    <a:pt x="590219" y="612140"/>
                  </a:lnTo>
                  <a:lnTo>
                    <a:pt x="590067" y="605790"/>
                  </a:lnTo>
                  <a:lnTo>
                    <a:pt x="585901" y="604520"/>
                  </a:lnTo>
                  <a:lnTo>
                    <a:pt x="581304" y="600710"/>
                  </a:lnTo>
                  <a:lnTo>
                    <a:pt x="579780" y="599440"/>
                  </a:lnTo>
                  <a:lnTo>
                    <a:pt x="573405" y="595630"/>
                  </a:lnTo>
                  <a:lnTo>
                    <a:pt x="568515" y="594360"/>
                  </a:lnTo>
                  <a:lnTo>
                    <a:pt x="568820" y="594360"/>
                  </a:lnTo>
                  <a:lnTo>
                    <a:pt x="568096" y="593090"/>
                  </a:lnTo>
                  <a:lnTo>
                    <a:pt x="569798" y="594360"/>
                  </a:lnTo>
                  <a:lnTo>
                    <a:pt x="568744" y="593090"/>
                  </a:lnTo>
                  <a:lnTo>
                    <a:pt x="566648" y="590550"/>
                  </a:lnTo>
                  <a:lnTo>
                    <a:pt x="563372" y="586740"/>
                  </a:lnTo>
                  <a:lnTo>
                    <a:pt x="559320" y="585470"/>
                  </a:lnTo>
                  <a:lnTo>
                    <a:pt x="559981" y="581660"/>
                  </a:lnTo>
                  <a:lnTo>
                    <a:pt x="556437" y="580390"/>
                  </a:lnTo>
                  <a:lnTo>
                    <a:pt x="552704" y="579120"/>
                  </a:lnTo>
                  <a:lnTo>
                    <a:pt x="549109" y="577850"/>
                  </a:lnTo>
                  <a:lnTo>
                    <a:pt x="545528" y="572770"/>
                  </a:lnTo>
                  <a:lnTo>
                    <a:pt x="544195" y="570230"/>
                  </a:lnTo>
                  <a:lnTo>
                    <a:pt x="550697" y="571500"/>
                  </a:lnTo>
                  <a:lnTo>
                    <a:pt x="542798" y="567690"/>
                  </a:lnTo>
                  <a:lnTo>
                    <a:pt x="538403" y="565150"/>
                  </a:lnTo>
                  <a:lnTo>
                    <a:pt x="534339" y="563880"/>
                  </a:lnTo>
                  <a:lnTo>
                    <a:pt x="527367" y="560070"/>
                  </a:lnTo>
                  <a:lnTo>
                    <a:pt x="529158" y="558800"/>
                  </a:lnTo>
                  <a:lnTo>
                    <a:pt x="525284" y="556260"/>
                  </a:lnTo>
                  <a:lnTo>
                    <a:pt x="517575" y="554990"/>
                  </a:lnTo>
                  <a:lnTo>
                    <a:pt x="516293" y="551180"/>
                  </a:lnTo>
                  <a:lnTo>
                    <a:pt x="512559" y="547370"/>
                  </a:lnTo>
                  <a:lnTo>
                    <a:pt x="506476" y="542290"/>
                  </a:lnTo>
                  <a:lnTo>
                    <a:pt x="498525" y="537210"/>
                  </a:lnTo>
                  <a:lnTo>
                    <a:pt x="494563" y="535051"/>
                  </a:lnTo>
                  <a:lnTo>
                    <a:pt x="497903" y="534670"/>
                  </a:lnTo>
                  <a:lnTo>
                    <a:pt x="492836" y="527050"/>
                  </a:lnTo>
                  <a:lnTo>
                    <a:pt x="489318" y="521779"/>
                  </a:lnTo>
                  <a:lnTo>
                    <a:pt x="489318" y="527050"/>
                  </a:lnTo>
                  <a:lnTo>
                    <a:pt x="487489" y="527050"/>
                  </a:lnTo>
                  <a:lnTo>
                    <a:pt x="484860" y="525780"/>
                  </a:lnTo>
                  <a:lnTo>
                    <a:pt x="487273" y="527050"/>
                  </a:lnTo>
                  <a:lnTo>
                    <a:pt x="487578" y="528320"/>
                  </a:lnTo>
                  <a:lnTo>
                    <a:pt x="488607" y="530860"/>
                  </a:lnTo>
                  <a:lnTo>
                    <a:pt x="486587" y="530860"/>
                  </a:lnTo>
                  <a:lnTo>
                    <a:pt x="485178" y="530161"/>
                  </a:lnTo>
                  <a:lnTo>
                    <a:pt x="485038" y="530860"/>
                  </a:lnTo>
                  <a:lnTo>
                    <a:pt x="483781" y="530860"/>
                  </a:lnTo>
                  <a:lnTo>
                    <a:pt x="484289" y="529717"/>
                  </a:lnTo>
                  <a:lnTo>
                    <a:pt x="481914" y="528548"/>
                  </a:lnTo>
                  <a:lnTo>
                    <a:pt x="481761" y="528167"/>
                  </a:lnTo>
                  <a:lnTo>
                    <a:pt x="482333" y="525272"/>
                  </a:lnTo>
                  <a:lnTo>
                    <a:pt x="484860" y="525729"/>
                  </a:lnTo>
                  <a:lnTo>
                    <a:pt x="482473" y="524586"/>
                  </a:lnTo>
                  <a:lnTo>
                    <a:pt x="483082" y="521563"/>
                  </a:lnTo>
                  <a:lnTo>
                    <a:pt x="488480" y="525780"/>
                  </a:lnTo>
                  <a:lnTo>
                    <a:pt x="489318" y="527050"/>
                  </a:lnTo>
                  <a:lnTo>
                    <a:pt x="489318" y="521779"/>
                  </a:lnTo>
                  <a:lnTo>
                    <a:pt x="488607" y="520700"/>
                  </a:lnTo>
                  <a:lnTo>
                    <a:pt x="487756" y="519430"/>
                  </a:lnTo>
                  <a:lnTo>
                    <a:pt x="484987" y="516890"/>
                  </a:lnTo>
                  <a:lnTo>
                    <a:pt x="481965" y="516153"/>
                  </a:lnTo>
                  <a:lnTo>
                    <a:pt x="481965" y="520700"/>
                  </a:lnTo>
                  <a:lnTo>
                    <a:pt x="480733" y="520700"/>
                  </a:lnTo>
                  <a:lnTo>
                    <a:pt x="480733" y="525780"/>
                  </a:lnTo>
                  <a:lnTo>
                    <a:pt x="478586" y="526910"/>
                  </a:lnTo>
                  <a:lnTo>
                    <a:pt x="480720" y="525780"/>
                  </a:lnTo>
                  <a:lnTo>
                    <a:pt x="480733" y="520700"/>
                  </a:lnTo>
                  <a:lnTo>
                    <a:pt x="478447" y="520700"/>
                  </a:lnTo>
                  <a:lnTo>
                    <a:pt x="480072" y="524510"/>
                  </a:lnTo>
                  <a:lnTo>
                    <a:pt x="477901" y="519430"/>
                  </a:lnTo>
                  <a:lnTo>
                    <a:pt x="477088" y="516890"/>
                  </a:lnTo>
                  <a:lnTo>
                    <a:pt x="481965" y="520700"/>
                  </a:lnTo>
                  <a:lnTo>
                    <a:pt x="481965" y="516153"/>
                  </a:lnTo>
                  <a:lnTo>
                    <a:pt x="479806" y="515620"/>
                  </a:lnTo>
                  <a:lnTo>
                    <a:pt x="478942" y="513080"/>
                  </a:lnTo>
                  <a:lnTo>
                    <a:pt x="476885" y="509270"/>
                  </a:lnTo>
                  <a:lnTo>
                    <a:pt x="483616" y="515620"/>
                  </a:lnTo>
                  <a:lnTo>
                    <a:pt x="478891" y="510540"/>
                  </a:lnTo>
                  <a:lnTo>
                    <a:pt x="477659" y="509270"/>
                  </a:lnTo>
                  <a:lnTo>
                    <a:pt x="474040" y="505510"/>
                  </a:lnTo>
                  <a:lnTo>
                    <a:pt x="474040" y="520700"/>
                  </a:lnTo>
                  <a:lnTo>
                    <a:pt x="470242" y="520700"/>
                  </a:lnTo>
                  <a:lnTo>
                    <a:pt x="467652" y="521677"/>
                  </a:lnTo>
                  <a:lnTo>
                    <a:pt x="466280" y="521004"/>
                  </a:lnTo>
                  <a:lnTo>
                    <a:pt x="465988" y="519430"/>
                  </a:lnTo>
                  <a:lnTo>
                    <a:pt x="468884" y="519430"/>
                  </a:lnTo>
                  <a:lnTo>
                    <a:pt x="474040" y="520700"/>
                  </a:lnTo>
                  <a:lnTo>
                    <a:pt x="474040" y="505510"/>
                  </a:lnTo>
                  <a:lnTo>
                    <a:pt x="471551" y="502920"/>
                  </a:lnTo>
                  <a:lnTo>
                    <a:pt x="441693" y="502920"/>
                  </a:lnTo>
                  <a:lnTo>
                    <a:pt x="437718" y="502920"/>
                  </a:lnTo>
                  <a:lnTo>
                    <a:pt x="445173" y="508000"/>
                  </a:lnTo>
                  <a:lnTo>
                    <a:pt x="449630" y="509270"/>
                  </a:lnTo>
                  <a:lnTo>
                    <a:pt x="453809" y="511810"/>
                  </a:lnTo>
                  <a:lnTo>
                    <a:pt x="460425" y="514350"/>
                  </a:lnTo>
                  <a:lnTo>
                    <a:pt x="464527" y="520153"/>
                  </a:lnTo>
                  <a:lnTo>
                    <a:pt x="463626" y="519722"/>
                  </a:lnTo>
                  <a:lnTo>
                    <a:pt x="463626" y="538480"/>
                  </a:lnTo>
                  <a:lnTo>
                    <a:pt x="461225" y="539750"/>
                  </a:lnTo>
                  <a:lnTo>
                    <a:pt x="453174" y="535940"/>
                  </a:lnTo>
                  <a:lnTo>
                    <a:pt x="458673" y="538480"/>
                  </a:lnTo>
                  <a:lnTo>
                    <a:pt x="463626" y="538480"/>
                  </a:lnTo>
                  <a:lnTo>
                    <a:pt x="463626" y="519722"/>
                  </a:lnTo>
                  <a:lnTo>
                    <a:pt x="457784" y="516890"/>
                  </a:lnTo>
                  <a:lnTo>
                    <a:pt x="456958" y="516470"/>
                  </a:lnTo>
                  <a:lnTo>
                    <a:pt x="456958" y="520700"/>
                  </a:lnTo>
                  <a:lnTo>
                    <a:pt x="452894" y="519430"/>
                  </a:lnTo>
                  <a:lnTo>
                    <a:pt x="453415" y="519023"/>
                  </a:lnTo>
                  <a:lnTo>
                    <a:pt x="456958" y="520700"/>
                  </a:lnTo>
                  <a:lnTo>
                    <a:pt x="456958" y="516470"/>
                  </a:lnTo>
                  <a:lnTo>
                    <a:pt x="447992" y="511810"/>
                  </a:lnTo>
                  <a:lnTo>
                    <a:pt x="449694" y="516420"/>
                  </a:lnTo>
                  <a:lnTo>
                    <a:pt x="449249" y="516293"/>
                  </a:lnTo>
                  <a:lnTo>
                    <a:pt x="445922" y="513080"/>
                  </a:lnTo>
                  <a:lnTo>
                    <a:pt x="444601" y="511810"/>
                  </a:lnTo>
                  <a:lnTo>
                    <a:pt x="441985" y="510374"/>
                  </a:lnTo>
                  <a:lnTo>
                    <a:pt x="441985" y="514489"/>
                  </a:lnTo>
                  <a:lnTo>
                    <a:pt x="439216" y="518947"/>
                  </a:lnTo>
                  <a:lnTo>
                    <a:pt x="438988" y="518833"/>
                  </a:lnTo>
                  <a:lnTo>
                    <a:pt x="439407" y="518160"/>
                  </a:lnTo>
                  <a:lnTo>
                    <a:pt x="441769" y="514350"/>
                  </a:lnTo>
                  <a:lnTo>
                    <a:pt x="441985" y="514489"/>
                  </a:lnTo>
                  <a:lnTo>
                    <a:pt x="441985" y="510374"/>
                  </a:lnTo>
                  <a:lnTo>
                    <a:pt x="438124" y="508254"/>
                  </a:lnTo>
                  <a:lnTo>
                    <a:pt x="438124" y="520700"/>
                  </a:lnTo>
                  <a:lnTo>
                    <a:pt x="435470" y="524992"/>
                  </a:lnTo>
                  <a:lnTo>
                    <a:pt x="435470" y="528167"/>
                  </a:lnTo>
                  <a:lnTo>
                    <a:pt x="434187" y="527050"/>
                  </a:lnTo>
                  <a:lnTo>
                    <a:pt x="435470" y="528167"/>
                  </a:lnTo>
                  <a:lnTo>
                    <a:pt x="435470" y="524992"/>
                  </a:lnTo>
                  <a:lnTo>
                    <a:pt x="434898" y="525907"/>
                  </a:lnTo>
                  <a:lnTo>
                    <a:pt x="434670" y="525780"/>
                  </a:lnTo>
                  <a:lnTo>
                    <a:pt x="437832" y="520700"/>
                  </a:lnTo>
                  <a:lnTo>
                    <a:pt x="438124" y="520700"/>
                  </a:lnTo>
                  <a:lnTo>
                    <a:pt x="438124" y="508254"/>
                  </a:lnTo>
                  <a:lnTo>
                    <a:pt x="396036" y="485140"/>
                  </a:lnTo>
                  <a:lnTo>
                    <a:pt x="431914" y="529590"/>
                  </a:lnTo>
                  <a:lnTo>
                    <a:pt x="434213" y="530860"/>
                  </a:lnTo>
                  <a:lnTo>
                    <a:pt x="434581" y="530504"/>
                  </a:lnTo>
                  <a:lnTo>
                    <a:pt x="434416" y="530860"/>
                  </a:lnTo>
                  <a:lnTo>
                    <a:pt x="435800" y="530860"/>
                  </a:lnTo>
                  <a:lnTo>
                    <a:pt x="436054" y="532130"/>
                  </a:lnTo>
                  <a:lnTo>
                    <a:pt x="439572" y="534670"/>
                  </a:lnTo>
                  <a:lnTo>
                    <a:pt x="434352" y="533400"/>
                  </a:lnTo>
                  <a:lnTo>
                    <a:pt x="441731" y="537210"/>
                  </a:lnTo>
                  <a:lnTo>
                    <a:pt x="447319" y="541020"/>
                  </a:lnTo>
                  <a:lnTo>
                    <a:pt x="463232" y="544830"/>
                  </a:lnTo>
                  <a:lnTo>
                    <a:pt x="468947" y="543560"/>
                  </a:lnTo>
                  <a:lnTo>
                    <a:pt x="470839" y="544830"/>
                  </a:lnTo>
                  <a:lnTo>
                    <a:pt x="465302" y="544830"/>
                  </a:lnTo>
                  <a:lnTo>
                    <a:pt x="466966" y="546100"/>
                  </a:lnTo>
                  <a:lnTo>
                    <a:pt x="468376" y="546100"/>
                  </a:lnTo>
                  <a:lnTo>
                    <a:pt x="472363" y="544830"/>
                  </a:lnTo>
                  <a:lnTo>
                    <a:pt x="474179" y="546100"/>
                  </a:lnTo>
                  <a:lnTo>
                    <a:pt x="476008" y="546100"/>
                  </a:lnTo>
                  <a:lnTo>
                    <a:pt x="471741" y="547370"/>
                  </a:lnTo>
                  <a:lnTo>
                    <a:pt x="477964" y="547370"/>
                  </a:lnTo>
                  <a:lnTo>
                    <a:pt x="481520" y="545477"/>
                  </a:lnTo>
                  <a:lnTo>
                    <a:pt x="486765" y="548640"/>
                  </a:lnTo>
                  <a:lnTo>
                    <a:pt x="481406" y="548640"/>
                  </a:lnTo>
                  <a:lnTo>
                    <a:pt x="492772" y="554990"/>
                  </a:lnTo>
                  <a:lnTo>
                    <a:pt x="505587" y="562610"/>
                  </a:lnTo>
                  <a:lnTo>
                    <a:pt x="516839" y="568960"/>
                  </a:lnTo>
                  <a:lnTo>
                    <a:pt x="523519" y="570230"/>
                  </a:lnTo>
                  <a:lnTo>
                    <a:pt x="523290" y="570230"/>
                  </a:lnTo>
                  <a:lnTo>
                    <a:pt x="518668" y="572770"/>
                  </a:lnTo>
                  <a:lnTo>
                    <a:pt x="517398" y="572770"/>
                  </a:lnTo>
                  <a:lnTo>
                    <a:pt x="547903" y="577850"/>
                  </a:lnTo>
                  <a:lnTo>
                    <a:pt x="545388" y="580390"/>
                  </a:lnTo>
                  <a:lnTo>
                    <a:pt x="543204" y="584200"/>
                  </a:lnTo>
                  <a:lnTo>
                    <a:pt x="539813" y="588010"/>
                  </a:lnTo>
                  <a:lnTo>
                    <a:pt x="533615" y="585470"/>
                  </a:lnTo>
                  <a:lnTo>
                    <a:pt x="535952" y="589280"/>
                  </a:lnTo>
                  <a:lnTo>
                    <a:pt x="538873" y="591820"/>
                  </a:lnTo>
                  <a:lnTo>
                    <a:pt x="545414" y="595630"/>
                  </a:lnTo>
                  <a:lnTo>
                    <a:pt x="544004" y="593090"/>
                  </a:lnTo>
                  <a:lnTo>
                    <a:pt x="544525" y="588010"/>
                  </a:lnTo>
                  <a:lnTo>
                    <a:pt x="547319" y="589280"/>
                  </a:lnTo>
                  <a:lnTo>
                    <a:pt x="551281" y="598170"/>
                  </a:lnTo>
                  <a:lnTo>
                    <a:pt x="550519" y="595630"/>
                  </a:lnTo>
                  <a:lnTo>
                    <a:pt x="556336" y="605790"/>
                  </a:lnTo>
                  <a:lnTo>
                    <a:pt x="554202" y="601980"/>
                  </a:lnTo>
                  <a:lnTo>
                    <a:pt x="561403" y="600710"/>
                  </a:lnTo>
                  <a:lnTo>
                    <a:pt x="565454" y="604520"/>
                  </a:lnTo>
                  <a:lnTo>
                    <a:pt x="564159" y="604520"/>
                  </a:lnTo>
                  <a:lnTo>
                    <a:pt x="561873" y="609092"/>
                  </a:lnTo>
                  <a:lnTo>
                    <a:pt x="570877" y="612241"/>
                  </a:lnTo>
                  <a:lnTo>
                    <a:pt x="570191" y="617220"/>
                  </a:lnTo>
                  <a:lnTo>
                    <a:pt x="571233" y="621030"/>
                  </a:lnTo>
                  <a:lnTo>
                    <a:pt x="571004" y="618490"/>
                  </a:lnTo>
                  <a:lnTo>
                    <a:pt x="579920" y="629920"/>
                  </a:lnTo>
                  <a:lnTo>
                    <a:pt x="582955" y="631190"/>
                  </a:lnTo>
                  <a:lnTo>
                    <a:pt x="579716" y="626110"/>
                  </a:lnTo>
                  <a:lnTo>
                    <a:pt x="587057" y="632460"/>
                  </a:lnTo>
                  <a:lnTo>
                    <a:pt x="600379" y="637540"/>
                  </a:lnTo>
                  <a:lnTo>
                    <a:pt x="607847" y="643890"/>
                  </a:lnTo>
                  <a:lnTo>
                    <a:pt x="605586" y="642620"/>
                  </a:lnTo>
                  <a:lnTo>
                    <a:pt x="598919" y="645160"/>
                  </a:lnTo>
                  <a:lnTo>
                    <a:pt x="603923" y="651510"/>
                  </a:lnTo>
                  <a:lnTo>
                    <a:pt x="609600" y="652780"/>
                  </a:lnTo>
                  <a:lnTo>
                    <a:pt x="610501" y="652907"/>
                  </a:lnTo>
                  <a:lnTo>
                    <a:pt x="610819" y="659942"/>
                  </a:lnTo>
                  <a:lnTo>
                    <a:pt x="608876" y="659130"/>
                  </a:lnTo>
                  <a:lnTo>
                    <a:pt x="610933" y="662546"/>
                  </a:lnTo>
                  <a:lnTo>
                    <a:pt x="610946" y="662940"/>
                  </a:lnTo>
                  <a:lnTo>
                    <a:pt x="611060" y="663575"/>
                  </a:lnTo>
                  <a:lnTo>
                    <a:pt x="611543" y="663575"/>
                  </a:lnTo>
                  <a:lnTo>
                    <a:pt x="619633" y="663575"/>
                  </a:lnTo>
                  <a:lnTo>
                    <a:pt x="621411" y="664210"/>
                  </a:lnTo>
                  <a:lnTo>
                    <a:pt x="611924" y="664210"/>
                  </a:lnTo>
                  <a:lnTo>
                    <a:pt x="611187" y="664210"/>
                  </a:lnTo>
                  <a:lnTo>
                    <a:pt x="611276" y="664527"/>
                  </a:lnTo>
                  <a:lnTo>
                    <a:pt x="614680" y="668020"/>
                  </a:lnTo>
                  <a:lnTo>
                    <a:pt x="615594" y="671830"/>
                  </a:lnTo>
                  <a:lnTo>
                    <a:pt x="613156" y="669290"/>
                  </a:lnTo>
                  <a:lnTo>
                    <a:pt x="612965" y="669086"/>
                  </a:lnTo>
                  <a:lnTo>
                    <a:pt x="614680" y="668020"/>
                  </a:lnTo>
                  <a:lnTo>
                    <a:pt x="611238" y="664489"/>
                  </a:lnTo>
                  <a:lnTo>
                    <a:pt x="611441" y="665568"/>
                  </a:lnTo>
                  <a:lnTo>
                    <a:pt x="612406" y="668502"/>
                  </a:lnTo>
                  <a:lnTo>
                    <a:pt x="609498" y="665480"/>
                  </a:lnTo>
                  <a:lnTo>
                    <a:pt x="607618" y="664210"/>
                  </a:lnTo>
                  <a:lnTo>
                    <a:pt x="620928" y="680720"/>
                  </a:lnTo>
                  <a:lnTo>
                    <a:pt x="621880" y="678980"/>
                  </a:lnTo>
                  <a:lnTo>
                    <a:pt x="621855" y="678802"/>
                  </a:lnTo>
                  <a:lnTo>
                    <a:pt x="622058" y="678649"/>
                  </a:lnTo>
                  <a:lnTo>
                    <a:pt x="622007" y="678980"/>
                  </a:lnTo>
                  <a:lnTo>
                    <a:pt x="625525" y="683260"/>
                  </a:lnTo>
                  <a:lnTo>
                    <a:pt x="632980" y="689610"/>
                  </a:lnTo>
                  <a:lnTo>
                    <a:pt x="641121" y="695960"/>
                  </a:lnTo>
                  <a:lnTo>
                    <a:pt x="641438" y="696125"/>
                  </a:lnTo>
                  <a:lnTo>
                    <a:pt x="682866" y="734060"/>
                  </a:lnTo>
                  <a:lnTo>
                    <a:pt x="677748" y="723328"/>
                  </a:lnTo>
                  <a:lnTo>
                    <a:pt x="642620" y="696772"/>
                  </a:lnTo>
                  <a:lnTo>
                    <a:pt x="672934" y="713219"/>
                  </a:lnTo>
                  <a:lnTo>
                    <a:pt x="664083" y="694690"/>
                  </a:lnTo>
                  <a:lnTo>
                    <a:pt x="662876" y="692150"/>
                  </a:lnTo>
                  <a:lnTo>
                    <a:pt x="662457" y="691273"/>
                  </a:lnTo>
                  <a:lnTo>
                    <a:pt x="666102" y="693547"/>
                  </a:lnTo>
                  <a:lnTo>
                    <a:pt x="680859" y="717537"/>
                  </a:lnTo>
                  <a:lnTo>
                    <a:pt x="692581" y="723900"/>
                  </a:lnTo>
                  <a:lnTo>
                    <a:pt x="669213" y="694690"/>
                  </a:lnTo>
                  <a:lnTo>
                    <a:pt x="666813" y="691692"/>
                  </a:lnTo>
                  <a:lnTo>
                    <a:pt x="666521" y="690880"/>
                  </a:lnTo>
                  <a:lnTo>
                    <a:pt x="678980" y="690880"/>
                  </a:lnTo>
                  <a:lnTo>
                    <a:pt x="686320" y="693420"/>
                  </a:lnTo>
                  <a:lnTo>
                    <a:pt x="685469" y="694690"/>
                  </a:lnTo>
                  <a:lnTo>
                    <a:pt x="686422" y="695960"/>
                  </a:lnTo>
                  <a:lnTo>
                    <a:pt x="686904" y="697230"/>
                  </a:lnTo>
                  <a:lnTo>
                    <a:pt x="696150" y="702310"/>
                  </a:lnTo>
                  <a:lnTo>
                    <a:pt x="711606" y="712470"/>
                  </a:lnTo>
                  <a:lnTo>
                    <a:pt x="720293" y="717550"/>
                  </a:lnTo>
                  <a:lnTo>
                    <a:pt x="721042" y="720090"/>
                  </a:lnTo>
                  <a:lnTo>
                    <a:pt x="726084" y="723519"/>
                  </a:lnTo>
                  <a:lnTo>
                    <a:pt x="729018" y="721360"/>
                  </a:lnTo>
                  <a:lnTo>
                    <a:pt x="735495" y="721360"/>
                  </a:lnTo>
                  <a:lnTo>
                    <a:pt x="744220" y="723900"/>
                  </a:lnTo>
                  <a:lnTo>
                    <a:pt x="754481" y="727710"/>
                  </a:lnTo>
                  <a:lnTo>
                    <a:pt x="765556" y="734060"/>
                  </a:lnTo>
                  <a:lnTo>
                    <a:pt x="759523" y="734060"/>
                  </a:lnTo>
                  <a:lnTo>
                    <a:pt x="770851" y="741680"/>
                  </a:lnTo>
                  <a:lnTo>
                    <a:pt x="778713" y="744220"/>
                  </a:lnTo>
                  <a:lnTo>
                    <a:pt x="785533" y="748030"/>
                  </a:lnTo>
                  <a:lnTo>
                    <a:pt x="793762" y="755650"/>
                  </a:lnTo>
                  <a:lnTo>
                    <a:pt x="797560" y="763270"/>
                  </a:lnTo>
                  <a:lnTo>
                    <a:pt x="795070" y="762000"/>
                  </a:lnTo>
                  <a:lnTo>
                    <a:pt x="790092" y="759460"/>
                  </a:lnTo>
                  <a:lnTo>
                    <a:pt x="789940" y="762000"/>
                  </a:lnTo>
                  <a:lnTo>
                    <a:pt x="782002" y="756920"/>
                  </a:lnTo>
                  <a:lnTo>
                    <a:pt x="780415" y="753110"/>
                  </a:lnTo>
                  <a:lnTo>
                    <a:pt x="779348" y="750570"/>
                  </a:lnTo>
                  <a:lnTo>
                    <a:pt x="774039" y="746760"/>
                  </a:lnTo>
                  <a:lnTo>
                    <a:pt x="779716" y="753110"/>
                  </a:lnTo>
                  <a:lnTo>
                    <a:pt x="776617" y="751840"/>
                  </a:lnTo>
                  <a:lnTo>
                    <a:pt x="771017" y="748030"/>
                  </a:lnTo>
                  <a:lnTo>
                    <a:pt x="768502" y="745490"/>
                  </a:lnTo>
                  <a:lnTo>
                    <a:pt x="770343" y="748030"/>
                  </a:lnTo>
                  <a:lnTo>
                    <a:pt x="798296" y="774700"/>
                  </a:lnTo>
                  <a:lnTo>
                    <a:pt x="807427" y="786130"/>
                  </a:lnTo>
                  <a:lnTo>
                    <a:pt x="810107" y="788670"/>
                  </a:lnTo>
                  <a:lnTo>
                    <a:pt x="814285" y="792480"/>
                  </a:lnTo>
                  <a:lnTo>
                    <a:pt x="813638" y="789940"/>
                  </a:lnTo>
                  <a:lnTo>
                    <a:pt x="809840" y="784860"/>
                  </a:lnTo>
                  <a:lnTo>
                    <a:pt x="810628" y="783590"/>
                  </a:lnTo>
                  <a:lnTo>
                    <a:pt x="813473" y="786130"/>
                  </a:lnTo>
                  <a:lnTo>
                    <a:pt x="815898" y="787400"/>
                  </a:lnTo>
                  <a:lnTo>
                    <a:pt x="815454" y="784860"/>
                  </a:lnTo>
                  <a:lnTo>
                    <a:pt x="820331" y="788670"/>
                  </a:lnTo>
                  <a:lnTo>
                    <a:pt x="824953" y="793750"/>
                  </a:lnTo>
                  <a:lnTo>
                    <a:pt x="838809" y="813384"/>
                  </a:lnTo>
                  <a:lnTo>
                    <a:pt x="828916" y="803579"/>
                  </a:lnTo>
                  <a:lnTo>
                    <a:pt x="838987" y="815682"/>
                  </a:lnTo>
                  <a:lnTo>
                    <a:pt x="840828" y="816229"/>
                  </a:lnTo>
                  <a:lnTo>
                    <a:pt x="843000" y="819315"/>
                  </a:lnTo>
                  <a:close/>
                </a:path>
                <a:path w="896620" h="953135">
                  <a:moveTo>
                    <a:pt x="843584" y="855687"/>
                  </a:moveTo>
                  <a:lnTo>
                    <a:pt x="842073" y="853274"/>
                  </a:lnTo>
                  <a:lnTo>
                    <a:pt x="840790" y="853084"/>
                  </a:lnTo>
                  <a:lnTo>
                    <a:pt x="843584" y="855687"/>
                  </a:lnTo>
                  <a:close/>
                </a:path>
                <a:path w="896620" h="953135">
                  <a:moveTo>
                    <a:pt x="843915" y="848182"/>
                  </a:moveTo>
                  <a:lnTo>
                    <a:pt x="841971" y="844588"/>
                  </a:lnTo>
                  <a:lnTo>
                    <a:pt x="841781" y="848233"/>
                  </a:lnTo>
                  <a:lnTo>
                    <a:pt x="843419" y="850557"/>
                  </a:lnTo>
                  <a:lnTo>
                    <a:pt x="843407" y="850900"/>
                  </a:lnTo>
                  <a:lnTo>
                    <a:pt x="843445" y="851077"/>
                  </a:lnTo>
                  <a:lnTo>
                    <a:pt x="843838" y="851128"/>
                  </a:lnTo>
                  <a:lnTo>
                    <a:pt x="843432" y="850557"/>
                  </a:lnTo>
                  <a:lnTo>
                    <a:pt x="843495" y="849807"/>
                  </a:lnTo>
                  <a:lnTo>
                    <a:pt x="843915" y="848182"/>
                  </a:lnTo>
                  <a:close/>
                </a:path>
                <a:path w="896620" h="953135">
                  <a:moveTo>
                    <a:pt x="844550" y="841502"/>
                  </a:moveTo>
                  <a:lnTo>
                    <a:pt x="837933" y="837311"/>
                  </a:lnTo>
                  <a:lnTo>
                    <a:pt x="840600" y="839317"/>
                  </a:lnTo>
                  <a:lnTo>
                    <a:pt x="844550" y="841502"/>
                  </a:lnTo>
                  <a:close/>
                </a:path>
                <a:path w="896620" h="953135">
                  <a:moveTo>
                    <a:pt x="844664" y="872363"/>
                  </a:moveTo>
                  <a:lnTo>
                    <a:pt x="843876" y="871753"/>
                  </a:lnTo>
                  <a:lnTo>
                    <a:pt x="843495" y="871575"/>
                  </a:lnTo>
                  <a:lnTo>
                    <a:pt x="844511" y="873061"/>
                  </a:lnTo>
                  <a:lnTo>
                    <a:pt x="844410" y="872566"/>
                  </a:lnTo>
                  <a:lnTo>
                    <a:pt x="844550" y="872490"/>
                  </a:lnTo>
                  <a:lnTo>
                    <a:pt x="844664" y="872363"/>
                  </a:lnTo>
                  <a:close/>
                </a:path>
                <a:path w="896620" h="953135">
                  <a:moveTo>
                    <a:pt x="844981" y="905484"/>
                  </a:moveTo>
                  <a:lnTo>
                    <a:pt x="834288" y="914387"/>
                  </a:lnTo>
                  <a:lnTo>
                    <a:pt x="844981" y="905484"/>
                  </a:lnTo>
                  <a:close/>
                </a:path>
                <a:path w="896620" h="953135">
                  <a:moveTo>
                    <a:pt x="847356" y="825500"/>
                  </a:moveTo>
                  <a:lnTo>
                    <a:pt x="843000" y="819315"/>
                  </a:lnTo>
                  <a:lnTo>
                    <a:pt x="844880" y="824268"/>
                  </a:lnTo>
                  <a:lnTo>
                    <a:pt x="847356" y="825500"/>
                  </a:lnTo>
                  <a:close/>
                </a:path>
                <a:path w="896620" h="953135">
                  <a:moveTo>
                    <a:pt x="849363" y="909294"/>
                  </a:moveTo>
                  <a:lnTo>
                    <a:pt x="845121" y="905370"/>
                  </a:lnTo>
                  <a:lnTo>
                    <a:pt x="844981" y="905484"/>
                  </a:lnTo>
                  <a:lnTo>
                    <a:pt x="848118" y="908989"/>
                  </a:lnTo>
                  <a:lnTo>
                    <a:pt x="849363" y="909294"/>
                  </a:lnTo>
                  <a:close/>
                </a:path>
                <a:path w="896620" h="953135">
                  <a:moveTo>
                    <a:pt x="849744" y="861390"/>
                  </a:moveTo>
                  <a:lnTo>
                    <a:pt x="843584" y="855687"/>
                  </a:lnTo>
                  <a:lnTo>
                    <a:pt x="847674" y="862190"/>
                  </a:lnTo>
                  <a:lnTo>
                    <a:pt x="848080" y="861707"/>
                  </a:lnTo>
                  <a:lnTo>
                    <a:pt x="847991" y="860069"/>
                  </a:lnTo>
                  <a:lnTo>
                    <a:pt x="849744" y="861390"/>
                  </a:lnTo>
                  <a:close/>
                </a:path>
                <a:path w="896620" h="953135">
                  <a:moveTo>
                    <a:pt x="850353" y="877341"/>
                  </a:moveTo>
                  <a:lnTo>
                    <a:pt x="848702" y="874001"/>
                  </a:lnTo>
                  <a:lnTo>
                    <a:pt x="847369" y="871334"/>
                  </a:lnTo>
                  <a:lnTo>
                    <a:pt x="846505" y="870673"/>
                  </a:lnTo>
                  <a:lnTo>
                    <a:pt x="843635" y="865390"/>
                  </a:lnTo>
                  <a:lnTo>
                    <a:pt x="842010" y="859472"/>
                  </a:lnTo>
                  <a:lnTo>
                    <a:pt x="841667" y="860793"/>
                  </a:lnTo>
                  <a:lnTo>
                    <a:pt x="841375" y="862914"/>
                  </a:lnTo>
                  <a:lnTo>
                    <a:pt x="842048" y="867321"/>
                  </a:lnTo>
                  <a:lnTo>
                    <a:pt x="842949" y="868006"/>
                  </a:lnTo>
                  <a:lnTo>
                    <a:pt x="844219" y="868172"/>
                  </a:lnTo>
                  <a:lnTo>
                    <a:pt x="846086" y="871143"/>
                  </a:lnTo>
                  <a:lnTo>
                    <a:pt x="847318" y="874001"/>
                  </a:lnTo>
                  <a:lnTo>
                    <a:pt x="845185" y="871791"/>
                  </a:lnTo>
                  <a:lnTo>
                    <a:pt x="844664" y="872363"/>
                  </a:lnTo>
                  <a:lnTo>
                    <a:pt x="846404" y="873696"/>
                  </a:lnTo>
                  <a:lnTo>
                    <a:pt x="850353" y="877341"/>
                  </a:lnTo>
                  <a:close/>
                </a:path>
                <a:path w="896620" h="953135">
                  <a:moveTo>
                    <a:pt x="854506" y="849630"/>
                  </a:moveTo>
                  <a:lnTo>
                    <a:pt x="844880" y="824268"/>
                  </a:lnTo>
                  <a:lnTo>
                    <a:pt x="821817" y="812888"/>
                  </a:lnTo>
                  <a:lnTo>
                    <a:pt x="816508" y="810260"/>
                  </a:lnTo>
                  <a:lnTo>
                    <a:pt x="814438" y="810260"/>
                  </a:lnTo>
                  <a:lnTo>
                    <a:pt x="812800" y="808278"/>
                  </a:lnTo>
                  <a:lnTo>
                    <a:pt x="812647" y="807974"/>
                  </a:lnTo>
                  <a:lnTo>
                    <a:pt x="812330" y="807339"/>
                  </a:lnTo>
                  <a:lnTo>
                    <a:pt x="812279" y="806450"/>
                  </a:lnTo>
                  <a:lnTo>
                    <a:pt x="812215" y="805434"/>
                  </a:lnTo>
                  <a:lnTo>
                    <a:pt x="816559" y="808990"/>
                  </a:lnTo>
                  <a:lnTo>
                    <a:pt x="817016" y="809129"/>
                  </a:lnTo>
                  <a:lnTo>
                    <a:pt x="818222" y="810260"/>
                  </a:lnTo>
                  <a:lnTo>
                    <a:pt x="821702" y="812838"/>
                  </a:lnTo>
                  <a:lnTo>
                    <a:pt x="820369" y="811466"/>
                  </a:lnTo>
                  <a:lnTo>
                    <a:pt x="818692" y="810056"/>
                  </a:lnTo>
                  <a:lnTo>
                    <a:pt x="817321" y="809218"/>
                  </a:lnTo>
                  <a:lnTo>
                    <a:pt x="828446" y="812533"/>
                  </a:lnTo>
                  <a:lnTo>
                    <a:pt x="815047" y="807720"/>
                  </a:lnTo>
                  <a:lnTo>
                    <a:pt x="812139" y="804164"/>
                  </a:lnTo>
                  <a:lnTo>
                    <a:pt x="810615" y="802322"/>
                  </a:lnTo>
                  <a:lnTo>
                    <a:pt x="810056" y="800544"/>
                  </a:lnTo>
                  <a:lnTo>
                    <a:pt x="809218" y="800404"/>
                  </a:lnTo>
                  <a:lnTo>
                    <a:pt x="809345" y="800760"/>
                  </a:lnTo>
                  <a:lnTo>
                    <a:pt x="807770" y="798830"/>
                  </a:lnTo>
                  <a:lnTo>
                    <a:pt x="805675" y="799274"/>
                  </a:lnTo>
                  <a:lnTo>
                    <a:pt x="801903" y="794931"/>
                  </a:lnTo>
                  <a:lnTo>
                    <a:pt x="803490" y="797648"/>
                  </a:lnTo>
                  <a:lnTo>
                    <a:pt x="804849" y="799452"/>
                  </a:lnTo>
                  <a:lnTo>
                    <a:pt x="801763" y="800100"/>
                  </a:lnTo>
                  <a:lnTo>
                    <a:pt x="807326" y="805180"/>
                  </a:lnTo>
                  <a:lnTo>
                    <a:pt x="806170" y="804938"/>
                  </a:lnTo>
                  <a:lnTo>
                    <a:pt x="801636" y="800176"/>
                  </a:lnTo>
                  <a:lnTo>
                    <a:pt x="802132" y="804087"/>
                  </a:lnTo>
                  <a:lnTo>
                    <a:pt x="801293" y="803910"/>
                  </a:lnTo>
                  <a:lnTo>
                    <a:pt x="794778" y="802640"/>
                  </a:lnTo>
                  <a:lnTo>
                    <a:pt x="788187" y="800100"/>
                  </a:lnTo>
                  <a:lnTo>
                    <a:pt x="784085" y="797585"/>
                  </a:lnTo>
                  <a:lnTo>
                    <a:pt x="788225" y="803910"/>
                  </a:lnTo>
                  <a:lnTo>
                    <a:pt x="790232" y="802640"/>
                  </a:lnTo>
                  <a:lnTo>
                    <a:pt x="797052" y="806450"/>
                  </a:lnTo>
                  <a:lnTo>
                    <a:pt x="803300" y="808990"/>
                  </a:lnTo>
                  <a:lnTo>
                    <a:pt x="803529" y="806996"/>
                  </a:lnTo>
                  <a:lnTo>
                    <a:pt x="805865" y="810094"/>
                  </a:lnTo>
                  <a:lnTo>
                    <a:pt x="806780" y="811530"/>
                  </a:lnTo>
                  <a:lnTo>
                    <a:pt x="807021" y="811606"/>
                  </a:lnTo>
                  <a:lnTo>
                    <a:pt x="807821" y="812660"/>
                  </a:lnTo>
                  <a:lnTo>
                    <a:pt x="807770" y="811834"/>
                  </a:lnTo>
                  <a:lnTo>
                    <a:pt x="810958" y="812800"/>
                  </a:lnTo>
                  <a:lnTo>
                    <a:pt x="820254" y="820674"/>
                  </a:lnTo>
                  <a:lnTo>
                    <a:pt x="822452" y="823645"/>
                  </a:lnTo>
                  <a:lnTo>
                    <a:pt x="823391" y="823709"/>
                  </a:lnTo>
                  <a:lnTo>
                    <a:pt x="824179" y="824001"/>
                  </a:lnTo>
                  <a:lnTo>
                    <a:pt x="854506" y="849630"/>
                  </a:lnTo>
                  <a:close/>
                </a:path>
                <a:path w="896620" h="953135">
                  <a:moveTo>
                    <a:pt x="855751" y="865720"/>
                  </a:moveTo>
                  <a:lnTo>
                    <a:pt x="850353" y="860717"/>
                  </a:lnTo>
                  <a:lnTo>
                    <a:pt x="854024" y="866025"/>
                  </a:lnTo>
                  <a:lnTo>
                    <a:pt x="855256" y="866584"/>
                  </a:lnTo>
                  <a:lnTo>
                    <a:pt x="855751" y="865720"/>
                  </a:lnTo>
                  <a:close/>
                </a:path>
                <a:path w="896620" h="953135">
                  <a:moveTo>
                    <a:pt x="856272" y="878027"/>
                  </a:moveTo>
                  <a:lnTo>
                    <a:pt x="854290" y="873404"/>
                  </a:lnTo>
                  <a:lnTo>
                    <a:pt x="856043" y="874737"/>
                  </a:lnTo>
                  <a:lnTo>
                    <a:pt x="849744" y="868426"/>
                  </a:lnTo>
                  <a:lnTo>
                    <a:pt x="853198" y="876503"/>
                  </a:lnTo>
                  <a:lnTo>
                    <a:pt x="856272" y="878027"/>
                  </a:lnTo>
                  <a:close/>
                </a:path>
                <a:path w="896620" h="953135">
                  <a:moveTo>
                    <a:pt x="856780" y="861644"/>
                  </a:moveTo>
                  <a:lnTo>
                    <a:pt x="855878" y="861796"/>
                  </a:lnTo>
                  <a:lnTo>
                    <a:pt x="855992" y="862622"/>
                  </a:lnTo>
                  <a:lnTo>
                    <a:pt x="856780" y="861644"/>
                  </a:lnTo>
                  <a:close/>
                </a:path>
                <a:path w="896620" h="953135">
                  <a:moveTo>
                    <a:pt x="859358" y="869061"/>
                  </a:moveTo>
                  <a:lnTo>
                    <a:pt x="858342" y="866724"/>
                  </a:lnTo>
                  <a:lnTo>
                    <a:pt x="855992" y="862647"/>
                  </a:lnTo>
                  <a:lnTo>
                    <a:pt x="856310" y="864704"/>
                  </a:lnTo>
                  <a:lnTo>
                    <a:pt x="855751" y="865720"/>
                  </a:lnTo>
                  <a:lnTo>
                    <a:pt x="859358" y="869061"/>
                  </a:lnTo>
                  <a:close/>
                </a:path>
                <a:path w="896620" h="953135">
                  <a:moveTo>
                    <a:pt x="873747" y="936701"/>
                  </a:moveTo>
                  <a:lnTo>
                    <a:pt x="869442" y="933742"/>
                  </a:lnTo>
                  <a:lnTo>
                    <a:pt x="855395" y="928878"/>
                  </a:lnTo>
                  <a:lnTo>
                    <a:pt x="848969" y="925156"/>
                  </a:lnTo>
                  <a:lnTo>
                    <a:pt x="848156" y="923645"/>
                  </a:lnTo>
                  <a:lnTo>
                    <a:pt x="843051" y="924052"/>
                  </a:lnTo>
                  <a:lnTo>
                    <a:pt x="850874" y="928166"/>
                  </a:lnTo>
                  <a:lnTo>
                    <a:pt x="859307" y="931532"/>
                  </a:lnTo>
                  <a:lnTo>
                    <a:pt x="867283" y="934313"/>
                  </a:lnTo>
                  <a:lnTo>
                    <a:pt x="873747" y="936701"/>
                  </a:lnTo>
                  <a:close/>
                </a:path>
                <a:path w="896620" h="953135">
                  <a:moveTo>
                    <a:pt x="875690" y="894753"/>
                  </a:moveTo>
                  <a:lnTo>
                    <a:pt x="875639" y="894054"/>
                  </a:lnTo>
                  <a:lnTo>
                    <a:pt x="875220" y="893254"/>
                  </a:lnTo>
                  <a:lnTo>
                    <a:pt x="873239" y="892352"/>
                  </a:lnTo>
                  <a:lnTo>
                    <a:pt x="875690" y="894753"/>
                  </a:lnTo>
                  <a:close/>
                </a:path>
                <a:path w="896620" h="953135">
                  <a:moveTo>
                    <a:pt x="877265" y="933538"/>
                  </a:moveTo>
                  <a:lnTo>
                    <a:pt x="872705" y="931049"/>
                  </a:lnTo>
                  <a:lnTo>
                    <a:pt x="868133" y="930859"/>
                  </a:lnTo>
                  <a:lnTo>
                    <a:pt x="870369" y="931075"/>
                  </a:lnTo>
                  <a:lnTo>
                    <a:pt x="877227" y="934859"/>
                  </a:lnTo>
                  <a:lnTo>
                    <a:pt x="877265" y="933538"/>
                  </a:lnTo>
                  <a:close/>
                </a:path>
                <a:path w="896620" h="953135">
                  <a:moveTo>
                    <a:pt x="878471" y="901763"/>
                  </a:moveTo>
                  <a:lnTo>
                    <a:pt x="867714" y="892098"/>
                  </a:lnTo>
                  <a:lnTo>
                    <a:pt x="869086" y="893927"/>
                  </a:lnTo>
                  <a:lnTo>
                    <a:pt x="878471" y="901763"/>
                  </a:lnTo>
                  <a:close/>
                </a:path>
                <a:path w="896620" h="953135">
                  <a:moveTo>
                    <a:pt x="880884" y="899845"/>
                  </a:moveTo>
                  <a:lnTo>
                    <a:pt x="875690" y="894753"/>
                  </a:lnTo>
                  <a:lnTo>
                    <a:pt x="875741" y="895883"/>
                  </a:lnTo>
                  <a:lnTo>
                    <a:pt x="874801" y="896696"/>
                  </a:lnTo>
                  <a:lnTo>
                    <a:pt x="877976" y="897166"/>
                  </a:lnTo>
                  <a:lnTo>
                    <a:pt x="876706" y="897356"/>
                  </a:lnTo>
                  <a:lnTo>
                    <a:pt x="878433" y="897864"/>
                  </a:lnTo>
                  <a:lnTo>
                    <a:pt x="880884" y="899845"/>
                  </a:lnTo>
                  <a:close/>
                </a:path>
                <a:path w="896620" h="953135">
                  <a:moveTo>
                    <a:pt x="881278" y="950747"/>
                  </a:moveTo>
                  <a:lnTo>
                    <a:pt x="878268" y="946594"/>
                  </a:lnTo>
                  <a:lnTo>
                    <a:pt x="877481" y="950315"/>
                  </a:lnTo>
                  <a:lnTo>
                    <a:pt x="877925" y="949909"/>
                  </a:lnTo>
                  <a:lnTo>
                    <a:pt x="879284" y="952652"/>
                  </a:lnTo>
                  <a:lnTo>
                    <a:pt x="880694" y="950556"/>
                  </a:lnTo>
                  <a:lnTo>
                    <a:pt x="881278" y="950747"/>
                  </a:lnTo>
                  <a:close/>
                </a:path>
                <a:path w="896620" h="953135">
                  <a:moveTo>
                    <a:pt x="884097" y="900188"/>
                  </a:moveTo>
                  <a:lnTo>
                    <a:pt x="883996" y="898563"/>
                  </a:lnTo>
                  <a:lnTo>
                    <a:pt x="880745" y="893737"/>
                  </a:lnTo>
                  <a:lnTo>
                    <a:pt x="882535" y="895108"/>
                  </a:lnTo>
                  <a:lnTo>
                    <a:pt x="877989" y="890130"/>
                  </a:lnTo>
                  <a:lnTo>
                    <a:pt x="878090" y="891755"/>
                  </a:lnTo>
                  <a:lnTo>
                    <a:pt x="879157" y="895692"/>
                  </a:lnTo>
                  <a:lnTo>
                    <a:pt x="884097" y="900188"/>
                  </a:lnTo>
                  <a:close/>
                </a:path>
                <a:path w="896620" h="953135">
                  <a:moveTo>
                    <a:pt x="888111" y="912342"/>
                  </a:moveTo>
                  <a:lnTo>
                    <a:pt x="887031" y="909459"/>
                  </a:lnTo>
                  <a:lnTo>
                    <a:pt x="882802" y="903465"/>
                  </a:lnTo>
                  <a:lnTo>
                    <a:pt x="884288" y="906919"/>
                  </a:lnTo>
                  <a:lnTo>
                    <a:pt x="886650" y="911059"/>
                  </a:lnTo>
                  <a:lnTo>
                    <a:pt x="881710" y="906551"/>
                  </a:lnTo>
                  <a:lnTo>
                    <a:pt x="886269" y="911580"/>
                  </a:lnTo>
                  <a:lnTo>
                    <a:pt x="888111" y="912342"/>
                  </a:lnTo>
                  <a:close/>
                </a:path>
                <a:path w="896620" h="953135">
                  <a:moveTo>
                    <a:pt x="890435" y="910958"/>
                  </a:moveTo>
                  <a:lnTo>
                    <a:pt x="886358" y="906145"/>
                  </a:lnTo>
                  <a:lnTo>
                    <a:pt x="890308" y="911898"/>
                  </a:lnTo>
                  <a:lnTo>
                    <a:pt x="890435" y="910958"/>
                  </a:lnTo>
                  <a:close/>
                </a:path>
                <a:path w="896620" h="953135">
                  <a:moveTo>
                    <a:pt x="893673" y="914781"/>
                  </a:moveTo>
                  <a:lnTo>
                    <a:pt x="893356" y="913688"/>
                  </a:lnTo>
                  <a:lnTo>
                    <a:pt x="892733" y="912888"/>
                  </a:lnTo>
                  <a:lnTo>
                    <a:pt x="891921" y="911758"/>
                  </a:lnTo>
                  <a:lnTo>
                    <a:pt x="890600" y="909764"/>
                  </a:lnTo>
                  <a:lnTo>
                    <a:pt x="890435" y="910958"/>
                  </a:lnTo>
                  <a:lnTo>
                    <a:pt x="893673" y="914781"/>
                  </a:lnTo>
                  <a:close/>
                </a:path>
                <a:path w="896620" h="953135">
                  <a:moveTo>
                    <a:pt x="896366" y="917638"/>
                  </a:moveTo>
                  <a:lnTo>
                    <a:pt x="892454" y="910323"/>
                  </a:lnTo>
                  <a:lnTo>
                    <a:pt x="893356" y="913688"/>
                  </a:lnTo>
                  <a:lnTo>
                    <a:pt x="896366" y="917638"/>
                  </a:lnTo>
                  <a:close/>
                </a:path>
              </a:pathLst>
            </a:custGeom>
            <a:solidFill>
              <a:srgbClr val="FBF6B6"/>
            </a:solidFill>
          </p:spPr>
          <p:txBody>
            <a:bodyPr wrap="square" lIns="0" tIns="0" rIns="0" bIns="0" rtlCol="0"/>
            <a:lstStyle/>
            <a:p>
              <a:endParaRPr sz="1227"/>
            </a:p>
          </p:txBody>
        </p:sp>
        <p:pic>
          <p:nvPicPr>
            <p:cNvPr id="648" name="object 648"/>
            <p:cNvPicPr/>
            <p:nvPr/>
          </p:nvPicPr>
          <p:blipFill>
            <a:blip r:embed="rId267" cstate="print"/>
            <a:stretch>
              <a:fillRect/>
            </a:stretch>
          </p:blipFill>
          <p:spPr>
            <a:xfrm>
              <a:off x="3205722" y="3293751"/>
              <a:ext cx="92582" cy="85110"/>
            </a:xfrm>
            <a:prstGeom prst="rect">
              <a:avLst/>
            </a:prstGeom>
          </p:spPr>
        </p:pic>
        <p:sp>
          <p:nvSpPr>
            <p:cNvPr id="649" name="object 649"/>
            <p:cNvSpPr/>
            <p:nvPr/>
          </p:nvSpPr>
          <p:spPr>
            <a:xfrm>
              <a:off x="2460675" y="2559049"/>
              <a:ext cx="647065" cy="676910"/>
            </a:xfrm>
            <a:custGeom>
              <a:avLst/>
              <a:gdLst/>
              <a:ahLst/>
              <a:cxnLst/>
              <a:rect l="l" t="t" r="r" b="b"/>
              <a:pathLst>
                <a:path w="647064" h="676910">
                  <a:moveTo>
                    <a:pt x="5295" y="3835"/>
                  </a:moveTo>
                  <a:lnTo>
                    <a:pt x="4927" y="0"/>
                  </a:lnTo>
                  <a:lnTo>
                    <a:pt x="0" y="1638"/>
                  </a:lnTo>
                  <a:lnTo>
                    <a:pt x="1511" y="1993"/>
                  </a:lnTo>
                  <a:lnTo>
                    <a:pt x="4445" y="2705"/>
                  </a:lnTo>
                  <a:lnTo>
                    <a:pt x="5295" y="3835"/>
                  </a:lnTo>
                  <a:close/>
                </a:path>
                <a:path w="647064" h="676910">
                  <a:moveTo>
                    <a:pt x="19050" y="4305"/>
                  </a:moveTo>
                  <a:lnTo>
                    <a:pt x="12966" y="965"/>
                  </a:lnTo>
                  <a:lnTo>
                    <a:pt x="16522" y="4165"/>
                  </a:lnTo>
                  <a:lnTo>
                    <a:pt x="19050" y="4305"/>
                  </a:lnTo>
                  <a:close/>
                </a:path>
                <a:path w="647064" h="676910">
                  <a:moveTo>
                    <a:pt x="267144" y="397446"/>
                  </a:moveTo>
                  <a:lnTo>
                    <a:pt x="266954" y="397357"/>
                  </a:lnTo>
                  <a:lnTo>
                    <a:pt x="265430" y="391947"/>
                  </a:lnTo>
                  <a:lnTo>
                    <a:pt x="264274" y="395782"/>
                  </a:lnTo>
                  <a:lnTo>
                    <a:pt x="266954" y="397383"/>
                  </a:lnTo>
                  <a:lnTo>
                    <a:pt x="267144" y="397446"/>
                  </a:lnTo>
                  <a:close/>
                </a:path>
                <a:path w="647064" h="676910">
                  <a:moveTo>
                    <a:pt x="273227" y="400253"/>
                  </a:moveTo>
                  <a:lnTo>
                    <a:pt x="270522" y="398564"/>
                  </a:lnTo>
                  <a:lnTo>
                    <a:pt x="267144" y="397446"/>
                  </a:lnTo>
                  <a:lnTo>
                    <a:pt x="273227" y="400253"/>
                  </a:lnTo>
                  <a:close/>
                </a:path>
                <a:path w="647064" h="676910">
                  <a:moveTo>
                    <a:pt x="335368" y="431419"/>
                  </a:moveTo>
                  <a:lnTo>
                    <a:pt x="334276" y="427189"/>
                  </a:lnTo>
                  <a:lnTo>
                    <a:pt x="333984" y="430580"/>
                  </a:lnTo>
                  <a:lnTo>
                    <a:pt x="335368" y="431419"/>
                  </a:lnTo>
                  <a:close/>
                </a:path>
                <a:path w="647064" h="676910">
                  <a:moveTo>
                    <a:pt x="415366" y="471792"/>
                  </a:moveTo>
                  <a:lnTo>
                    <a:pt x="413753" y="471004"/>
                  </a:lnTo>
                  <a:lnTo>
                    <a:pt x="415226" y="472363"/>
                  </a:lnTo>
                  <a:lnTo>
                    <a:pt x="415366" y="471792"/>
                  </a:lnTo>
                  <a:close/>
                </a:path>
                <a:path w="647064" h="676910">
                  <a:moveTo>
                    <a:pt x="423303" y="439166"/>
                  </a:moveTo>
                  <a:lnTo>
                    <a:pt x="415556" y="471004"/>
                  </a:lnTo>
                  <a:lnTo>
                    <a:pt x="415442" y="471830"/>
                  </a:lnTo>
                  <a:lnTo>
                    <a:pt x="423303" y="439166"/>
                  </a:lnTo>
                  <a:close/>
                </a:path>
                <a:path w="647064" h="676910">
                  <a:moveTo>
                    <a:pt x="423354" y="438594"/>
                  </a:moveTo>
                  <a:lnTo>
                    <a:pt x="419938" y="437007"/>
                  </a:lnTo>
                  <a:lnTo>
                    <a:pt x="419354" y="437794"/>
                  </a:lnTo>
                  <a:lnTo>
                    <a:pt x="420116" y="438594"/>
                  </a:lnTo>
                  <a:lnTo>
                    <a:pt x="421259" y="438873"/>
                  </a:lnTo>
                  <a:lnTo>
                    <a:pt x="423214" y="439153"/>
                  </a:lnTo>
                  <a:lnTo>
                    <a:pt x="423354" y="438594"/>
                  </a:lnTo>
                  <a:close/>
                </a:path>
                <a:path w="647064" h="676910">
                  <a:moveTo>
                    <a:pt x="606348" y="652678"/>
                  </a:moveTo>
                  <a:lnTo>
                    <a:pt x="604837" y="651560"/>
                  </a:lnTo>
                  <a:lnTo>
                    <a:pt x="604050" y="651116"/>
                  </a:lnTo>
                  <a:lnTo>
                    <a:pt x="603516" y="650887"/>
                  </a:lnTo>
                  <a:lnTo>
                    <a:pt x="604367" y="651471"/>
                  </a:lnTo>
                  <a:lnTo>
                    <a:pt x="605307" y="652081"/>
                  </a:lnTo>
                  <a:lnTo>
                    <a:pt x="606348" y="652678"/>
                  </a:lnTo>
                  <a:close/>
                </a:path>
                <a:path w="647064" h="676910">
                  <a:moveTo>
                    <a:pt x="607949" y="657326"/>
                  </a:moveTo>
                  <a:lnTo>
                    <a:pt x="600964" y="649795"/>
                  </a:lnTo>
                  <a:lnTo>
                    <a:pt x="603516" y="650887"/>
                  </a:lnTo>
                  <a:lnTo>
                    <a:pt x="598182" y="647153"/>
                  </a:lnTo>
                  <a:lnTo>
                    <a:pt x="596379" y="644309"/>
                  </a:lnTo>
                  <a:lnTo>
                    <a:pt x="595807" y="648868"/>
                  </a:lnTo>
                  <a:lnTo>
                    <a:pt x="599198" y="652500"/>
                  </a:lnTo>
                  <a:lnTo>
                    <a:pt x="600925" y="652805"/>
                  </a:lnTo>
                  <a:lnTo>
                    <a:pt x="602475" y="653021"/>
                  </a:lnTo>
                  <a:lnTo>
                    <a:pt x="605307" y="656412"/>
                  </a:lnTo>
                  <a:lnTo>
                    <a:pt x="607949" y="657326"/>
                  </a:lnTo>
                  <a:close/>
                </a:path>
                <a:path w="647064" h="676910">
                  <a:moveTo>
                    <a:pt x="646849" y="671512"/>
                  </a:moveTo>
                  <a:lnTo>
                    <a:pt x="642277" y="675144"/>
                  </a:lnTo>
                  <a:lnTo>
                    <a:pt x="644220" y="676351"/>
                  </a:lnTo>
                  <a:lnTo>
                    <a:pt x="646849" y="671512"/>
                  </a:lnTo>
                  <a:close/>
                </a:path>
              </a:pathLst>
            </a:custGeom>
            <a:solidFill>
              <a:srgbClr val="FBF6B6"/>
            </a:solidFill>
          </p:spPr>
          <p:txBody>
            <a:bodyPr wrap="square" lIns="0" tIns="0" rIns="0" bIns="0" rtlCol="0"/>
            <a:lstStyle/>
            <a:p>
              <a:endParaRPr sz="1227"/>
            </a:p>
          </p:txBody>
        </p:sp>
        <p:pic>
          <p:nvPicPr>
            <p:cNvPr id="650" name="object 650"/>
            <p:cNvPicPr/>
            <p:nvPr/>
          </p:nvPicPr>
          <p:blipFill>
            <a:blip r:embed="rId268" cstate="print"/>
            <a:stretch>
              <a:fillRect/>
            </a:stretch>
          </p:blipFill>
          <p:spPr>
            <a:xfrm>
              <a:off x="1911794" y="2666682"/>
              <a:ext cx="481583" cy="606551"/>
            </a:xfrm>
            <a:prstGeom prst="rect">
              <a:avLst/>
            </a:prstGeom>
          </p:spPr>
        </p:pic>
        <p:sp>
          <p:nvSpPr>
            <p:cNvPr id="651" name="object 651"/>
            <p:cNvSpPr/>
            <p:nvPr/>
          </p:nvSpPr>
          <p:spPr>
            <a:xfrm>
              <a:off x="1951164" y="2702762"/>
              <a:ext cx="396875" cy="532130"/>
            </a:xfrm>
            <a:custGeom>
              <a:avLst/>
              <a:gdLst/>
              <a:ahLst/>
              <a:cxnLst/>
              <a:rect l="l" t="t" r="r" b="b"/>
              <a:pathLst>
                <a:path w="396875" h="532130">
                  <a:moveTo>
                    <a:pt x="11239" y="513930"/>
                  </a:moveTo>
                  <a:lnTo>
                    <a:pt x="10820" y="514070"/>
                  </a:lnTo>
                  <a:lnTo>
                    <a:pt x="10299" y="514502"/>
                  </a:lnTo>
                  <a:lnTo>
                    <a:pt x="9893" y="515023"/>
                  </a:lnTo>
                  <a:lnTo>
                    <a:pt x="10591" y="514477"/>
                  </a:lnTo>
                  <a:lnTo>
                    <a:pt x="11239" y="513930"/>
                  </a:lnTo>
                  <a:close/>
                </a:path>
                <a:path w="396875" h="532130">
                  <a:moveTo>
                    <a:pt x="13639" y="511810"/>
                  </a:moveTo>
                  <a:lnTo>
                    <a:pt x="10807" y="513080"/>
                  </a:lnTo>
                  <a:lnTo>
                    <a:pt x="13462" y="512013"/>
                  </a:lnTo>
                  <a:lnTo>
                    <a:pt x="13639" y="511810"/>
                  </a:lnTo>
                  <a:close/>
                </a:path>
                <a:path w="396875" h="532130">
                  <a:moveTo>
                    <a:pt x="26543" y="525780"/>
                  </a:moveTo>
                  <a:lnTo>
                    <a:pt x="26479" y="524776"/>
                  </a:lnTo>
                  <a:lnTo>
                    <a:pt x="25323" y="525780"/>
                  </a:lnTo>
                  <a:lnTo>
                    <a:pt x="26543" y="525780"/>
                  </a:lnTo>
                  <a:close/>
                </a:path>
                <a:path w="396875" h="532130">
                  <a:moveTo>
                    <a:pt x="26784" y="524510"/>
                  </a:moveTo>
                  <a:lnTo>
                    <a:pt x="26466" y="524510"/>
                  </a:lnTo>
                  <a:lnTo>
                    <a:pt x="26479" y="524776"/>
                  </a:lnTo>
                  <a:lnTo>
                    <a:pt x="26784" y="524510"/>
                  </a:lnTo>
                  <a:close/>
                </a:path>
                <a:path w="396875" h="532130">
                  <a:moveTo>
                    <a:pt x="47015" y="510082"/>
                  </a:moveTo>
                  <a:lnTo>
                    <a:pt x="46748" y="510273"/>
                  </a:lnTo>
                  <a:lnTo>
                    <a:pt x="46799" y="510540"/>
                  </a:lnTo>
                  <a:lnTo>
                    <a:pt x="47015" y="510082"/>
                  </a:lnTo>
                  <a:close/>
                </a:path>
                <a:path w="396875" h="532130">
                  <a:moveTo>
                    <a:pt x="48539" y="506730"/>
                  </a:moveTo>
                  <a:lnTo>
                    <a:pt x="47637" y="506730"/>
                  </a:lnTo>
                  <a:lnTo>
                    <a:pt x="48348" y="507149"/>
                  </a:lnTo>
                  <a:lnTo>
                    <a:pt x="48539" y="506730"/>
                  </a:lnTo>
                  <a:close/>
                </a:path>
                <a:path w="396875" h="532130">
                  <a:moveTo>
                    <a:pt x="49771" y="508000"/>
                  </a:moveTo>
                  <a:lnTo>
                    <a:pt x="48348" y="507149"/>
                  </a:lnTo>
                  <a:lnTo>
                    <a:pt x="47015" y="510082"/>
                  </a:lnTo>
                  <a:lnTo>
                    <a:pt x="49771" y="508000"/>
                  </a:lnTo>
                  <a:close/>
                </a:path>
                <a:path w="396875" h="532130">
                  <a:moveTo>
                    <a:pt x="56019" y="467360"/>
                  </a:moveTo>
                  <a:lnTo>
                    <a:pt x="52311" y="466090"/>
                  </a:lnTo>
                  <a:lnTo>
                    <a:pt x="55206" y="467626"/>
                  </a:lnTo>
                  <a:lnTo>
                    <a:pt x="56019" y="467360"/>
                  </a:lnTo>
                  <a:close/>
                </a:path>
                <a:path w="396875" h="532130">
                  <a:moveTo>
                    <a:pt x="95059" y="469023"/>
                  </a:moveTo>
                  <a:lnTo>
                    <a:pt x="93319" y="467360"/>
                  </a:lnTo>
                  <a:lnTo>
                    <a:pt x="92811" y="470230"/>
                  </a:lnTo>
                  <a:lnTo>
                    <a:pt x="95059" y="469023"/>
                  </a:lnTo>
                  <a:close/>
                </a:path>
                <a:path w="396875" h="532130">
                  <a:moveTo>
                    <a:pt x="100545" y="466090"/>
                  </a:moveTo>
                  <a:lnTo>
                    <a:pt x="95059" y="469023"/>
                  </a:lnTo>
                  <a:lnTo>
                    <a:pt x="98628" y="472440"/>
                  </a:lnTo>
                  <a:lnTo>
                    <a:pt x="100545" y="466090"/>
                  </a:lnTo>
                  <a:close/>
                </a:path>
                <a:path w="396875" h="532130">
                  <a:moveTo>
                    <a:pt x="106654" y="447827"/>
                  </a:moveTo>
                  <a:lnTo>
                    <a:pt x="106451" y="447319"/>
                  </a:lnTo>
                  <a:lnTo>
                    <a:pt x="106400" y="446874"/>
                  </a:lnTo>
                  <a:lnTo>
                    <a:pt x="106553" y="446468"/>
                  </a:lnTo>
                  <a:lnTo>
                    <a:pt x="104533" y="448310"/>
                  </a:lnTo>
                  <a:lnTo>
                    <a:pt x="106654" y="447827"/>
                  </a:lnTo>
                  <a:close/>
                </a:path>
                <a:path w="396875" h="532130">
                  <a:moveTo>
                    <a:pt x="110096" y="443230"/>
                  </a:moveTo>
                  <a:lnTo>
                    <a:pt x="108521" y="443230"/>
                  </a:lnTo>
                  <a:lnTo>
                    <a:pt x="106641" y="444500"/>
                  </a:lnTo>
                  <a:lnTo>
                    <a:pt x="107289" y="444500"/>
                  </a:lnTo>
                  <a:lnTo>
                    <a:pt x="106553" y="446468"/>
                  </a:lnTo>
                  <a:lnTo>
                    <a:pt x="110096" y="443230"/>
                  </a:lnTo>
                  <a:close/>
                </a:path>
                <a:path w="396875" h="532130">
                  <a:moveTo>
                    <a:pt x="110921" y="352907"/>
                  </a:moveTo>
                  <a:lnTo>
                    <a:pt x="110058" y="351840"/>
                  </a:lnTo>
                  <a:lnTo>
                    <a:pt x="109486" y="351205"/>
                  </a:lnTo>
                  <a:lnTo>
                    <a:pt x="109029" y="351586"/>
                  </a:lnTo>
                  <a:lnTo>
                    <a:pt x="109804" y="352717"/>
                  </a:lnTo>
                  <a:lnTo>
                    <a:pt x="110477" y="353072"/>
                  </a:lnTo>
                  <a:lnTo>
                    <a:pt x="110921" y="352907"/>
                  </a:lnTo>
                  <a:close/>
                </a:path>
                <a:path w="396875" h="532130">
                  <a:moveTo>
                    <a:pt x="120103" y="457288"/>
                  </a:moveTo>
                  <a:lnTo>
                    <a:pt x="119900" y="457263"/>
                  </a:lnTo>
                  <a:lnTo>
                    <a:pt x="119761" y="457250"/>
                  </a:lnTo>
                  <a:lnTo>
                    <a:pt x="119024" y="458685"/>
                  </a:lnTo>
                  <a:lnTo>
                    <a:pt x="119468" y="458279"/>
                  </a:lnTo>
                  <a:lnTo>
                    <a:pt x="120103" y="457288"/>
                  </a:lnTo>
                  <a:close/>
                </a:path>
                <a:path w="396875" h="532130">
                  <a:moveTo>
                    <a:pt x="121666" y="459740"/>
                  </a:moveTo>
                  <a:lnTo>
                    <a:pt x="121551" y="458470"/>
                  </a:lnTo>
                  <a:lnTo>
                    <a:pt x="121081" y="459740"/>
                  </a:lnTo>
                  <a:lnTo>
                    <a:pt x="121666" y="459740"/>
                  </a:lnTo>
                  <a:close/>
                </a:path>
                <a:path w="396875" h="532130">
                  <a:moveTo>
                    <a:pt x="121996" y="463550"/>
                  </a:moveTo>
                  <a:lnTo>
                    <a:pt x="121767" y="459740"/>
                  </a:lnTo>
                  <a:lnTo>
                    <a:pt x="121996" y="463550"/>
                  </a:lnTo>
                  <a:close/>
                </a:path>
                <a:path w="396875" h="532130">
                  <a:moveTo>
                    <a:pt x="125895" y="459740"/>
                  </a:moveTo>
                  <a:lnTo>
                    <a:pt x="122199" y="457542"/>
                  </a:lnTo>
                  <a:lnTo>
                    <a:pt x="122085" y="458470"/>
                  </a:lnTo>
                  <a:lnTo>
                    <a:pt x="121691" y="458470"/>
                  </a:lnTo>
                  <a:lnTo>
                    <a:pt x="121767" y="459740"/>
                  </a:lnTo>
                  <a:lnTo>
                    <a:pt x="125895" y="459740"/>
                  </a:lnTo>
                  <a:close/>
                </a:path>
                <a:path w="396875" h="532130">
                  <a:moveTo>
                    <a:pt x="128219" y="341630"/>
                  </a:moveTo>
                  <a:lnTo>
                    <a:pt x="128054" y="341630"/>
                  </a:lnTo>
                  <a:lnTo>
                    <a:pt x="128117" y="341820"/>
                  </a:lnTo>
                  <a:lnTo>
                    <a:pt x="128219" y="341630"/>
                  </a:lnTo>
                  <a:close/>
                </a:path>
                <a:path w="396875" h="532130">
                  <a:moveTo>
                    <a:pt x="128511" y="342900"/>
                  </a:moveTo>
                  <a:lnTo>
                    <a:pt x="128117" y="341820"/>
                  </a:lnTo>
                  <a:lnTo>
                    <a:pt x="127546" y="342900"/>
                  </a:lnTo>
                  <a:lnTo>
                    <a:pt x="128511" y="342900"/>
                  </a:lnTo>
                  <a:close/>
                </a:path>
                <a:path w="396875" h="532130">
                  <a:moveTo>
                    <a:pt x="131330" y="344284"/>
                  </a:moveTo>
                  <a:lnTo>
                    <a:pt x="130276" y="344106"/>
                  </a:lnTo>
                  <a:lnTo>
                    <a:pt x="130873" y="344347"/>
                  </a:lnTo>
                  <a:lnTo>
                    <a:pt x="131305" y="344424"/>
                  </a:lnTo>
                  <a:lnTo>
                    <a:pt x="131330" y="344284"/>
                  </a:lnTo>
                  <a:close/>
                </a:path>
                <a:path w="396875" h="532130">
                  <a:moveTo>
                    <a:pt x="133172" y="348018"/>
                  </a:moveTo>
                  <a:lnTo>
                    <a:pt x="132905" y="347891"/>
                  </a:lnTo>
                  <a:lnTo>
                    <a:pt x="132651" y="347840"/>
                  </a:lnTo>
                  <a:lnTo>
                    <a:pt x="132410" y="347827"/>
                  </a:lnTo>
                  <a:lnTo>
                    <a:pt x="133172" y="348018"/>
                  </a:lnTo>
                  <a:close/>
                </a:path>
                <a:path w="396875" h="532130">
                  <a:moveTo>
                    <a:pt x="133769" y="344170"/>
                  </a:moveTo>
                  <a:lnTo>
                    <a:pt x="133464" y="344055"/>
                  </a:lnTo>
                  <a:lnTo>
                    <a:pt x="133769" y="344170"/>
                  </a:lnTo>
                  <a:close/>
                </a:path>
                <a:path w="396875" h="532130">
                  <a:moveTo>
                    <a:pt x="139357" y="342900"/>
                  </a:moveTo>
                  <a:lnTo>
                    <a:pt x="135839" y="342900"/>
                  </a:lnTo>
                  <a:lnTo>
                    <a:pt x="134823" y="341630"/>
                  </a:lnTo>
                  <a:lnTo>
                    <a:pt x="133553" y="340550"/>
                  </a:lnTo>
                  <a:lnTo>
                    <a:pt x="133565" y="341630"/>
                  </a:lnTo>
                  <a:lnTo>
                    <a:pt x="134404" y="341630"/>
                  </a:lnTo>
                  <a:lnTo>
                    <a:pt x="134404" y="342900"/>
                  </a:lnTo>
                  <a:lnTo>
                    <a:pt x="137033" y="344170"/>
                  </a:lnTo>
                  <a:lnTo>
                    <a:pt x="138353" y="344170"/>
                  </a:lnTo>
                  <a:lnTo>
                    <a:pt x="139357" y="342900"/>
                  </a:lnTo>
                  <a:close/>
                </a:path>
                <a:path w="396875" h="532130">
                  <a:moveTo>
                    <a:pt x="140931" y="434809"/>
                  </a:moveTo>
                  <a:lnTo>
                    <a:pt x="140792" y="434670"/>
                  </a:lnTo>
                  <a:lnTo>
                    <a:pt x="140843" y="434797"/>
                  </a:lnTo>
                  <a:close/>
                </a:path>
                <a:path w="396875" h="532130">
                  <a:moveTo>
                    <a:pt x="142506" y="437642"/>
                  </a:moveTo>
                  <a:lnTo>
                    <a:pt x="141846" y="438048"/>
                  </a:lnTo>
                  <a:lnTo>
                    <a:pt x="141884" y="438480"/>
                  </a:lnTo>
                  <a:lnTo>
                    <a:pt x="142506" y="437642"/>
                  </a:lnTo>
                  <a:close/>
                </a:path>
                <a:path w="396875" h="532130">
                  <a:moveTo>
                    <a:pt x="145237" y="363220"/>
                  </a:moveTo>
                  <a:lnTo>
                    <a:pt x="145084" y="363220"/>
                  </a:lnTo>
                  <a:lnTo>
                    <a:pt x="145237" y="363220"/>
                  </a:lnTo>
                  <a:close/>
                </a:path>
                <a:path w="396875" h="532130">
                  <a:moveTo>
                    <a:pt x="147358" y="330454"/>
                  </a:moveTo>
                  <a:lnTo>
                    <a:pt x="146964" y="330200"/>
                  </a:lnTo>
                  <a:lnTo>
                    <a:pt x="145440" y="329272"/>
                  </a:lnTo>
                  <a:lnTo>
                    <a:pt x="143814" y="331470"/>
                  </a:lnTo>
                  <a:lnTo>
                    <a:pt x="147358" y="330454"/>
                  </a:lnTo>
                  <a:close/>
                </a:path>
                <a:path w="396875" h="532130">
                  <a:moveTo>
                    <a:pt x="148894" y="360540"/>
                  </a:moveTo>
                  <a:lnTo>
                    <a:pt x="144589" y="359410"/>
                  </a:lnTo>
                  <a:lnTo>
                    <a:pt x="145224" y="363118"/>
                  </a:lnTo>
                  <a:lnTo>
                    <a:pt x="148894" y="360540"/>
                  </a:lnTo>
                  <a:close/>
                </a:path>
                <a:path w="396875" h="532130">
                  <a:moveTo>
                    <a:pt x="150507" y="359410"/>
                  </a:moveTo>
                  <a:lnTo>
                    <a:pt x="148894" y="360540"/>
                  </a:lnTo>
                  <a:lnTo>
                    <a:pt x="149428" y="360680"/>
                  </a:lnTo>
                  <a:lnTo>
                    <a:pt x="150482" y="363220"/>
                  </a:lnTo>
                  <a:lnTo>
                    <a:pt x="150507" y="359410"/>
                  </a:lnTo>
                  <a:close/>
                </a:path>
                <a:path w="396875" h="532130">
                  <a:moveTo>
                    <a:pt x="152704" y="328930"/>
                  </a:moveTo>
                  <a:lnTo>
                    <a:pt x="147358" y="330454"/>
                  </a:lnTo>
                  <a:lnTo>
                    <a:pt x="148869" y="331470"/>
                  </a:lnTo>
                  <a:lnTo>
                    <a:pt x="152704" y="328930"/>
                  </a:lnTo>
                  <a:close/>
                </a:path>
                <a:path w="396875" h="532130">
                  <a:moveTo>
                    <a:pt x="156997" y="316826"/>
                  </a:moveTo>
                  <a:lnTo>
                    <a:pt x="155613" y="318770"/>
                  </a:lnTo>
                  <a:lnTo>
                    <a:pt x="156946" y="318770"/>
                  </a:lnTo>
                  <a:lnTo>
                    <a:pt x="156997" y="316826"/>
                  </a:lnTo>
                  <a:close/>
                </a:path>
                <a:path w="396875" h="532130">
                  <a:moveTo>
                    <a:pt x="157429" y="316230"/>
                  </a:moveTo>
                  <a:lnTo>
                    <a:pt x="157010" y="316420"/>
                  </a:lnTo>
                  <a:lnTo>
                    <a:pt x="156997" y="316826"/>
                  </a:lnTo>
                  <a:lnTo>
                    <a:pt x="157429" y="316230"/>
                  </a:lnTo>
                  <a:close/>
                </a:path>
                <a:path w="396875" h="532130">
                  <a:moveTo>
                    <a:pt x="167589" y="386575"/>
                  </a:moveTo>
                  <a:lnTo>
                    <a:pt x="167030" y="386473"/>
                  </a:lnTo>
                  <a:lnTo>
                    <a:pt x="167119" y="386651"/>
                  </a:lnTo>
                  <a:lnTo>
                    <a:pt x="167297" y="386664"/>
                  </a:lnTo>
                  <a:lnTo>
                    <a:pt x="167449" y="386626"/>
                  </a:lnTo>
                  <a:lnTo>
                    <a:pt x="167589" y="386575"/>
                  </a:lnTo>
                  <a:close/>
                </a:path>
                <a:path w="396875" h="532130">
                  <a:moveTo>
                    <a:pt x="170649" y="387451"/>
                  </a:moveTo>
                  <a:lnTo>
                    <a:pt x="168719" y="384162"/>
                  </a:lnTo>
                  <a:lnTo>
                    <a:pt x="168656" y="386334"/>
                  </a:lnTo>
                  <a:lnTo>
                    <a:pt x="167589" y="386575"/>
                  </a:lnTo>
                  <a:lnTo>
                    <a:pt x="168579" y="386727"/>
                  </a:lnTo>
                  <a:lnTo>
                    <a:pt x="169621" y="387108"/>
                  </a:lnTo>
                  <a:lnTo>
                    <a:pt x="170649" y="387451"/>
                  </a:lnTo>
                  <a:close/>
                </a:path>
                <a:path w="396875" h="532130">
                  <a:moveTo>
                    <a:pt x="178739" y="293776"/>
                  </a:moveTo>
                  <a:lnTo>
                    <a:pt x="175907" y="294474"/>
                  </a:lnTo>
                  <a:lnTo>
                    <a:pt x="176669" y="294436"/>
                  </a:lnTo>
                  <a:lnTo>
                    <a:pt x="177584" y="294233"/>
                  </a:lnTo>
                  <a:lnTo>
                    <a:pt x="178739" y="293776"/>
                  </a:lnTo>
                  <a:close/>
                </a:path>
                <a:path w="396875" h="532130">
                  <a:moveTo>
                    <a:pt x="184518" y="266700"/>
                  </a:moveTo>
                  <a:lnTo>
                    <a:pt x="183210" y="265430"/>
                  </a:lnTo>
                  <a:lnTo>
                    <a:pt x="181622" y="265430"/>
                  </a:lnTo>
                  <a:lnTo>
                    <a:pt x="182143" y="264160"/>
                  </a:lnTo>
                  <a:lnTo>
                    <a:pt x="180035" y="266700"/>
                  </a:lnTo>
                  <a:lnTo>
                    <a:pt x="184518" y="266700"/>
                  </a:lnTo>
                  <a:close/>
                </a:path>
                <a:path w="396875" h="532130">
                  <a:moveTo>
                    <a:pt x="197180" y="274701"/>
                  </a:moveTo>
                  <a:lnTo>
                    <a:pt x="196875" y="274281"/>
                  </a:lnTo>
                  <a:lnTo>
                    <a:pt x="197180" y="274701"/>
                  </a:lnTo>
                  <a:close/>
                </a:path>
                <a:path w="396875" h="532130">
                  <a:moveTo>
                    <a:pt x="200914" y="278130"/>
                  </a:moveTo>
                  <a:lnTo>
                    <a:pt x="199529" y="276860"/>
                  </a:lnTo>
                  <a:lnTo>
                    <a:pt x="198145" y="275590"/>
                  </a:lnTo>
                  <a:lnTo>
                    <a:pt x="197180" y="274701"/>
                  </a:lnTo>
                  <a:lnTo>
                    <a:pt x="197815" y="275590"/>
                  </a:lnTo>
                  <a:lnTo>
                    <a:pt x="194183" y="274320"/>
                  </a:lnTo>
                  <a:lnTo>
                    <a:pt x="194144" y="280670"/>
                  </a:lnTo>
                  <a:lnTo>
                    <a:pt x="190766" y="283210"/>
                  </a:lnTo>
                  <a:lnTo>
                    <a:pt x="192544" y="281940"/>
                  </a:lnTo>
                  <a:lnTo>
                    <a:pt x="193128" y="283210"/>
                  </a:lnTo>
                  <a:lnTo>
                    <a:pt x="193052" y="284480"/>
                  </a:lnTo>
                  <a:lnTo>
                    <a:pt x="194221" y="281940"/>
                  </a:lnTo>
                  <a:lnTo>
                    <a:pt x="196545" y="276860"/>
                  </a:lnTo>
                  <a:lnTo>
                    <a:pt x="197993" y="279400"/>
                  </a:lnTo>
                  <a:lnTo>
                    <a:pt x="198856" y="278130"/>
                  </a:lnTo>
                  <a:lnTo>
                    <a:pt x="200914" y="278130"/>
                  </a:lnTo>
                  <a:close/>
                </a:path>
                <a:path w="396875" h="532130">
                  <a:moveTo>
                    <a:pt x="207632" y="266700"/>
                  </a:moveTo>
                  <a:lnTo>
                    <a:pt x="207048" y="266700"/>
                  </a:lnTo>
                  <a:lnTo>
                    <a:pt x="207289" y="267970"/>
                  </a:lnTo>
                  <a:lnTo>
                    <a:pt x="207632" y="266700"/>
                  </a:lnTo>
                  <a:close/>
                </a:path>
                <a:path w="396875" h="532130">
                  <a:moveTo>
                    <a:pt x="208178" y="274320"/>
                  </a:moveTo>
                  <a:lnTo>
                    <a:pt x="205397" y="269240"/>
                  </a:lnTo>
                  <a:lnTo>
                    <a:pt x="204698" y="267970"/>
                  </a:lnTo>
                  <a:lnTo>
                    <a:pt x="182168" y="267970"/>
                  </a:lnTo>
                  <a:lnTo>
                    <a:pt x="182168" y="285750"/>
                  </a:lnTo>
                  <a:lnTo>
                    <a:pt x="182168" y="287020"/>
                  </a:lnTo>
                  <a:lnTo>
                    <a:pt x="180136" y="287020"/>
                  </a:lnTo>
                  <a:lnTo>
                    <a:pt x="180949" y="285750"/>
                  </a:lnTo>
                  <a:lnTo>
                    <a:pt x="182168" y="285750"/>
                  </a:lnTo>
                  <a:lnTo>
                    <a:pt x="182168" y="267970"/>
                  </a:lnTo>
                  <a:lnTo>
                    <a:pt x="178993" y="267970"/>
                  </a:lnTo>
                  <a:lnTo>
                    <a:pt x="174701" y="267970"/>
                  </a:lnTo>
                  <a:lnTo>
                    <a:pt x="174472" y="273050"/>
                  </a:lnTo>
                  <a:lnTo>
                    <a:pt x="173126" y="271780"/>
                  </a:lnTo>
                  <a:lnTo>
                    <a:pt x="174015" y="270510"/>
                  </a:lnTo>
                  <a:lnTo>
                    <a:pt x="172961" y="270510"/>
                  </a:lnTo>
                  <a:lnTo>
                    <a:pt x="172605" y="271780"/>
                  </a:lnTo>
                  <a:lnTo>
                    <a:pt x="170751" y="271780"/>
                  </a:lnTo>
                  <a:lnTo>
                    <a:pt x="171500" y="270510"/>
                  </a:lnTo>
                  <a:lnTo>
                    <a:pt x="171742" y="269240"/>
                  </a:lnTo>
                  <a:lnTo>
                    <a:pt x="167855" y="273050"/>
                  </a:lnTo>
                  <a:lnTo>
                    <a:pt x="170230" y="276860"/>
                  </a:lnTo>
                  <a:lnTo>
                    <a:pt x="172554" y="279400"/>
                  </a:lnTo>
                  <a:lnTo>
                    <a:pt x="169354" y="280670"/>
                  </a:lnTo>
                  <a:lnTo>
                    <a:pt x="168503" y="280670"/>
                  </a:lnTo>
                  <a:lnTo>
                    <a:pt x="168833" y="284480"/>
                  </a:lnTo>
                  <a:lnTo>
                    <a:pt x="165239" y="284480"/>
                  </a:lnTo>
                  <a:lnTo>
                    <a:pt x="167335" y="281940"/>
                  </a:lnTo>
                  <a:lnTo>
                    <a:pt x="165849" y="281940"/>
                  </a:lnTo>
                  <a:lnTo>
                    <a:pt x="157772" y="288290"/>
                  </a:lnTo>
                  <a:lnTo>
                    <a:pt x="159867" y="289560"/>
                  </a:lnTo>
                  <a:lnTo>
                    <a:pt x="158902" y="289560"/>
                  </a:lnTo>
                  <a:lnTo>
                    <a:pt x="157886" y="292100"/>
                  </a:lnTo>
                  <a:lnTo>
                    <a:pt x="154762" y="294640"/>
                  </a:lnTo>
                  <a:lnTo>
                    <a:pt x="154317" y="294640"/>
                  </a:lnTo>
                  <a:lnTo>
                    <a:pt x="151663" y="298450"/>
                  </a:lnTo>
                  <a:lnTo>
                    <a:pt x="152806" y="297180"/>
                  </a:lnTo>
                  <a:lnTo>
                    <a:pt x="154279" y="300990"/>
                  </a:lnTo>
                  <a:lnTo>
                    <a:pt x="151015" y="300990"/>
                  </a:lnTo>
                  <a:lnTo>
                    <a:pt x="149021" y="303530"/>
                  </a:lnTo>
                  <a:lnTo>
                    <a:pt x="148818" y="302260"/>
                  </a:lnTo>
                  <a:lnTo>
                    <a:pt x="141681" y="306070"/>
                  </a:lnTo>
                  <a:lnTo>
                    <a:pt x="147434" y="306070"/>
                  </a:lnTo>
                  <a:lnTo>
                    <a:pt x="140106" y="308610"/>
                  </a:lnTo>
                  <a:lnTo>
                    <a:pt x="141998" y="309880"/>
                  </a:lnTo>
                  <a:lnTo>
                    <a:pt x="144945" y="313690"/>
                  </a:lnTo>
                  <a:lnTo>
                    <a:pt x="135356" y="312420"/>
                  </a:lnTo>
                  <a:lnTo>
                    <a:pt x="133654" y="316230"/>
                  </a:lnTo>
                  <a:lnTo>
                    <a:pt x="135648" y="316230"/>
                  </a:lnTo>
                  <a:lnTo>
                    <a:pt x="135166" y="318770"/>
                  </a:lnTo>
                  <a:lnTo>
                    <a:pt x="126390" y="316230"/>
                  </a:lnTo>
                  <a:lnTo>
                    <a:pt x="124409" y="316230"/>
                  </a:lnTo>
                  <a:lnTo>
                    <a:pt x="124701" y="314960"/>
                  </a:lnTo>
                  <a:lnTo>
                    <a:pt x="118364" y="316230"/>
                  </a:lnTo>
                  <a:lnTo>
                    <a:pt x="126212" y="317500"/>
                  </a:lnTo>
                  <a:lnTo>
                    <a:pt x="123469" y="321310"/>
                  </a:lnTo>
                  <a:lnTo>
                    <a:pt x="121754" y="321310"/>
                  </a:lnTo>
                  <a:lnTo>
                    <a:pt x="121399" y="317500"/>
                  </a:lnTo>
                  <a:lnTo>
                    <a:pt x="119024" y="318770"/>
                  </a:lnTo>
                  <a:lnTo>
                    <a:pt x="117932" y="320040"/>
                  </a:lnTo>
                  <a:lnTo>
                    <a:pt x="117919" y="321310"/>
                  </a:lnTo>
                  <a:lnTo>
                    <a:pt x="114896" y="326390"/>
                  </a:lnTo>
                  <a:lnTo>
                    <a:pt x="111023" y="332740"/>
                  </a:lnTo>
                  <a:lnTo>
                    <a:pt x="108419" y="335280"/>
                  </a:lnTo>
                  <a:lnTo>
                    <a:pt x="110248" y="334010"/>
                  </a:lnTo>
                  <a:lnTo>
                    <a:pt x="111988" y="334010"/>
                  </a:lnTo>
                  <a:lnTo>
                    <a:pt x="111633" y="336550"/>
                  </a:lnTo>
                  <a:lnTo>
                    <a:pt x="111125" y="339090"/>
                  </a:lnTo>
                  <a:lnTo>
                    <a:pt x="109207" y="341630"/>
                  </a:lnTo>
                  <a:lnTo>
                    <a:pt x="108204" y="347980"/>
                  </a:lnTo>
                  <a:lnTo>
                    <a:pt x="108839" y="350520"/>
                  </a:lnTo>
                  <a:lnTo>
                    <a:pt x="111582" y="353060"/>
                  </a:lnTo>
                  <a:lnTo>
                    <a:pt x="110921" y="353060"/>
                  </a:lnTo>
                  <a:lnTo>
                    <a:pt x="112153" y="355600"/>
                  </a:lnTo>
                  <a:lnTo>
                    <a:pt x="113855" y="358140"/>
                  </a:lnTo>
                  <a:lnTo>
                    <a:pt x="115773" y="359410"/>
                  </a:lnTo>
                  <a:lnTo>
                    <a:pt x="117602" y="360680"/>
                  </a:lnTo>
                  <a:lnTo>
                    <a:pt x="119164" y="361950"/>
                  </a:lnTo>
                  <a:lnTo>
                    <a:pt x="120561" y="361950"/>
                  </a:lnTo>
                  <a:lnTo>
                    <a:pt x="120383" y="367030"/>
                  </a:lnTo>
                  <a:lnTo>
                    <a:pt x="124510" y="370840"/>
                  </a:lnTo>
                  <a:lnTo>
                    <a:pt x="128511" y="373380"/>
                  </a:lnTo>
                  <a:lnTo>
                    <a:pt x="127952" y="377190"/>
                  </a:lnTo>
                  <a:lnTo>
                    <a:pt x="133413" y="382270"/>
                  </a:lnTo>
                  <a:lnTo>
                    <a:pt x="132702" y="382270"/>
                  </a:lnTo>
                  <a:lnTo>
                    <a:pt x="135610" y="386080"/>
                  </a:lnTo>
                  <a:lnTo>
                    <a:pt x="140512" y="386080"/>
                  </a:lnTo>
                  <a:lnTo>
                    <a:pt x="140855" y="387350"/>
                  </a:lnTo>
                  <a:lnTo>
                    <a:pt x="139446" y="387350"/>
                  </a:lnTo>
                  <a:lnTo>
                    <a:pt x="142862" y="393700"/>
                  </a:lnTo>
                  <a:lnTo>
                    <a:pt x="143383" y="393700"/>
                  </a:lnTo>
                  <a:lnTo>
                    <a:pt x="149644" y="396240"/>
                  </a:lnTo>
                  <a:lnTo>
                    <a:pt x="147967" y="397510"/>
                  </a:lnTo>
                  <a:lnTo>
                    <a:pt x="148856" y="397510"/>
                  </a:lnTo>
                  <a:lnTo>
                    <a:pt x="149339" y="399313"/>
                  </a:lnTo>
                  <a:lnTo>
                    <a:pt x="149453" y="401320"/>
                  </a:lnTo>
                  <a:lnTo>
                    <a:pt x="149364" y="402590"/>
                  </a:lnTo>
                  <a:lnTo>
                    <a:pt x="149580" y="402590"/>
                  </a:lnTo>
                  <a:lnTo>
                    <a:pt x="148882" y="405244"/>
                  </a:lnTo>
                  <a:lnTo>
                    <a:pt x="146240" y="406400"/>
                  </a:lnTo>
                  <a:lnTo>
                    <a:pt x="139077" y="407670"/>
                  </a:lnTo>
                  <a:lnTo>
                    <a:pt x="141109" y="414020"/>
                  </a:lnTo>
                  <a:lnTo>
                    <a:pt x="138201" y="419100"/>
                  </a:lnTo>
                  <a:lnTo>
                    <a:pt x="144005" y="416560"/>
                  </a:lnTo>
                  <a:lnTo>
                    <a:pt x="139661" y="422910"/>
                  </a:lnTo>
                  <a:lnTo>
                    <a:pt x="142748" y="422910"/>
                  </a:lnTo>
                  <a:lnTo>
                    <a:pt x="140970" y="424180"/>
                  </a:lnTo>
                  <a:lnTo>
                    <a:pt x="135712" y="424180"/>
                  </a:lnTo>
                  <a:lnTo>
                    <a:pt x="138036" y="421640"/>
                  </a:lnTo>
                  <a:lnTo>
                    <a:pt x="138709" y="422910"/>
                  </a:lnTo>
                  <a:lnTo>
                    <a:pt x="138264" y="421640"/>
                  </a:lnTo>
                  <a:lnTo>
                    <a:pt x="136918" y="417830"/>
                  </a:lnTo>
                  <a:lnTo>
                    <a:pt x="133997" y="421614"/>
                  </a:lnTo>
                  <a:lnTo>
                    <a:pt x="133997" y="447040"/>
                  </a:lnTo>
                  <a:lnTo>
                    <a:pt x="133235" y="448310"/>
                  </a:lnTo>
                  <a:lnTo>
                    <a:pt x="132867" y="448310"/>
                  </a:lnTo>
                  <a:lnTo>
                    <a:pt x="133997" y="447040"/>
                  </a:lnTo>
                  <a:lnTo>
                    <a:pt x="133997" y="421614"/>
                  </a:lnTo>
                  <a:lnTo>
                    <a:pt x="131025" y="425450"/>
                  </a:lnTo>
                  <a:lnTo>
                    <a:pt x="130975" y="430530"/>
                  </a:lnTo>
                  <a:lnTo>
                    <a:pt x="130441" y="429704"/>
                  </a:lnTo>
                  <a:lnTo>
                    <a:pt x="130441" y="448310"/>
                  </a:lnTo>
                  <a:lnTo>
                    <a:pt x="129438" y="448310"/>
                  </a:lnTo>
                  <a:lnTo>
                    <a:pt x="130086" y="447319"/>
                  </a:lnTo>
                  <a:lnTo>
                    <a:pt x="130441" y="448310"/>
                  </a:lnTo>
                  <a:lnTo>
                    <a:pt x="130441" y="429704"/>
                  </a:lnTo>
                  <a:lnTo>
                    <a:pt x="129286" y="427901"/>
                  </a:lnTo>
                  <a:lnTo>
                    <a:pt x="130975" y="430530"/>
                  </a:lnTo>
                  <a:lnTo>
                    <a:pt x="130975" y="425386"/>
                  </a:lnTo>
                  <a:lnTo>
                    <a:pt x="129247" y="422910"/>
                  </a:lnTo>
                  <a:lnTo>
                    <a:pt x="126733" y="425246"/>
                  </a:lnTo>
                  <a:lnTo>
                    <a:pt x="121793" y="424180"/>
                  </a:lnTo>
                  <a:lnTo>
                    <a:pt x="123126" y="427901"/>
                  </a:lnTo>
                  <a:lnTo>
                    <a:pt x="122605" y="428218"/>
                  </a:lnTo>
                  <a:lnTo>
                    <a:pt x="122605" y="445770"/>
                  </a:lnTo>
                  <a:lnTo>
                    <a:pt x="122428" y="446214"/>
                  </a:lnTo>
                  <a:lnTo>
                    <a:pt x="122504" y="445770"/>
                  </a:lnTo>
                  <a:lnTo>
                    <a:pt x="122605" y="428218"/>
                  </a:lnTo>
                  <a:lnTo>
                    <a:pt x="122326" y="428371"/>
                  </a:lnTo>
                  <a:lnTo>
                    <a:pt x="122326" y="446468"/>
                  </a:lnTo>
                  <a:lnTo>
                    <a:pt x="122224" y="447040"/>
                  </a:lnTo>
                  <a:lnTo>
                    <a:pt x="122161" y="446874"/>
                  </a:lnTo>
                  <a:lnTo>
                    <a:pt x="122097" y="447040"/>
                  </a:lnTo>
                  <a:lnTo>
                    <a:pt x="120815" y="447040"/>
                  </a:lnTo>
                  <a:lnTo>
                    <a:pt x="121196" y="445770"/>
                  </a:lnTo>
                  <a:lnTo>
                    <a:pt x="121437" y="444944"/>
                  </a:lnTo>
                  <a:lnTo>
                    <a:pt x="122161" y="446874"/>
                  </a:lnTo>
                  <a:lnTo>
                    <a:pt x="122326" y="446468"/>
                  </a:lnTo>
                  <a:lnTo>
                    <a:pt x="122326" y="428371"/>
                  </a:lnTo>
                  <a:lnTo>
                    <a:pt x="116471" y="431800"/>
                  </a:lnTo>
                  <a:lnTo>
                    <a:pt x="119087" y="438746"/>
                  </a:lnTo>
                  <a:lnTo>
                    <a:pt x="113855" y="441960"/>
                  </a:lnTo>
                  <a:lnTo>
                    <a:pt x="116840" y="444500"/>
                  </a:lnTo>
                  <a:lnTo>
                    <a:pt x="113245" y="445770"/>
                  </a:lnTo>
                  <a:lnTo>
                    <a:pt x="111912" y="445770"/>
                  </a:lnTo>
                  <a:lnTo>
                    <a:pt x="110655" y="444500"/>
                  </a:lnTo>
                  <a:lnTo>
                    <a:pt x="113182" y="443230"/>
                  </a:lnTo>
                  <a:lnTo>
                    <a:pt x="110896" y="441960"/>
                  </a:lnTo>
                  <a:lnTo>
                    <a:pt x="109880" y="447040"/>
                  </a:lnTo>
                  <a:lnTo>
                    <a:pt x="110134" y="447040"/>
                  </a:lnTo>
                  <a:lnTo>
                    <a:pt x="106654" y="447827"/>
                  </a:lnTo>
                  <a:lnTo>
                    <a:pt x="106845" y="448310"/>
                  </a:lnTo>
                  <a:lnTo>
                    <a:pt x="103682" y="449580"/>
                  </a:lnTo>
                  <a:lnTo>
                    <a:pt x="101854" y="449580"/>
                  </a:lnTo>
                  <a:lnTo>
                    <a:pt x="100749" y="450634"/>
                  </a:lnTo>
                  <a:lnTo>
                    <a:pt x="100888" y="449580"/>
                  </a:lnTo>
                  <a:lnTo>
                    <a:pt x="101422" y="449580"/>
                  </a:lnTo>
                  <a:lnTo>
                    <a:pt x="101765" y="448310"/>
                  </a:lnTo>
                  <a:lnTo>
                    <a:pt x="100533" y="448310"/>
                  </a:lnTo>
                  <a:lnTo>
                    <a:pt x="99733" y="449580"/>
                  </a:lnTo>
                  <a:lnTo>
                    <a:pt x="95072" y="450850"/>
                  </a:lnTo>
                  <a:lnTo>
                    <a:pt x="97955" y="452120"/>
                  </a:lnTo>
                  <a:lnTo>
                    <a:pt x="96405" y="454660"/>
                  </a:lnTo>
                  <a:lnTo>
                    <a:pt x="93472" y="453390"/>
                  </a:lnTo>
                  <a:lnTo>
                    <a:pt x="96799" y="455930"/>
                  </a:lnTo>
                  <a:lnTo>
                    <a:pt x="91960" y="453390"/>
                  </a:lnTo>
                  <a:lnTo>
                    <a:pt x="78333" y="459740"/>
                  </a:lnTo>
                  <a:lnTo>
                    <a:pt x="75920" y="458470"/>
                  </a:lnTo>
                  <a:lnTo>
                    <a:pt x="74866" y="459740"/>
                  </a:lnTo>
                  <a:lnTo>
                    <a:pt x="72618" y="459740"/>
                  </a:lnTo>
                  <a:lnTo>
                    <a:pt x="70281" y="461010"/>
                  </a:lnTo>
                  <a:lnTo>
                    <a:pt x="67843" y="461010"/>
                  </a:lnTo>
                  <a:lnTo>
                    <a:pt x="66065" y="462280"/>
                  </a:lnTo>
                  <a:lnTo>
                    <a:pt x="63830" y="463550"/>
                  </a:lnTo>
                  <a:lnTo>
                    <a:pt x="65239" y="463550"/>
                  </a:lnTo>
                  <a:lnTo>
                    <a:pt x="67170" y="466090"/>
                  </a:lnTo>
                  <a:lnTo>
                    <a:pt x="63893" y="467360"/>
                  </a:lnTo>
                  <a:lnTo>
                    <a:pt x="61264" y="462280"/>
                  </a:lnTo>
                  <a:lnTo>
                    <a:pt x="57086" y="468630"/>
                  </a:lnTo>
                  <a:lnTo>
                    <a:pt x="55206" y="467626"/>
                  </a:lnTo>
                  <a:lnTo>
                    <a:pt x="48361" y="469900"/>
                  </a:lnTo>
                  <a:lnTo>
                    <a:pt x="43840" y="469900"/>
                  </a:lnTo>
                  <a:lnTo>
                    <a:pt x="38849" y="471170"/>
                  </a:lnTo>
                  <a:lnTo>
                    <a:pt x="37058" y="472440"/>
                  </a:lnTo>
                  <a:lnTo>
                    <a:pt x="37833" y="472440"/>
                  </a:lnTo>
                  <a:lnTo>
                    <a:pt x="39484" y="471170"/>
                  </a:lnTo>
                  <a:lnTo>
                    <a:pt x="41376" y="471170"/>
                  </a:lnTo>
                  <a:lnTo>
                    <a:pt x="36423" y="473710"/>
                  </a:lnTo>
                  <a:lnTo>
                    <a:pt x="33223" y="474980"/>
                  </a:lnTo>
                  <a:lnTo>
                    <a:pt x="30226" y="476250"/>
                  </a:lnTo>
                  <a:lnTo>
                    <a:pt x="37719" y="493890"/>
                  </a:lnTo>
                  <a:lnTo>
                    <a:pt x="32537" y="499110"/>
                  </a:lnTo>
                  <a:lnTo>
                    <a:pt x="27863" y="502920"/>
                  </a:lnTo>
                  <a:lnTo>
                    <a:pt x="22783" y="506730"/>
                  </a:lnTo>
                  <a:lnTo>
                    <a:pt x="17157" y="510540"/>
                  </a:lnTo>
                  <a:lnTo>
                    <a:pt x="13462" y="512013"/>
                  </a:lnTo>
                  <a:lnTo>
                    <a:pt x="12560" y="513080"/>
                  </a:lnTo>
                  <a:lnTo>
                    <a:pt x="11239" y="514350"/>
                  </a:lnTo>
                  <a:lnTo>
                    <a:pt x="12369" y="514350"/>
                  </a:lnTo>
                  <a:lnTo>
                    <a:pt x="12547" y="516890"/>
                  </a:lnTo>
                  <a:lnTo>
                    <a:pt x="13449" y="516890"/>
                  </a:lnTo>
                  <a:lnTo>
                    <a:pt x="5880" y="518160"/>
                  </a:lnTo>
                  <a:lnTo>
                    <a:pt x="6858" y="521970"/>
                  </a:lnTo>
                  <a:lnTo>
                    <a:pt x="0" y="523240"/>
                  </a:lnTo>
                  <a:lnTo>
                    <a:pt x="1244" y="525780"/>
                  </a:lnTo>
                  <a:lnTo>
                    <a:pt x="2717" y="524510"/>
                  </a:lnTo>
                  <a:lnTo>
                    <a:pt x="2489" y="529590"/>
                  </a:lnTo>
                  <a:lnTo>
                    <a:pt x="10972" y="528320"/>
                  </a:lnTo>
                  <a:lnTo>
                    <a:pt x="13487" y="532130"/>
                  </a:lnTo>
                  <a:lnTo>
                    <a:pt x="13614" y="528320"/>
                  </a:lnTo>
                  <a:lnTo>
                    <a:pt x="13652" y="527050"/>
                  </a:lnTo>
                  <a:lnTo>
                    <a:pt x="24523" y="532130"/>
                  </a:lnTo>
                  <a:lnTo>
                    <a:pt x="24968" y="527050"/>
                  </a:lnTo>
                  <a:lnTo>
                    <a:pt x="25196" y="524510"/>
                  </a:lnTo>
                  <a:lnTo>
                    <a:pt x="26466" y="524510"/>
                  </a:lnTo>
                  <a:lnTo>
                    <a:pt x="26377" y="523240"/>
                  </a:lnTo>
                  <a:lnTo>
                    <a:pt x="27444" y="521970"/>
                  </a:lnTo>
                  <a:lnTo>
                    <a:pt x="30492" y="520700"/>
                  </a:lnTo>
                  <a:lnTo>
                    <a:pt x="30530" y="521970"/>
                  </a:lnTo>
                  <a:lnTo>
                    <a:pt x="31851" y="520700"/>
                  </a:lnTo>
                  <a:lnTo>
                    <a:pt x="37122" y="515620"/>
                  </a:lnTo>
                  <a:lnTo>
                    <a:pt x="41338" y="514350"/>
                  </a:lnTo>
                  <a:lnTo>
                    <a:pt x="46748" y="510273"/>
                  </a:lnTo>
                  <a:lnTo>
                    <a:pt x="45821" y="505460"/>
                  </a:lnTo>
                  <a:lnTo>
                    <a:pt x="48552" y="506704"/>
                  </a:lnTo>
                  <a:lnTo>
                    <a:pt x="51422" y="506730"/>
                  </a:lnTo>
                  <a:lnTo>
                    <a:pt x="51130" y="504088"/>
                  </a:lnTo>
                  <a:lnTo>
                    <a:pt x="53289" y="501650"/>
                  </a:lnTo>
                  <a:lnTo>
                    <a:pt x="54419" y="500380"/>
                  </a:lnTo>
                  <a:lnTo>
                    <a:pt x="58166" y="497840"/>
                  </a:lnTo>
                  <a:lnTo>
                    <a:pt x="58623" y="496570"/>
                  </a:lnTo>
                  <a:lnTo>
                    <a:pt x="60909" y="490220"/>
                  </a:lnTo>
                  <a:lnTo>
                    <a:pt x="63030" y="487680"/>
                  </a:lnTo>
                  <a:lnTo>
                    <a:pt x="62445" y="485140"/>
                  </a:lnTo>
                  <a:lnTo>
                    <a:pt x="62153" y="483870"/>
                  </a:lnTo>
                  <a:lnTo>
                    <a:pt x="61379" y="485140"/>
                  </a:lnTo>
                  <a:lnTo>
                    <a:pt x="60464" y="485140"/>
                  </a:lnTo>
                  <a:lnTo>
                    <a:pt x="59156" y="482600"/>
                  </a:lnTo>
                  <a:lnTo>
                    <a:pt x="59309" y="481444"/>
                  </a:lnTo>
                  <a:lnTo>
                    <a:pt x="60680" y="480060"/>
                  </a:lnTo>
                  <a:lnTo>
                    <a:pt x="61125" y="483870"/>
                  </a:lnTo>
                  <a:lnTo>
                    <a:pt x="65620" y="480060"/>
                  </a:lnTo>
                  <a:lnTo>
                    <a:pt x="67119" y="478790"/>
                  </a:lnTo>
                  <a:lnTo>
                    <a:pt x="67030" y="480060"/>
                  </a:lnTo>
                  <a:lnTo>
                    <a:pt x="67589" y="477520"/>
                  </a:lnTo>
                  <a:lnTo>
                    <a:pt x="69405" y="476250"/>
                  </a:lnTo>
                  <a:lnTo>
                    <a:pt x="70561" y="474980"/>
                  </a:lnTo>
                  <a:lnTo>
                    <a:pt x="70319" y="477520"/>
                  </a:lnTo>
                  <a:lnTo>
                    <a:pt x="73609" y="476250"/>
                  </a:lnTo>
                  <a:lnTo>
                    <a:pt x="73088" y="478790"/>
                  </a:lnTo>
                  <a:lnTo>
                    <a:pt x="73901" y="476250"/>
                  </a:lnTo>
                  <a:lnTo>
                    <a:pt x="74422" y="476250"/>
                  </a:lnTo>
                  <a:lnTo>
                    <a:pt x="74536" y="474980"/>
                  </a:lnTo>
                  <a:lnTo>
                    <a:pt x="74828" y="474980"/>
                  </a:lnTo>
                  <a:lnTo>
                    <a:pt x="74320" y="473710"/>
                  </a:lnTo>
                  <a:lnTo>
                    <a:pt x="76212" y="471170"/>
                  </a:lnTo>
                  <a:lnTo>
                    <a:pt x="77597" y="473710"/>
                  </a:lnTo>
                  <a:lnTo>
                    <a:pt x="79082" y="471170"/>
                  </a:lnTo>
                  <a:lnTo>
                    <a:pt x="79082" y="469900"/>
                  </a:lnTo>
                  <a:lnTo>
                    <a:pt x="82715" y="468630"/>
                  </a:lnTo>
                  <a:lnTo>
                    <a:pt x="79933" y="471170"/>
                  </a:lnTo>
                  <a:lnTo>
                    <a:pt x="85686" y="471170"/>
                  </a:lnTo>
                  <a:lnTo>
                    <a:pt x="82562" y="473710"/>
                  </a:lnTo>
                  <a:lnTo>
                    <a:pt x="91757" y="476250"/>
                  </a:lnTo>
                  <a:lnTo>
                    <a:pt x="92811" y="470230"/>
                  </a:lnTo>
                  <a:lnTo>
                    <a:pt x="91059" y="471170"/>
                  </a:lnTo>
                  <a:lnTo>
                    <a:pt x="92697" y="469900"/>
                  </a:lnTo>
                  <a:lnTo>
                    <a:pt x="90614" y="468630"/>
                  </a:lnTo>
                  <a:lnTo>
                    <a:pt x="91909" y="467360"/>
                  </a:lnTo>
                  <a:lnTo>
                    <a:pt x="94500" y="464820"/>
                  </a:lnTo>
                  <a:lnTo>
                    <a:pt x="96939" y="464820"/>
                  </a:lnTo>
                  <a:lnTo>
                    <a:pt x="99288" y="463550"/>
                  </a:lnTo>
                  <a:lnTo>
                    <a:pt x="103263" y="469900"/>
                  </a:lnTo>
                  <a:lnTo>
                    <a:pt x="109321" y="467360"/>
                  </a:lnTo>
                  <a:lnTo>
                    <a:pt x="111036" y="467360"/>
                  </a:lnTo>
                  <a:lnTo>
                    <a:pt x="111874" y="463550"/>
                  </a:lnTo>
                  <a:lnTo>
                    <a:pt x="115481" y="464820"/>
                  </a:lnTo>
                  <a:lnTo>
                    <a:pt x="115557" y="462280"/>
                  </a:lnTo>
                  <a:lnTo>
                    <a:pt x="115595" y="461010"/>
                  </a:lnTo>
                  <a:lnTo>
                    <a:pt x="117665" y="462534"/>
                  </a:lnTo>
                  <a:lnTo>
                    <a:pt x="116814" y="464820"/>
                  </a:lnTo>
                  <a:lnTo>
                    <a:pt x="119189" y="464820"/>
                  </a:lnTo>
                  <a:lnTo>
                    <a:pt x="119659" y="463550"/>
                  </a:lnTo>
                  <a:lnTo>
                    <a:pt x="121081" y="459740"/>
                  </a:lnTo>
                  <a:lnTo>
                    <a:pt x="118694" y="459740"/>
                  </a:lnTo>
                  <a:lnTo>
                    <a:pt x="118160" y="461187"/>
                  </a:lnTo>
                  <a:lnTo>
                    <a:pt x="118097" y="461010"/>
                  </a:lnTo>
                  <a:lnTo>
                    <a:pt x="117627" y="459740"/>
                  </a:lnTo>
                  <a:lnTo>
                    <a:pt x="115417" y="460908"/>
                  </a:lnTo>
                  <a:lnTo>
                    <a:pt x="115811" y="455930"/>
                  </a:lnTo>
                  <a:lnTo>
                    <a:pt x="115912" y="454660"/>
                  </a:lnTo>
                  <a:lnTo>
                    <a:pt x="121678" y="454660"/>
                  </a:lnTo>
                  <a:lnTo>
                    <a:pt x="120802" y="457200"/>
                  </a:lnTo>
                  <a:lnTo>
                    <a:pt x="120103" y="458470"/>
                  </a:lnTo>
                  <a:lnTo>
                    <a:pt x="121551" y="458470"/>
                  </a:lnTo>
                  <a:lnTo>
                    <a:pt x="121691" y="458470"/>
                  </a:lnTo>
                  <a:lnTo>
                    <a:pt x="121615" y="457200"/>
                  </a:lnTo>
                  <a:lnTo>
                    <a:pt x="122199" y="457542"/>
                  </a:lnTo>
                  <a:lnTo>
                    <a:pt x="122237" y="457200"/>
                  </a:lnTo>
                  <a:lnTo>
                    <a:pt x="122389" y="455930"/>
                  </a:lnTo>
                  <a:lnTo>
                    <a:pt x="124421" y="455930"/>
                  </a:lnTo>
                  <a:lnTo>
                    <a:pt x="126034" y="459740"/>
                  </a:lnTo>
                  <a:lnTo>
                    <a:pt x="125895" y="459740"/>
                  </a:lnTo>
                  <a:lnTo>
                    <a:pt x="128028" y="461010"/>
                  </a:lnTo>
                  <a:lnTo>
                    <a:pt x="129235" y="455930"/>
                  </a:lnTo>
                  <a:lnTo>
                    <a:pt x="129540" y="454660"/>
                  </a:lnTo>
                  <a:lnTo>
                    <a:pt x="130581" y="457200"/>
                  </a:lnTo>
                  <a:lnTo>
                    <a:pt x="130975" y="455930"/>
                  </a:lnTo>
                  <a:lnTo>
                    <a:pt x="131584" y="454660"/>
                  </a:lnTo>
                  <a:lnTo>
                    <a:pt x="132664" y="453390"/>
                  </a:lnTo>
                  <a:lnTo>
                    <a:pt x="132397" y="457200"/>
                  </a:lnTo>
                  <a:lnTo>
                    <a:pt x="133286" y="455930"/>
                  </a:lnTo>
                  <a:lnTo>
                    <a:pt x="137261" y="454660"/>
                  </a:lnTo>
                  <a:lnTo>
                    <a:pt x="143586" y="453390"/>
                  </a:lnTo>
                  <a:lnTo>
                    <a:pt x="143294" y="450850"/>
                  </a:lnTo>
                  <a:lnTo>
                    <a:pt x="142862" y="447040"/>
                  </a:lnTo>
                  <a:lnTo>
                    <a:pt x="142290" y="441960"/>
                  </a:lnTo>
                  <a:lnTo>
                    <a:pt x="142138" y="440690"/>
                  </a:lnTo>
                  <a:lnTo>
                    <a:pt x="141998" y="439420"/>
                  </a:lnTo>
                  <a:lnTo>
                    <a:pt x="141884" y="438480"/>
                  </a:lnTo>
                  <a:lnTo>
                    <a:pt x="141185" y="439420"/>
                  </a:lnTo>
                  <a:lnTo>
                    <a:pt x="139611" y="439420"/>
                  </a:lnTo>
                  <a:lnTo>
                    <a:pt x="141846" y="438048"/>
                  </a:lnTo>
                  <a:lnTo>
                    <a:pt x="141706" y="436880"/>
                  </a:lnTo>
                  <a:lnTo>
                    <a:pt x="140843" y="434797"/>
                  </a:lnTo>
                  <a:lnTo>
                    <a:pt x="139420" y="434581"/>
                  </a:lnTo>
                  <a:lnTo>
                    <a:pt x="139420" y="439242"/>
                  </a:lnTo>
                  <a:lnTo>
                    <a:pt x="138239" y="438150"/>
                  </a:lnTo>
                  <a:lnTo>
                    <a:pt x="138417" y="440690"/>
                  </a:lnTo>
                  <a:lnTo>
                    <a:pt x="136982" y="438619"/>
                  </a:lnTo>
                  <a:lnTo>
                    <a:pt x="136906" y="438746"/>
                  </a:lnTo>
                  <a:lnTo>
                    <a:pt x="136880" y="438480"/>
                  </a:lnTo>
                  <a:lnTo>
                    <a:pt x="136982" y="438619"/>
                  </a:lnTo>
                  <a:lnTo>
                    <a:pt x="138049" y="436880"/>
                  </a:lnTo>
                  <a:lnTo>
                    <a:pt x="139420" y="439242"/>
                  </a:lnTo>
                  <a:lnTo>
                    <a:pt x="139420" y="434581"/>
                  </a:lnTo>
                  <a:lnTo>
                    <a:pt x="137972" y="434340"/>
                  </a:lnTo>
                  <a:lnTo>
                    <a:pt x="139700" y="433616"/>
                  </a:lnTo>
                  <a:lnTo>
                    <a:pt x="140792" y="434670"/>
                  </a:lnTo>
                  <a:lnTo>
                    <a:pt x="140258" y="433387"/>
                  </a:lnTo>
                  <a:lnTo>
                    <a:pt x="144056" y="431800"/>
                  </a:lnTo>
                  <a:lnTo>
                    <a:pt x="143954" y="435292"/>
                  </a:lnTo>
                  <a:lnTo>
                    <a:pt x="140931" y="434809"/>
                  </a:lnTo>
                  <a:lnTo>
                    <a:pt x="143078" y="436880"/>
                  </a:lnTo>
                  <a:lnTo>
                    <a:pt x="142506" y="437642"/>
                  </a:lnTo>
                  <a:lnTo>
                    <a:pt x="145935" y="435610"/>
                  </a:lnTo>
                  <a:lnTo>
                    <a:pt x="144170" y="435330"/>
                  </a:lnTo>
                  <a:lnTo>
                    <a:pt x="146011" y="433070"/>
                  </a:lnTo>
                  <a:lnTo>
                    <a:pt x="147091" y="435610"/>
                  </a:lnTo>
                  <a:lnTo>
                    <a:pt x="148145" y="433070"/>
                  </a:lnTo>
                  <a:lnTo>
                    <a:pt x="148678" y="431800"/>
                  </a:lnTo>
                  <a:lnTo>
                    <a:pt x="149872" y="431800"/>
                  </a:lnTo>
                  <a:lnTo>
                    <a:pt x="153035" y="430530"/>
                  </a:lnTo>
                  <a:lnTo>
                    <a:pt x="151434" y="429260"/>
                  </a:lnTo>
                  <a:lnTo>
                    <a:pt x="150901" y="426720"/>
                  </a:lnTo>
                  <a:lnTo>
                    <a:pt x="153339" y="425450"/>
                  </a:lnTo>
                  <a:lnTo>
                    <a:pt x="155778" y="424180"/>
                  </a:lnTo>
                  <a:lnTo>
                    <a:pt x="153670" y="427990"/>
                  </a:lnTo>
                  <a:lnTo>
                    <a:pt x="156933" y="424180"/>
                  </a:lnTo>
                  <a:lnTo>
                    <a:pt x="156984" y="426720"/>
                  </a:lnTo>
                  <a:lnTo>
                    <a:pt x="157200" y="427990"/>
                  </a:lnTo>
                  <a:lnTo>
                    <a:pt x="154749" y="427990"/>
                  </a:lnTo>
                  <a:lnTo>
                    <a:pt x="154546" y="429260"/>
                  </a:lnTo>
                  <a:lnTo>
                    <a:pt x="154838" y="430530"/>
                  </a:lnTo>
                  <a:lnTo>
                    <a:pt x="157518" y="430530"/>
                  </a:lnTo>
                  <a:lnTo>
                    <a:pt x="159473" y="427990"/>
                  </a:lnTo>
                  <a:lnTo>
                    <a:pt x="160705" y="426720"/>
                  </a:lnTo>
                  <a:lnTo>
                    <a:pt x="159067" y="426720"/>
                  </a:lnTo>
                  <a:lnTo>
                    <a:pt x="162217" y="420370"/>
                  </a:lnTo>
                  <a:lnTo>
                    <a:pt x="162864" y="420370"/>
                  </a:lnTo>
                  <a:lnTo>
                    <a:pt x="163131" y="419100"/>
                  </a:lnTo>
                  <a:lnTo>
                    <a:pt x="163537" y="419100"/>
                  </a:lnTo>
                  <a:lnTo>
                    <a:pt x="163055" y="421640"/>
                  </a:lnTo>
                  <a:lnTo>
                    <a:pt x="163322" y="421640"/>
                  </a:lnTo>
                  <a:lnTo>
                    <a:pt x="163029" y="422910"/>
                  </a:lnTo>
                  <a:lnTo>
                    <a:pt x="163258" y="422910"/>
                  </a:lnTo>
                  <a:lnTo>
                    <a:pt x="163601" y="421640"/>
                  </a:lnTo>
                  <a:lnTo>
                    <a:pt x="164884" y="419100"/>
                  </a:lnTo>
                  <a:lnTo>
                    <a:pt x="165112" y="418668"/>
                  </a:lnTo>
                  <a:lnTo>
                    <a:pt x="166446" y="417830"/>
                  </a:lnTo>
                  <a:lnTo>
                    <a:pt x="168338" y="416560"/>
                  </a:lnTo>
                  <a:lnTo>
                    <a:pt x="169862" y="415290"/>
                  </a:lnTo>
                  <a:lnTo>
                    <a:pt x="169214" y="416560"/>
                  </a:lnTo>
                  <a:lnTo>
                    <a:pt x="171323" y="415290"/>
                  </a:lnTo>
                  <a:lnTo>
                    <a:pt x="173710" y="411480"/>
                  </a:lnTo>
                  <a:lnTo>
                    <a:pt x="174028" y="407670"/>
                  </a:lnTo>
                  <a:lnTo>
                    <a:pt x="174510" y="403860"/>
                  </a:lnTo>
                  <a:lnTo>
                    <a:pt x="174663" y="402590"/>
                  </a:lnTo>
                  <a:lnTo>
                    <a:pt x="173215" y="398780"/>
                  </a:lnTo>
                  <a:lnTo>
                    <a:pt x="172732" y="397510"/>
                  </a:lnTo>
                  <a:lnTo>
                    <a:pt x="170573" y="392430"/>
                  </a:lnTo>
                  <a:lnTo>
                    <a:pt x="168071" y="389890"/>
                  </a:lnTo>
                  <a:lnTo>
                    <a:pt x="167119" y="387350"/>
                  </a:lnTo>
                  <a:lnTo>
                    <a:pt x="165989" y="387350"/>
                  </a:lnTo>
                  <a:lnTo>
                    <a:pt x="165087" y="386080"/>
                  </a:lnTo>
                  <a:lnTo>
                    <a:pt x="164833" y="385584"/>
                  </a:lnTo>
                  <a:lnTo>
                    <a:pt x="164833" y="403860"/>
                  </a:lnTo>
                  <a:lnTo>
                    <a:pt x="164642" y="404571"/>
                  </a:lnTo>
                  <a:lnTo>
                    <a:pt x="164134" y="403860"/>
                  </a:lnTo>
                  <a:lnTo>
                    <a:pt x="164833" y="403860"/>
                  </a:lnTo>
                  <a:lnTo>
                    <a:pt x="164833" y="385584"/>
                  </a:lnTo>
                  <a:lnTo>
                    <a:pt x="162483" y="381000"/>
                  </a:lnTo>
                  <a:lnTo>
                    <a:pt x="161569" y="377190"/>
                  </a:lnTo>
                  <a:lnTo>
                    <a:pt x="158826" y="375920"/>
                  </a:lnTo>
                  <a:lnTo>
                    <a:pt x="156070" y="374650"/>
                  </a:lnTo>
                  <a:lnTo>
                    <a:pt x="156679" y="369570"/>
                  </a:lnTo>
                  <a:lnTo>
                    <a:pt x="153377" y="368300"/>
                  </a:lnTo>
                  <a:lnTo>
                    <a:pt x="156083" y="375920"/>
                  </a:lnTo>
                  <a:lnTo>
                    <a:pt x="150990" y="372364"/>
                  </a:lnTo>
                  <a:lnTo>
                    <a:pt x="150990" y="399707"/>
                  </a:lnTo>
                  <a:lnTo>
                    <a:pt x="150545" y="398957"/>
                  </a:lnTo>
                  <a:lnTo>
                    <a:pt x="150634" y="399313"/>
                  </a:lnTo>
                  <a:lnTo>
                    <a:pt x="150533" y="399021"/>
                  </a:lnTo>
                  <a:lnTo>
                    <a:pt x="150495" y="399148"/>
                  </a:lnTo>
                  <a:lnTo>
                    <a:pt x="150444" y="399313"/>
                  </a:lnTo>
                  <a:lnTo>
                    <a:pt x="150380" y="399021"/>
                  </a:lnTo>
                  <a:lnTo>
                    <a:pt x="150164" y="398780"/>
                  </a:lnTo>
                  <a:lnTo>
                    <a:pt x="150596" y="398780"/>
                  </a:lnTo>
                  <a:lnTo>
                    <a:pt x="150660" y="399148"/>
                  </a:lnTo>
                  <a:lnTo>
                    <a:pt x="150990" y="399707"/>
                  </a:lnTo>
                  <a:lnTo>
                    <a:pt x="150990" y="372364"/>
                  </a:lnTo>
                  <a:lnTo>
                    <a:pt x="150634" y="372110"/>
                  </a:lnTo>
                  <a:lnTo>
                    <a:pt x="146659" y="369570"/>
                  </a:lnTo>
                  <a:lnTo>
                    <a:pt x="151638" y="368300"/>
                  </a:lnTo>
                  <a:lnTo>
                    <a:pt x="151244" y="367030"/>
                  </a:lnTo>
                  <a:lnTo>
                    <a:pt x="148399" y="367030"/>
                  </a:lnTo>
                  <a:lnTo>
                    <a:pt x="143090" y="365760"/>
                  </a:lnTo>
                  <a:lnTo>
                    <a:pt x="142494" y="360680"/>
                  </a:lnTo>
                  <a:lnTo>
                    <a:pt x="143865" y="361950"/>
                  </a:lnTo>
                  <a:lnTo>
                    <a:pt x="144208" y="363220"/>
                  </a:lnTo>
                  <a:lnTo>
                    <a:pt x="145084" y="363220"/>
                  </a:lnTo>
                  <a:lnTo>
                    <a:pt x="144526" y="360680"/>
                  </a:lnTo>
                  <a:lnTo>
                    <a:pt x="143408" y="355600"/>
                  </a:lnTo>
                  <a:lnTo>
                    <a:pt x="142278" y="350520"/>
                  </a:lnTo>
                  <a:lnTo>
                    <a:pt x="137045" y="355600"/>
                  </a:lnTo>
                  <a:lnTo>
                    <a:pt x="137020" y="354330"/>
                  </a:lnTo>
                  <a:lnTo>
                    <a:pt x="136994" y="353060"/>
                  </a:lnTo>
                  <a:lnTo>
                    <a:pt x="137909" y="353060"/>
                  </a:lnTo>
                  <a:lnTo>
                    <a:pt x="138442" y="349250"/>
                  </a:lnTo>
                  <a:lnTo>
                    <a:pt x="132105" y="354330"/>
                  </a:lnTo>
                  <a:lnTo>
                    <a:pt x="130784" y="350520"/>
                  </a:lnTo>
                  <a:lnTo>
                    <a:pt x="130733" y="349250"/>
                  </a:lnTo>
                  <a:lnTo>
                    <a:pt x="131432" y="347980"/>
                  </a:lnTo>
                  <a:lnTo>
                    <a:pt x="130035" y="347980"/>
                  </a:lnTo>
                  <a:lnTo>
                    <a:pt x="129959" y="346710"/>
                  </a:lnTo>
                  <a:lnTo>
                    <a:pt x="130746" y="346710"/>
                  </a:lnTo>
                  <a:lnTo>
                    <a:pt x="130302" y="345440"/>
                  </a:lnTo>
                  <a:lnTo>
                    <a:pt x="130048" y="344170"/>
                  </a:lnTo>
                  <a:lnTo>
                    <a:pt x="129082" y="344170"/>
                  </a:lnTo>
                  <a:lnTo>
                    <a:pt x="127406" y="342900"/>
                  </a:lnTo>
                  <a:lnTo>
                    <a:pt x="126923" y="341630"/>
                  </a:lnTo>
                  <a:lnTo>
                    <a:pt x="127876" y="341630"/>
                  </a:lnTo>
                  <a:lnTo>
                    <a:pt x="127723" y="340360"/>
                  </a:lnTo>
                  <a:lnTo>
                    <a:pt x="129933" y="340360"/>
                  </a:lnTo>
                  <a:lnTo>
                    <a:pt x="130517" y="342900"/>
                  </a:lnTo>
                  <a:lnTo>
                    <a:pt x="130124" y="342900"/>
                  </a:lnTo>
                  <a:lnTo>
                    <a:pt x="133464" y="344055"/>
                  </a:lnTo>
                  <a:lnTo>
                    <a:pt x="132969" y="342900"/>
                  </a:lnTo>
                  <a:lnTo>
                    <a:pt x="132397" y="342900"/>
                  </a:lnTo>
                  <a:lnTo>
                    <a:pt x="131940" y="341630"/>
                  </a:lnTo>
                  <a:lnTo>
                    <a:pt x="132765" y="341630"/>
                  </a:lnTo>
                  <a:lnTo>
                    <a:pt x="131775" y="340360"/>
                  </a:lnTo>
                  <a:lnTo>
                    <a:pt x="131673" y="339090"/>
                  </a:lnTo>
                  <a:lnTo>
                    <a:pt x="132651" y="339090"/>
                  </a:lnTo>
                  <a:lnTo>
                    <a:pt x="133070" y="340360"/>
                  </a:lnTo>
                  <a:lnTo>
                    <a:pt x="133337" y="340360"/>
                  </a:lnTo>
                  <a:lnTo>
                    <a:pt x="133553" y="340550"/>
                  </a:lnTo>
                  <a:lnTo>
                    <a:pt x="133553" y="340360"/>
                  </a:lnTo>
                  <a:lnTo>
                    <a:pt x="133807" y="340360"/>
                  </a:lnTo>
                  <a:lnTo>
                    <a:pt x="135293" y="339090"/>
                  </a:lnTo>
                  <a:lnTo>
                    <a:pt x="135788" y="336550"/>
                  </a:lnTo>
                  <a:lnTo>
                    <a:pt x="137388" y="337820"/>
                  </a:lnTo>
                  <a:lnTo>
                    <a:pt x="138442" y="336550"/>
                  </a:lnTo>
                  <a:lnTo>
                    <a:pt x="140169" y="334010"/>
                  </a:lnTo>
                  <a:lnTo>
                    <a:pt x="142163" y="336550"/>
                  </a:lnTo>
                  <a:lnTo>
                    <a:pt x="143510" y="334010"/>
                  </a:lnTo>
                  <a:lnTo>
                    <a:pt x="142278" y="334010"/>
                  </a:lnTo>
                  <a:lnTo>
                    <a:pt x="142481" y="331470"/>
                  </a:lnTo>
                  <a:lnTo>
                    <a:pt x="144868" y="328930"/>
                  </a:lnTo>
                  <a:lnTo>
                    <a:pt x="145440" y="329272"/>
                  </a:lnTo>
                  <a:lnTo>
                    <a:pt x="145694" y="328930"/>
                  </a:lnTo>
                  <a:lnTo>
                    <a:pt x="147561" y="326390"/>
                  </a:lnTo>
                  <a:lnTo>
                    <a:pt x="151282" y="325120"/>
                  </a:lnTo>
                  <a:lnTo>
                    <a:pt x="152463" y="322580"/>
                  </a:lnTo>
                  <a:lnTo>
                    <a:pt x="153009" y="321310"/>
                  </a:lnTo>
                  <a:lnTo>
                    <a:pt x="154101" y="318770"/>
                  </a:lnTo>
                  <a:lnTo>
                    <a:pt x="154647" y="317500"/>
                  </a:lnTo>
                  <a:lnTo>
                    <a:pt x="157010" y="316420"/>
                  </a:lnTo>
                  <a:lnTo>
                    <a:pt x="157048" y="314960"/>
                  </a:lnTo>
                  <a:lnTo>
                    <a:pt x="157518" y="314960"/>
                  </a:lnTo>
                  <a:lnTo>
                    <a:pt x="158102" y="316230"/>
                  </a:lnTo>
                  <a:lnTo>
                    <a:pt x="158534" y="314960"/>
                  </a:lnTo>
                  <a:lnTo>
                    <a:pt x="158953" y="313690"/>
                  </a:lnTo>
                  <a:lnTo>
                    <a:pt x="156083" y="313690"/>
                  </a:lnTo>
                  <a:lnTo>
                    <a:pt x="157886" y="311150"/>
                  </a:lnTo>
                  <a:lnTo>
                    <a:pt x="156171" y="307340"/>
                  </a:lnTo>
                  <a:lnTo>
                    <a:pt x="166243" y="309880"/>
                  </a:lnTo>
                  <a:lnTo>
                    <a:pt x="166357" y="307340"/>
                  </a:lnTo>
                  <a:lnTo>
                    <a:pt x="166509" y="303530"/>
                  </a:lnTo>
                  <a:lnTo>
                    <a:pt x="167855" y="303530"/>
                  </a:lnTo>
                  <a:lnTo>
                    <a:pt x="167487" y="306070"/>
                  </a:lnTo>
                  <a:lnTo>
                    <a:pt x="168541" y="306070"/>
                  </a:lnTo>
                  <a:lnTo>
                    <a:pt x="170827" y="300990"/>
                  </a:lnTo>
                  <a:lnTo>
                    <a:pt x="170726" y="302260"/>
                  </a:lnTo>
                  <a:lnTo>
                    <a:pt x="171475" y="297180"/>
                  </a:lnTo>
                  <a:lnTo>
                    <a:pt x="171665" y="295910"/>
                  </a:lnTo>
                  <a:lnTo>
                    <a:pt x="175907" y="294640"/>
                  </a:lnTo>
                  <a:lnTo>
                    <a:pt x="172212" y="294640"/>
                  </a:lnTo>
                  <a:lnTo>
                    <a:pt x="172986" y="290830"/>
                  </a:lnTo>
                  <a:lnTo>
                    <a:pt x="173850" y="287020"/>
                  </a:lnTo>
                  <a:lnTo>
                    <a:pt x="170243" y="287020"/>
                  </a:lnTo>
                  <a:lnTo>
                    <a:pt x="171615" y="284480"/>
                  </a:lnTo>
                  <a:lnTo>
                    <a:pt x="172974" y="281940"/>
                  </a:lnTo>
                  <a:lnTo>
                    <a:pt x="173786" y="281940"/>
                  </a:lnTo>
                  <a:lnTo>
                    <a:pt x="174104" y="283210"/>
                  </a:lnTo>
                  <a:lnTo>
                    <a:pt x="174294" y="284187"/>
                  </a:lnTo>
                  <a:lnTo>
                    <a:pt x="174205" y="284632"/>
                  </a:lnTo>
                  <a:lnTo>
                    <a:pt x="174028" y="285407"/>
                  </a:lnTo>
                  <a:lnTo>
                    <a:pt x="173850" y="286232"/>
                  </a:lnTo>
                  <a:lnTo>
                    <a:pt x="174713" y="286334"/>
                  </a:lnTo>
                  <a:lnTo>
                    <a:pt x="174586" y="285470"/>
                  </a:lnTo>
                  <a:lnTo>
                    <a:pt x="174472" y="284657"/>
                  </a:lnTo>
                  <a:lnTo>
                    <a:pt x="174396" y="284213"/>
                  </a:lnTo>
                  <a:lnTo>
                    <a:pt x="174561" y="283210"/>
                  </a:lnTo>
                  <a:lnTo>
                    <a:pt x="176707" y="283210"/>
                  </a:lnTo>
                  <a:lnTo>
                    <a:pt x="177190" y="284480"/>
                  </a:lnTo>
                  <a:lnTo>
                    <a:pt x="177380" y="287020"/>
                  </a:lnTo>
                  <a:lnTo>
                    <a:pt x="174713" y="287020"/>
                  </a:lnTo>
                  <a:lnTo>
                    <a:pt x="175044" y="289560"/>
                  </a:lnTo>
                  <a:lnTo>
                    <a:pt x="175602" y="292100"/>
                  </a:lnTo>
                  <a:lnTo>
                    <a:pt x="177038" y="293370"/>
                  </a:lnTo>
                  <a:lnTo>
                    <a:pt x="177038" y="292722"/>
                  </a:lnTo>
                  <a:lnTo>
                    <a:pt x="177342" y="293077"/>
                  </a:lnTo>
                  <a:lnTo>
                    <a:pt x="178193" y="292887"/>
                  </a:lnTo>
                  <a:lnTo>
                    <a:pt x="177723" y="292760"/>
                  </a:lnTo>
                  <a:lnTo>
                    <a:pt x="177038" y="292176"/>
                  </a:lnTo>
                  <a:lnTo>
                    <a:pt x="177292" y="292100"/>
                  </a:lnTo>
                  <a:lnTo>
                    <a:pt x="177698" y="290830"/>
                  </a:lnTo>
                  <a:lnTo>
                    <a:pt x="177800" y="292100"/>
                  </a:lnTo>
                  <a:lnTo>
                    <a:pt x="178562" y="292100"/>
                  </a:lnTo>
                  <a:lnTo>
                    <a:pt x="178638" y="290830"/>
                  </a:lnTo>
                  <a:lnTo>
                    <a:pt x="181838" y="292100"/>
                  </a:lnTo>
                  <a:lnTo>
                    <a:pt x="181114" y="290830"/>
                  </a:lnTo>
                  <a:lnTo>
                    <a:pt x="187528" y="288290"/>
                  </a:lnTo>
                  <a:lnTo>
                    <a:pt x="188163" y="285750"/>
                  </a:lnTo>
                  <a:lnTo>
                    <a:pt x="188785" y="283210"/>
                  </a:lnTo>
                  <a:lnTo>
                    <a:pt x="188760" y="281940"/>
                  </a:lnTo>
                  <a:lnTo>
                    <a:pt x="188607" y="275590"/>
                  </a:lnTo>
                  <a:lnTo>
                    <a:pt x="191147" y="273050"/>
                  </a:lnTo>
                  <a:lnTo>
                    <a:pt x="193687" y="270510"/>
                  </a:lnTo>
                  <a:lnTo>
                    <a:pt x="193802" y="273050"/>
                  </a:lnTo>
                  <a:lnTo>
                    <a:pt x="195986" y="273050"/>
                  </a:lnTo>
                  <a:lnTo>
                    <a:pt x="196875" y="274281"/>
                  </a:lnTo>
                  <a:lnTo>
                    <a:pt x="202933" y="271780"/>
                  </a:lnTo>
                  <a:lnTo>
                    <a:pt x="203606" y="270510"/>
                  </a:lnTo>
                  <a:lnTo>
                    <a:pt x="204266" y="269240"/>
                  </a:lnTo>
                  <a:lnTo>
                    <a:pt x="205409" y="270510"/>
                  </a:lnTo>
                  <a:lnTo>
                    <a:pt x="205905" y="271780"/>
                  </a:lnTo>
                  <a:lnTo>
                    <a:pt x="202946" y="273050"/>
                  </a:lnTo>
                  <a:lnTo>
                    <a:pt x="208178" y="274320"/>
                  </a:lnTo>
                  <a:close/>
                </a:path>
                <a:path w="396875" h="532130">
                  <a:moveTo>
                    <a:pt x="208216" y="266700"/>
                  </a:moveTo>
                  <a:lnTo>
                    <a:pt x="207670" y="266560"/>
                  </a:lnTo>
                  <a:lnTo>
                    <a:pt x="207632" y="266700"/>
                  </a:lnTo>
                  <a:lnTo>
                    <a:pt x="208216" y="266700"/>
                  </a:lnTo>
                  <a:close/>
                </a:path>
                <a:path w="396875" h="532130">
                  <a:moveTo>
                    <a:pt x="212509" y="265074"/>
                  </a:moveTo>
                  <a:lnTo>
                    <a:pt x="211836" y="265430"/>
                  </a:lnTo>
                  <a:lnTo>
                    <a:pt x="212496" y="265430"/>
                  </a:lnTo>
                  <a:lnTo>
                    <a:pt x="212509" y="265074"/>
                  </a:lnTo>
                  <a:close/>
                </a:path>
                <a:path w="396875" h="532130">
                  <a:moveTo>
                    <a:pt x="226949" y="245110"/>
                  </a:moveTo>
                  <a:lnTo>
                    <a:pt x="218313" y="245110"/>
                  </a:lnTo>
                  <a:lnTo>
                    <a:pt x="216001" y="245110"/>
                  </a:lnTo>
                  <a:lnTo>
                    <a:pt x="215176" y="247650"/>
                  </a:lnTo>
                  <a:lnTo>
                    <a:pt x="213385" y="247650"/>
                  </a:lnTo>
                  <a:lnTo>
                    <a:pt x="208432" y="248920"/>
                  </a:lnTo>
                  <a:lnTo>
                    <a:pt x="202069" y="252730"/>
                  </a:lnTo>
                  <a:lnTo>
                    <a:pt x="194830" y="257810"/>
                  </a:lnTo>
                  <a:lnTo>
                    <a:pt x="187312" y="261620"/>
                  </a:lnTo>
                  <a:lnTo>
                    <a:pt x="192430" y="265430"/>
                  </a:lnTo>
                  <a:lnTo>
                    <a:pt x="182029" y="262890"/>
                  </a:lnTo>
                  <a:lnTo>
                    <a:pt x="184518" y="266700"/>
                  </a:lnTo>
                  <a:lnTo>
                    <a:pt x="204000" y="266700"/>
                  </a:lnTo>
                  <a:lnTo>
                    <a:pt x="203301" y="265430"/>
                  </a:lnTo>
                  <a:lnTo>
                    <a:pt x="207670" y="266560"/>
                  </a:lnTo>
                  <a:lnTo>
                    <a:pt x="207962" y="265430"/>
                  </a:lnTo>
                  <a:lnTo>
                    <a:pt x="212559" y="262890"/>
                  </a:lnTo>
                  <a:lnTo>
                    <a:pt x="212509" y="265074"/>
                  </a:lnTo>
                  <a:lnTo>
                    <a:pt x="216649" y="262890"/>
                  </a:lnTo>
                  <a:lnTo>
                    <a:pt x="225704" y="256540"/>
                  </a:lnTo>
                  <a:lnTo>
                    <a:pt x="224116" y="252730"/>
                  </a:lnTo>
                  <a:lnTo>
                    <a:pt x="224459" y="252730"/>
                  </a:lnTo>
                  <a:lnTo>
                    <a:pt x="226301" y="256540"/>
                  </a:lnTo>
                  <a:lnTo>
                    <a:pt x="226504" y="257810"/>
                  </a:lnTo>
                  <a:lnTo>
                    <a:pt x="226593" y="252730"/>
                  </a:lnTo>
                  <a:lnTo>
                    <a:pt x="226682" y="250190"/>
                  </a:lnTo>
                  <a:lnTo>
                    <a:pt x="226949" y="245110"/>
                  </a:lnTo>
                  <a:close/>
                </a:path>
                <a:path w="396875" h="532130">
                  <a:moveTo>
                    <a:pt x="227241" y="240030"/>
                  </a:moveTo>
                  <a:lnTo>
                    <a:pt x="224396" y="240030"/>
                  </a:lnTo>
                  <a:lnTo>
                    <a:pt x="222885" y="238760"/>
                  </a:lnTo>
                  <a:lnTo>
                    <a:pt x="223697" y="236220"/>
                  </a:lnTo>
                  <a:lnTo>
                    <a:pt x="220738" y="242570"/>
                  </a:lnTo>
                  <a:lnTo>
                    <a:pt x="220446" y="240030"/>
                  </a:lnTo>
                  <a:lnTo>
                    <a:pt x="218846" y="243840"/>
                  </a:lnTo>
                  <a:lnTo>
                    <a:pt x="227025" y="243840"/>
                  </a:lnTo>
                  <a:lnTo>
                    <a:pt x="227101" y="242570"/>
                  </a:lnTo>
                  <a:lnTo>
                    <a:pt x="227241" y="240030"/>
                  </a:lnTo>
                  <a:close/>
                </a:path>
                <a:path w="396875" h="532130">
                  <a:moveTo>
                    <a:pt x="232854" y="253072"/>
                  </a:moveTo>
                  <a:lnTo>
                    <a:pt x="228257" y="248653"/>
                  </a:lnTo>
                  <a:lnTo>
                    <a:pt x="230111" y="256959"/>
                  </a:lnTo>
                  <a:lnTo>
                    <a:pt x="230225" y="253669"/>
                  </a:lnTo>
                  <a:lnTo>
                    <a:pt x="231343" y="253365"/>
                  </a:lnTo>
                  <a:lnTo>
                    <a:pt x="232854" y="253072"/>
                  </a:lnTo>
                  <a:close/>
                </a:path>
                <a:path w="396875" h="532130">
                  <a:moveTo>
                    <a:pt x="233057" y="253022"/>
                  </a:moveTo>
                  <a:lnTo>
                    <a:pt x="232867" y="253060"/>
                  </a:lnTo>
                  <a:lnTo>
                    <a:pt x="232994" y="253187"/>
                  </a:lnTo>
                  <a:lnTo>
                    <a:pt x="233057" y="253022"/>
                  </a:lnTo>
                  <a:close/>
                </a:path>
                <a:path w="396875" h="532130">
                  <a:moveTo>
                    <a:pt x="235889" y="248920"/>
                  </a:moveTo>
                  <a:lnTo>
                    <a:pt x="233514" y="247294"/>
                  </a:lnTo>
                  <a:lnTo>
                    <a:pt x="233248" y="247650"/>
                  </a:lnTo>
                  <a:lnTo>
                    <a:pt x="235712" y="249250"/>
                  </a:lnTo>
                  <a:lnTo>
                    <a:pt x="235889" y="248920"/>
                  </a:lnTo>
                  <a:close/>
                </a:path>
                <a:path w="396875" h="532130">
                  <a:moveTo>
                    <a:pt x="238404" y="250190"/>
                  </a:moveTo>
                  <a:lnTo>
                    <a:pt x="237159" y="250190"/>
                  </a:lnTo>
                  <a:lnTo>
                    <a:pt x="235712" y="249250"/>
                  </a:lnTo>
                  <a:lnTo>
                    <a:pt x="233045" y="254000"/>
                  </a:lnTo>
                  <a:lnTo>
                    <a:pt x="234289" y="254000"/>
                  </a:lnTo>
                  <a:lnTo>
                    <a:pt x="236296" y="252730"/>
                  </a:lnTo>
                  <a:lnTo>
                    <a:pt x="238404" y="250190"/>
                  </a:lnTo>
                  <a:close/>
                </a:path>
                <a:path w="396875" h="532130">
                  <a:moveTo>
                    <a:pt x="238569" y="212115"/>
                  </a:moveTo>
                  <a:lnTo>
                    <a:pt x="235813" y="212610"/>
                  </a:lnTo>
                  <a:lnTo>
                    <a:pt x="232067" y="212864"/>
                  </a:lnTo>
                  <a:lnTo>
                    <a:pt x="233972" y="213982"/>
                  </a:lnTo>
                  <a:lnTo>
                    <a:pt x="236080" y="214757"/>
                  </a:lnTo>
                  <a:lnTo>
                    <a:pt x="236702" y="213347"/>
                  </a:lnTo>
                  <a:lnTo>
                    <a:pt x="237578" y="212559"/>
                  </a:lnTo>
                  <a:lnTo>
                    <a:pt x="238569" y="212115"/>
                  </a:lnTo>
                  <a:close/>
                </a:path>
                <a:path w="396875" h="532130">
                  <a:moveTo>
                    <a:pt x="239395" y="212090"/>
                  </a:moveTo>
                  <a:lnTo>
                    <a:pt x="238569" y="213360"/>
                  </a:lnTo>
                  <a:lnTo>
                    <a:pt x="239395" y="212090"/>
                  </a:lnTo>
                  <a:close/>
                </a:path>
                <a:path w="396875" h="532130">
                  <a:moveTo>
                    <a:pt x="243776" y="245110"/>
                  </a:moveTo>
                  <a:lnTo>
                    <a:pt x="241630" y="245541"/>
                  </a:lnTo>
                  <a:lnTo>
                    <a:pt x="241947" y="246380"/>
                  </a:lnTo>
                  <a:lnTo>
                    <a:pt x="243776" y="245110"/>
                  </a:lnTo>
                  <a:close/>
                </a:path>
                <a:path w="396875" h="532130">
                  <a:moveTo>
                    <a:pt x="245618" y="242570"/>
                  </a:moveTo>
                  <a:lnTo>
                    <a:pt x="245427" y="242455"/>
                  </a:lnTo>
                  <a:lnTo>
                    <a:pt x="245325" y="243840"/>
                  </a:lnTo>
                  <a:lnTo>
                    <a:pt x="245618" y="242570"/>
                  </a:lnTo>
                  <a:close/>
                </a:path>
                <a:path w="396875" h="532130">
                  <a:moveTo>
                    <a:pt x="245630" y="237490"/>
                  </a:moveTo>
                  <a:lnTo>
                    <a:pt x="245376" y="236220"/>
                  </a:lnTo>
                  <a:lnTo>
                    <a:pt x="244995" y="236220"/>
                  </a:lnTo>
                  <a:lnTo>
                    <a:pt x="230060" y="236220"/>
                  </a:lnTo>
                  <a:lnTo>
                    <a:pt x="227698" y="236220"/>
                  </a:lnTo>
                  <a:lnTo>
                    <a:pt x="227304" y="240030"/>
                  </a:lnTo>
                  <a:lnTo>
                    <a:pt x="228434" y="243840"/>
                  </a:lnTo>
                  <a:lnTo>
                    <a:pt x="233514" y="247294"/>
                  </a:lnTo>
                  <a:lnTo>
                    <a:pt x="234188" y="246380"/>
                  </a:lnTo>
                  <a:lnTo>
                    <a:pt x="237528" y="246380"/>
                  </a:lnTo>
                  <a:lnTo>
                    <a:pt x="241630" y="245541"/>
                  </a:lnTo>
                  <a:lnTo>
                    <a:pt x="239509" y="240030"/>
                  </a:lnTo>
                  <a:lnTo>
                    <a:pt x="241160" y="238760"/>
                  </a:lnTo>
                  <a:lnTo>
                    <a:pt x="241528" y="240030"/>
                  </a:lnTo>
                  <a:lnTo>
                    <a:pt x="245427" y="242455"/>
                  </a:lnTo>
                  <a:lnTo>
                    <a:pt x="245605" y="240030"/>
                  </a:lnTo>
                  <a:lnTo>
                    <a:pt x="245618" y="238760"/>
                  </a:lnTo>
                  <a:lnTo>
                    <a:pt x="245630" y="237490"/>
                  </a:lnTo>
                  <a:close/>
                </a:path>
                <a:path w="396875" h="532130">
                  <a:moveTo>
                    <a:pt x="292163" y="151650"/>
                  </a:moveTo>
                  <a:lnTo>
                    <a:pt x="290614" y="152298"/>
                  </a:lnTo>
                  <a:lnTo>
                    <a:pt x="289204" y="153238"/>
                  </a:lnTo>
                  <a:lnTo>
                    <a:pt x="289509" y="155384"/>
                  </a:lnTo>
                  <a:lnTo>
                    <a:pt x="289852" y="155282"/>
                  </a:lnTo>
                  <a:lnTo>
                    <a:pt x="290093" y="155117"/>
                  </a:lnTo>
                  <a:lnTo>
                    <a:pt x="290410" y="155003"/>
                  </a:lnTo>
                  <a:lnTo>
                    <a:pt x="290791" y="153835"/>
                  </a:lnTo>
                  <a:lnTo>
                    <a:pt x="291261" y="152742"/>
                  </a:lnTo>
                  <a:lnTo>
                    <a:pt x="292163" y="151650"/>
                  </a:lnTo>
                  <a:close/>
                </a:path>
                <a:path w="396875" h="532130">
                  <a:moveTo>
                    <a:pt x="292874" y="186690"/>
                  </a:moveTo>
                  <a:lnTo>
                    <a:pt x="287401" y="187744"/>
                  </a:lnTo>
                  <a:lnTo>
                    <a:pt x="287324" y="187960"/>
                  </a:lnTo>
                  <a:lnTo>
                    <a:pt x="292874" y="186690"/>
                  </a:lnTo>
                  <a:close/>
                </a:path>
                <a:path w="396875" h="532130">
                  <a:moveTo>
                    <a:pt x="296697" y="150456"/>
                  </a:moveTo>
                  <a:lnTo>
                    <a:pt x="295490" y="149047"/>
                  </a:lnTo>
                  <a:lnTo>
                    <a:pt x="293890" y="149923"/>
                  </a:lnTo>
                  <a:lnTo>
                    <a:pt x="292874" y="150774"/>
                  </a:lnTo>
                  <a:lnTo>
                    <a:pt x="292176" y="151638"/>
                  </a:lnTo>
                  <a:lnTo>
                    <a:pt x="294259" y="150749"/>
                  </a:lnTo>
                  <a:lnTo>
                    <a:pt x="296697" y="150456"/>
                  </a:lnTo>
                  <a:close/>
                </a:path>
                <a:path w="396875" h="532130">
                  <a:moveTo>
                    <a:pt x="306412" y="162560"/>
                  </a:moveTo>
                  <a:lnTo>
                    <a:pt x="306387" y="161302"/>
                  </a:lnTo>
                  <a:lnTo>
                    <a:pt x="305701" y="162039"/>
                  </a:lnTo>
                  <a:lnTo>
                    <a:pt x="306412" y="162560"/>
                  </a:lnTo>
                  <a:close/>
                </a:path>
                <a:path w="396875" h="532130">
                  <a:moveTo>
                    <a:pt x="306501" y="147320"/>
                  </a:moveTo>
                  <a:close/>
                </a:path>
                <a:path w="396875" h="532130">
                  <a:moveTo>
                    <a:pt x="306705" y="160832"/>
                  </a:moveTo>
                  <a:lnTo>
                    <a:pt x="306374" y="161290"/>
                  </a:lnTo>
                  <a:lnTo>
                    <a:pt x="306425" y="161417"/>
                  </a:lnTo>
                  <a:lnTo>
                    <a:pt x="306552" y="161721"/>
                  </a:lnTo>
                  <a:lnTo>
                    <a:pt x="306628" y="161290"/>
                  </a:lnTo>
                  <a:lnTo>
                    <a:pt x="306705" y="160832"/>
                  </a:lnTo>
                  <a:close/>
                </a:path>
                <a:path w="396875" h="532130">
                  <a:moveTo>
                    <a:pt x="306844" y="163423"/>
                  </a:moveTo>
                  <a:lnTo>
                    <a:pt x="306705" y="162801"/>
                  </a:lnTo>
                  <a:lnTo>
                    <a:pt x="305460" y="163830"/>
                  </a:lnTo>
                  <a:lnTo>
                    <a:pt x="306844" y="163423"/>
                  </a:lnTo>
                  <a:close/>
                </a:path>
                <a:path w="396875" h="532130">
                  <a:moveTo>
                    <a:pt x="306895" y="162560"/>
                  </a:moveTo>
                  <a:lnTo>
                    <a:pt x="306552" y="161721"/>
                  </a:lnTo>
                  <a:lnTo>
                    <a:pt x="306552" y="162039"/>
                  </a:lnTo>
                  <a:lnTo>
                    <a:pt x="306705" y="162801"/>
                  </a:lnTo>
                  <a:lnTo>
                    <a:pt x="306895" y="162648"/>
                  </a:lnTo>
                  <a:close/>
                </a:path>
                <a:path w="396875" h="532130">
                  <a:moveTo>
                    <a:pt x="307670" y="149110"/>
                  </a:moveTo>
                  <a:lnTo>
                    <a:pt x="306692" y="149110"/>
                  </a:lnTo>
                  <a:lnTo>
                    <a:pt x="305485" y="152311"/>
                  </a:lnTo>
                  <a:lnTo>
                    <a:pt x="306019" y="153073"/>
                  </a:lnTo>
                  <a:lnTo>
                    <a:pt x="306959" y="152577"/>
                  </a:lnTo>
                  <a:lnTo>
                    <a:pt x="307340" y="151333"/>
                  </a:lnTo>
                  <a:lnTo>
                    <a:pt x="307276" y="150342"/>
                  </a:lnTo>
                  <a:lnTo>
                    <a:pt x="307670" y="149110"/>
                  </a:lnTo>
                  <a:close/>
                </a:path>
                <a:path w="396875" h="532130">
                  <a:moveTo>
                    <a:pt x="309816" y="162560"/>
                  </a:moveTo>
                  <a:lnTo>
                    <a:pt x="308432" y="161378"/>
                  </a:lnTo>
                  <a:lnTo>
                    <a:pt x="306997" y="162560"/>
                  </a:lnTo>
                  <a:lnTo>
                    <a:pt x="306908" y="163410"/>
                  </a:lnTo>
                  <a:lnTo>
                    <a:pt x="309816" y="162560"/>
                  </a:lnTo>
                  <a:close/>
                </a:path>
                <a:path w="396875" h="532130">
                  <a:moveTo>
                    <a:pt x="310438" y="154940"/>
                  </a:moveTo>
                  <a:lnTo>
                    <a:pt x="307505" y="153670"/>
                  </a:lnTo>
                  <a:lnTo>
                    <a:pt x="306844" y="160020"/>
                  </a:lnTo>
                  <a:lnTo>
                    <a:pt x="306705" y="160832"/>
                  </a:lnTo>
                  <a:lnTo>
                    <a:pt x="307289" y="160020"/>
                  </a:lnTo>
                  <a:lnTo>
                    <a:pt x="309219" y="159448"/>
                  </a:lnTo>
                  <a:lnTo>
                    <a:pt x="310172" y="157480"/>
                  </a:lnTo>
                  <a:lnTo>
                    <a:pt x="310438" y="154940"/>
                  </a:lnTo>
                  <a:close/>
                </a:path>
                <a:path w="396875" h="532130">
                  <a:moveTo>
                    <a:pt x="311619" y="158750"/>
                  </a:moveTo>
                  <a:lnTo>
                    <a:pt x="309219" y="159448"/>
                  </a:lnTo>
                  <a:lnTo>
                    <a:pt x="308559" y="160832"/>
                  </a:lnTo>
                  <a:lnTo>
                    <a:pt x="308432" y="161378"/>
                  </a:lnTo>
                  <a:lnTo>
                    <a:pt x="311619" y="158750"/>
                  </a:lnTo>
                  <a:close/>
                </a:path>
                <a:path w="396875" h="532130">
                  <a:moveTo>
                    <a:pt x="312381" y="120713"/>
                  </a:moveTo>
                  <a:lnTo>
                    <a:pt x="309499" y="119570"/>
                  </a:lnTo>
                  <a:lnTo>
                    <a:pt x="310464" y="119507"/>
                  </a:lnTo>
                  <a:lnTo>
                    <a:pt x="308673" y="117411"/>
                  </a:lnTo>
                  <a:lnTo>
                    <a:pt x="310388" y="126276"/>
                  </a:lnTo>
                  <a:lnTo>
                    <a:pt x="311505" y="121272"/>
                  </a:lnTo>
                  <a:lnTo>
                    <a:pt x="312381" y="120713"/>
                  </a:lnTo>
                  <a:close/>
                </a:path>
                <a:path w="396875" h="532130">
                  <a:moveTo>
                    <a:pt x="312394" y="116751"/>
                  </a:moveTo>
                  <a:lnTo>
                    <a:pt x="312153" y="116903"/>
                  </a:lnTo>
                  <a:lnTo>
                    <a:pt x="312000" y="116941"/>
                  </a:lnTo>
                  <a:lnTo>
                    <a:pt x="311594" y="117678"/>
                  </a:lnTo>
                  <a:lnTo>
                    <a:pt x="311251" y="118465"/>
                  </a:lnTo>
                  <a:lnTo>
                    <a:pt x="311556" y="117817"/>
                  </a:lnTo>
                  <a:lnTo>
                    <a:pt x="311962" y="117259"/>
                  </a:lnTo>
                  <a:lnTo>
                    <a:pt x="312394" y="116751"/>
                  </a:lnTo>
                  <a:close/>
                </a:path>
                <a:path w="396875" h="532130">
                  <a:moveTo>
                    <a:pt x="312420" y="115671"/>
                  </a:moveTo>
                  <a:lnTo>
                    <a:pt x="311848" y="116560"/>
                  </a:lnTo>
                  <a:lnTo>
                    <a:pt x="311962" y="116852"/>
                  </a:lnTo>
                  <a:lnTo>
                    <a:pt x="312420" y="115671"/>
                  </a:lnTo>
                  <a:close/>
                </a:path>
                <a:path w="396875" h="532130">
                  <a:moveTo>
                    <a:pt x="313385" y="114477"/>
                  </a:moveTo>
                  <a:lnTo>
                    <a:pt x="313143" y="114173"/>
                  </a:lnTo>
                  <a:lnTo>
                    <a:pt x="312877" y="114198"/>
                  </a:lnTo>
                  <a:lnTo>
                    <a:pt x="312686" y="115366"/>
                  </a:lnTo>
                  <a:lnTo>
                    <a:pt x="312966" y="114998"/>
                  </a:lnTo>
                  <a:lnTo>
                    <a:pt x="313182" y="114744"/>
                  </a:lnTo>
                  <a:lnTo>
                    <a:pt x="313385" y="114477"/>
                  </a:lnTo>
                  <a:close/>
                </a:path>
                <a:path w="396875" h="532130">
                  <a:moveTo>
                    <a:pt x="313702" y="115608"/>
                  </a:moveTo>
                  <a:lnTo>
                    <a:pt x="313245" y="115900"/>
                  </a:lnTo>
                  <a:lnTo>
                    <a:pt x="312801" y="116293"/>
                  </a:lnTo>
                  <a:lnTo>
                    <a:pt x="312394" y="116738"/>
                  </a:lnTo>
                  <a:lnTo>
                    <a:pt x="312661" y="116586"/>
                  </a:lnTo>
                  <a:lnTo>
                    <a:pt x="313067" y="116255"/>
                  </a:lnTo>
                  <a:lnTo>
                    <a:pt x="313702" y="115608"/>
                  </a:lnTo>
                  <a:close/>
                </a:path>
                <a:path w="396875" h="532130">
                  <a:moveTo>
                    <a:pt x="317068" y="104660"/>
                  </a:moveTo>
                  <a:lnTo>
                    <a:pt x="316699" y="105448"/>
                  </a:lnTo>
                  <a:lnTo>
                    <a:pt x="316865" y="105422"/>
                  </a:lnTo>
                  <a:lnTo>
                    <a:pt x="317068" y="104660"/>
                  </a:lnTo>
                  <a:close/>
                </a:path>
                <a:path w="396875" h="532130">
                  <a:moveTo>
                    <a:pt x="318185" y="105549"/>
                  </a:moveTo>
                  <a:lnTo>
                    <a:pt x="317665" y="105346"/>
                  </a:lnTo>
                  <a:lnTo>
                    <a:pt x="316865" y="105422"/>
                  </a:lnTo>
                  <a:lnTo>
                    <a:pt x="316344" y="107416"/>
                  </a:lnTo>
                  <a:lnTo>
                    <a:pt x="316852" y="106172"/>
                  </a:lnTo>
                  <a:lnTo>
                    <a:pt x="317538" y="105981"/>
                  </a:lnTo>
                  <a:lnTo>
                    <a:pt x="318185" y="105549"/>
                  </a:lnTo>
                  <a:close/>
                </a:path>
                <a:path w="396875" h="532130">
                  <a:moveTo>
                    <a:pt x="322338" y="115570"/>
                  </a:moveTo>
                  <a:lnTo>
                    <a:pt x="322033" y="114300"/>
                  </a:lnTo>
                  <a:lnTo>
                    <a:pt x="322211" y="114185"/>
                  </a:lnTo>
                  <a:lnTo>
                    <a:pt x="321906" y="114300"/>
                  </a:lnTo>
                  <a:lnTo>
                    <a:pt x="322338" y="115570"/>
                  </a:lnTo>
                  <a:close/>
                </a:path>
                <a:path w="396875" h="532130">
                  <a:moveTo>
                    <a:pt x="323049" y="116230"/>
                  </a:moveTo>
                  <a:lnTo>
                    <a:pt x="322630" y="115887"/>
                  </a:lnTo>
                  <a:lnTo>
                    <a:pt x="322427" y="115582"/>
                  </a:lnTo>
                  <a:lnTo>
                    <a:pt x="322351" y="115290"/>
                  </a:lnTo>
                  <a:lnTo>
                    <a:pt x="322440" y="115646"/>
                  </a:lnTo>
                  <a:lnTo>
                    <a:pt x="322618" y="115963"/>
                  </a:lnTo>
                  <a:lnTo>
                    <a:pt x="323049" y="116230"/>
                  </a:lnTo>
                  <a:close/>
                </a:path>
                <a:path w="396875" h="532130">
                  <a:moveTo>
                    <a:pt x="324027" y="95719"/>
                  </a:moveTo>
                  <a:lnTo>
                    <a:pt x="322402" y="94602"/>
                  </a:lnTo>
                  <a:lnTo>
                    <a:pt x="322681" y="96583"/>
                  </a:lnTo>
                  <a:lnTo>
                    <a:pt x="324027" y="95719"/>
                  </a:lnTo>
                  <a:close/>
                </a:path>
                <a:path w="396875" h="532130">
                  <a:moveTo>
                    <a:pt x="324231" y="100330"/>
                  </a:moveTo>
                  <a:lnTo>
                    <a:pt x="319862" y="101600"/>
                  </a:lnTo>
                  <a:lnTo>
                    <a:pt x="322973" y="101600"/>
                  </a:lnTo>
                  <a:lnTo>
                    <a:pt x="324231" y="100330"/>
                  </a:lnTo>
                  <a:close/>
                </a:path>
                <a:path w="396875" h="532130">
                  <a:moveTo>
                    <a:pt x="324739" y="101600"/>
                  </a:moveTo>
                  <a:lnTo>
                    <a:pt x="322973" y="101600"/>
                  </a:lnTo>
                  <a:lnTo>
                    <a:pt x="321716" y="102870"/>
                  </a:lnTo>
                  <a:lnTo>
                    <a:pt x="322021" y="103835"/>
                  </a:lnTo>
                  <a:lnTo>
                    <a:pt x="324739" y="101600"/>
                  </a:lnTo>
                  <a:close/>
                </a:path>
                <a:path w="396875" h="532130">
                  <a:moveTo>
                    <a:pt x="325272" y="118008"/>
                  </a:moveTo>
                  <a:lnTo>
                    <a:pt x="324878" y="117856"/>
                  </a:lnTo>
                  <a:lnTo>
                    <a:pt x="324840" y="117398"/>
                  </a:lnTo>
                  <a:lnTo>
                    <a:pt x="324904" y="116878"/>
                  </a:lnTo>
                  <a:lnTo>
                    <a:pt x="323964" y="118541"/>
                  </a:lnTo>
                  <a:lnTo>
                    <a:pt x="322554" y="120167"/>
                  </a:lnTo>
                  <a:lnTo>
                    <a:pt x="323240" y="120434"/>
                  </a:lnTo>
                  <a:lnTo>
                    <a:pt x="325272" y="118008"/>
                  </a:lnTo>
                  <a:close/>
                </a:path>
                <a:path w="396875" h="532130">
                  <a:moveTo>
                    <a:pt x="325793" y="115150"/>
                  </a:moveTo>
                  <a:lnTo>
                    <a:pt x="325691" y="114477"/>
                  </a:lnTo>
                  <a:lnTo>
                    <a:pt x="325462" y="114973"/>
                  </a:lnTo>
                  <a:lnTo>
                    <a:pt x="325005" y="116039"/>
                  </a:lnTo>
                  <a:lnTo>
                    <a:pt x="324904" y="116878"/>
                  </a:lnTo>
                  <a:lnTo>
                    <a:pt x="325412" y="116014"/>
                  </a:lnTo>
                  <a:lnTo>
                    <a:pt x="325793" y="115150"/>
                  </a:lnTo>
                  <a:close/>
                </a:path>
                <a:path w="396875" h="532130">
                  <a:moveTo>
                    <a:pt x="326707" y="90157"/>
                  </a:moveTo>
                  <a:lnTo>
                    <a:pt x="325031" y="88531"/>
                  </a:lnTo>
                  <a:lnTo>
                    <a:pt x="326504" y="92456"/>
                  </a:lnTo>
                  <a:lnTo>
                    <a:pt x="326707" y="90157"/>
                  </a:lnTo>
                  <a:close/>
                </a:path>
                <a:path w="396875" h="532130">
                  <a:moveTo>
                    <a:pt x="327952" y="103009"/>
                  </a:moveTo>
                  <a:lnTo>
                    <a:pt x="327875" y="103212"/>
                  </a:lnTo>
                  <a:lnTo>
                    <a:pt x="325577" y="101498"/>
                  </a:lnTo>
                  <a:lnTo>
                    <a:pt x="325297" y="106032"/>
                  </a:lnTo>
                  <a:lnTo>
                    <a:pt x="327177" y="106768"/>
                  </a:lnTo>
                  <a:lnTo>
                    <a:pt x="327393" y="104902"/>
                  </a:lnTo>
                  <a:lnTo>
                    <a:pt x="327952" y="103009"/>
                  </a:lnTo>
                  <a:close/>
                </a:path>
                <a:path w="396875" h="532130">
                  <a:moveTo>
                    <a:pt x="328815" y="111760"/>
                  </a:moveTo>
                  <a:lnTo>
                    <a:pt x="327482" y="110490"/>
                  </a:lnTo>
                  <a:lnTo>
                    <a:pt x="326136" y="109220"/>
                  </a:lnTo>
                  <a:lnTo>
                    <a:pt x="322973" y="110490"/>
                  </a:lnTo>
                  <a:lnTo>
                    <a:pt x="322935" y="107950"/>
                  </a:lnTo>
                  <a:lnTo>
                    <a:pt x="322922" y="106680"/>
                  </a:lnTo>
                  <a:lnTo>
                    <a:pt x="322021" y="103835"/>
                  </a:lnTo>
                  <a:lnTo>
                    <a:pt x="315468" y="109220"/>
                  </a:lnTo>
                  <a:lnTo>
                    <a:pt x="321183" y="107950"/>
                  </a:lnTo>
                  <a:lnTo>
                    <a:pt x="316357" y="109220"/>
                  </a:lnTo>
                  <a:lnTo>
                    <a:pt x="317576" y="111760"/>
                  </a:lnTo>
                  <a:lnTo>
                    <a:pt x="312940" y="113030"/>
                  </a:lnTo>
                  <a:lnTo>
                    <a:pt x="315188" y="113030"/>
                  </a:lnTo>
                  <a:lnTo>
                    <a:pt x="313385" y="115570"/>
                  </a:lnTo>
                  <a:lnTo>
                    <a:pt x="313880" y="115570"/>
                  </a:lnTo>
                  <a:lnTo>
                    <a:pt x="313982" y="116840"/>
                  </a:lnTo>
                  <a:lnTo>
                    <a:pt x="313956" y="115570"/>
                  </a:lnTo>
                  <a:lnTo>
                    <a:pt x="316001" y="115570"/>
                  </a:lnTo>
                  <a:lnTo>
                    <a:pt x="317360" y="118110"/>
                  </a:lnTo>
                  <a:lnTo>
                    <a:pt x="315125" y="121920"/>
                  </a:lnTo>
                  <a:lnTo>
                    <a:pt x="315429" y="124460"/>
                  </a:lnTo>
                  <a:lnTo>
                    <a:pt x="314185" y="125730"/>
                  </a:lnTo>
                  <a:lnTo>
                    <a:pt x="314756" y="123190"/>
                  </a:lnTo>
                  <a:lnTo>
                    <a:pt x="313359" y="123190"/>
                  </a:lnTo>
                  <a:lnTo>
                    <a:pt x="313829" y="125730"/>
                  </a:lnTo>
                  <a:lnTo>
                    <a:pt x="311759" y="125730"/>
                  </a:lnTo>
                  <a:lnTo>
                    <a:pt x="310070" y="127000"/>
                  </a:lnTo>
                  <a:lnTo>
                    <a:pt x="309765" y="127000"/>
                  </a:lnTo>
                  <a:lnTo>
                    <a:pt x="309664" y="127304"/>
                  </a:lnTo>
                  <a:lnTo>
                    <a:pt x="308381" y="128270"/>
                  </a:lnTo>
                  <a:lnTo>
                    <a:pt x="309168" y="124460"/>
                  </a:lnTo>
                  <a:lnTo>
                    <a:pt x="307340" y="127000"/>
                  </a:lnTo>
                  <a:lnTo>
                    <a:pt x="307263" y="130810"/>
                  </a:lnTo>
                  <a:lnTo>
                    <a:pt x="307263" y="127050"/>
                  </a:lnTo>
                  <a:lnTo>
                    <a:pt x="305219" y="128270"/>
                  </a:lnTo>
                  <a:lnTo>
                    <a:pt x="303352" y="130810"/>
                  </a:lnTo>
                  <a:lnTo>
                    <a:pt x="303288" y="133350"/>
                  </a:lnTo>
                  <a:lnTo>
                    <a:pt x="302044" y="134620"/>
                  </a:lnTo>
                  <a:lnTo>
                    <a:pt x="302488" y="135978"/>
                  </a:lnTo>
                  <a:lnTo>
                    <a:pt x="300837" y="140970"/>
                  </a:lnTo>
                  <a:lnTo>
                    <a:pt x="300342" y="140970"/>
                  </a:lnTo>
                  <a:lnTo>
                    <a:pt x="297281" y="146050"/>
                  </a:lnTo>
                  <a:lnTo>
                    <a:pt x="297345" y="152400"/>
                  </a:lnTo>
                  <a:lnTo>
                    <a:pt x="290398" y="156210"/>
                  </a:lnTo>
                  <a:lnTo>
                    <a:pt x="289204" y="158750"/>
                  </a:lnTo>
                  <a:lnTo>
                    <a:pt x="286842" y="161290"/>
                  </a:lnTo>
                  <a:lnTo>
                    <a:pt x="284962" y="161290"/>
                  </a:lnTo>
                  <a:lnTo>
                    <a:pt x="284048" y="162560"/>
                  </a:lnTo>
                  <a:lnTo>
                    <a:pt x="279082" y="165100"/>
                  </a:lnTo>
                  <a:lnTo>
                    <a:pt x="279908" y="166370"/>
                  </a:lnTo>
                  <a:lnTo>
                    <a:pt x="274459" y="165100"/>
                  </a:lnTo>
                  <a:lnTo>
                    <a:pt x="271386" y="173990"/>
                  </a:lnTo>
                  <a:lnTo>
                    <a:pt x="267627" y="176530"/>
                  </a:lnTo>
                  <a:lnTo>
                    <a:pt x="269303" y="179070"/>
                  </a:lnTo>
                  <a:lnTo>
                    <a:pt x="267106" y="180340"/>
                  </a:lnTo>
                  <a:lnTo>
                    <a:pt x="265595" y="182880"/>
                  </a:lnTo>
                  <a:lnTo>
                    <a:pt x="263639" y="186690"/>
                  </a:lnTo>
                  <a:lnTo>
                    <a:pt x="265366" y="187960"/>
                  </a:lnTo>
                  <a:lnTo>
                    <a:pt x="264363" y="191770"/>
                  </a:lnTo>
                  <a:lnTo>
                    <a:pt x="258305" y="193040"/>
                  </a:lnTo>
                  <a:lnTo>
                    <a:pt x="254774" y="196850"/>
                  </a:lnTo>
                  <a:lnTo>
                    <a:pt x="254406" y="195580"/>
                  </a:lnTo>
                  <a:lnTo>
                    <a:pt x="248488" y="195580"/>
                  </a:lnTo>
                  <a:lnTo>
                    <a:pt x="249910" y="207010"/>
                  </a:lnTo>
                  <a:lnTo>
                    <a:pt x="243395" y="209550"/>
                  </a:lnTo>
                  <a:lnTo>
                    <a:pt x="243039" y="210820"/>
                  </a:lnTo>
                  <a:lnTo>
                    <a:pt x="242163" y="210820"/>
                  </a:lnTo>
                  <a:lnTo>
                    <a:pt x="241198" y="211937"/>
                  </a:lnTo>
                  <a:lnTo>
                    <a:pt x="241211" y="210820"/>
                  </a:lnTo>
                  <a:lnTo>
                    <a:pt x="240804" y="212090"/>
                  </a:lnTo>
                  <a:lnTo>
                    <a:pt x="240601" y="212090"/>
                  </a:lnTo>
                  <a:lnTo>
                    <a:pt x="239903" y="213360"/>
                  </a:lnTo>
                  <a:lnTo>
                    <a:pt x="239001" y="214630"/>
                  </a:lnTo>
                  <a:lnTo>
                    <a:pt x="238417" y="215900"/>
                  </a:lnTo>
                  <a:lnTo>
                    <a:pt x="235889" y="215900"/>
                  </a:lnTo>
                  <a:lnTo>
                    <a:pt x="234149" y="217170"/>
                  </a:lnTo>
                  <a:lnTo>
                    <a:pt x="235966" y="217170"/>
                  </a:lnTo>
                  <a:lnTo>
                    <a:pt x="237934" y="218440"/>
                  </a:lnTo>
                  <a:lnTo>
                    <a:pt x="237731" y="218440"/>
                  </a:lnTo>
                  <a:lnTo>
                    <a:pt x="237731" y="220980"/>
                  </a:lnTo>
                  <a:lnTo>
                    <a:pt x="234746" y="219710"/>
                  </a:lnTo>
                  <a:lnTo>
                    <a:pt x="235419" y="222250"/>
                  </a:lnTo>
                  <a:lnTo>
                    <a:pt x="233908" y="223520"/>
                  </a:lnTo>
                  <a:lnTo>
                    <a:pt x="235280" y="229870"/>
                  </a:lnTo>
                  <a:lnTo>
                    <a:pt x="233527" y="229870"/>
                  </a:lnTo>
                  <a:lnTo>
                    <a:pt x="232295" y="228600"/>
                  </a:lnTo>
                  <a:lnTo>
                    <a:pt x="231787" y="228600"/>
                  </a:lnTo>
                  <a:lnTo>
                    <a:pt x="232549" y="229870"/>
                  </a:lnTo>
                  <a:lnTo>
                    <a:pt x="232410" y="229870"/>
                  </a:lnTo>
                  <a:lnTo>
                    <a:pt x="232537" y="231140"/>
                  </a:lnTo>
                  <a:lnTo>
                    <a:pt x="232321" y="232117"/>
                  </a:lnTo>
                  <a:lnTo>
                    <a:pt x="232321" y="232537"/>
                  </a:lnTo>
                  <a:lnTo>
                    <a:pt x="232879" y="233680"/>
                  </a:lnTo>
                  <a:lnTo>
                    <a:pt x="231775" y="233680"/>
                  </a:lnTo>
                  <a:lnTo>
                    <a:pt x="230403" y="234950"/>
                  </a:lnTo>
                  <a:lnTo>
                    <a:pt x="233502" y="234950"/>
                  </a:lnTo>
                  <a:lnTo>
                    <a:pt x="244919" y="234950"/>
                  </a:lnTo>
                  <a:lnTo>
                    <a:pt x="244995" y="236220"/>
                  </a:lnTo>
                  <a:lnTo>
                    <a:pt x="244932" y="234950"/>
                  </a:lnTo>
                  <a:lnTo>
                    <a:pt x="245110" y="234950"/>
                  </a:lnTo>
                  <a:lnTo>
                    <a:pt x="245376" y="236220"/>
                  </a:lnTo>
                  <a:lnTo>
                    <a:pt x="249021" y="236220"/>
                  </a:lnTo>
                  <a:lnTo>
                    <a:pt x="251371" y="234950"/>
                  </a:lnTo>
                  <a:lnTo>
                    <a:pt x="250545" y="234950"/>
                  </a:lnTo>
                  <a:lnTo>
                    <a:pt x="251828" y="232410"/>
                  </a:lnTo>
                  <a:lnTo>
                    <a:pt x="251739" y="230746"/>
                  </a:lnTo>
                  <a:lnTo>
                    <a:pt x="251739" y="232410"/>
                  </a:lnTo>
                  <a:lnTo>
                    <a:pt x="251498" y="232537"/>
                  </a:lnTo>
                  <a:lnTo>
                    <a:pt x="251587" y="232410"/>
                  </a:lnTo>
                  <a:lnTo>
                    <a:pt x="251739" y="232410"/>
                  </a:lnTo>
                  <a:lnTo>
                    <a:pt x="251739" y="230746"/>
                  </a:lnTo>
                  <a:lnTo>
                    <a:pt x="253428" y="228600"/>
                  </a:lnTo>
                  <a:lnTo>
                    <a:pt x="250672" y="226580"/>
                  </a:lnTo>
                  <a:lnTo>
                    <a:pt x="250672" y="232117"/>
                  </a:lnTo>
                  <a:lnTo>
                    <a:pt x="250380" y="233159"/>
                  </a:lnTo>
                  <a:lnTo>
                    <a:pt x="249440" y="233680"/>
                  </a:lnTo>
                  <a:lnTo>
                    <a:pt x="250672" y="232117"/>
                  </a:lnTo>
                  <a:lnTo>
                    <a:pt x="250672" y="226580"/>
                  </a:lnTo>
                  <a:lnTo>
                    <a:pt x="246532" y="223520"/>
                  </a:lnTo>
                  <a:lnTo>
                    <a:pt x="249250" y="220980"/>
                  </a:lnTo>
                  <a:lnTo>
                    <a:pt x="250609" y="219710"/>
                  </a:lnTo>
                  <a:lnTo>
                    <a:pt x="251015" y="220980"/>
                  </a:lnTo>
                  <a:lnTo>
                    <a:pt x="254965" y="224790"/>
                  </a:lnTo>
                  <a:lnTo>
                    <a:pt x="257365" y="223520"/>
                  </a:lnTo>
                  <a:lnTo>
                    <a:pt x="255993" y="220980"/>
                  </a:lnTo>
                  <a:lnTo>
                    <a:pt x="255435" y="219710"/>
                  </a:lnTo>
                  <a:lnTo>
                    <a:pt x="250977" y="209550"/>
                  </a:lnTo>
                  <a:lnTo>
                    <a:pt x="253225" y="204470"/>
                  </a:lnTo>
                  <a:lnTo>
                    <a:pt x="255143" y="204470"/>
                  </a:lnTo>
                  <a:lnTo>
                    <a:pt x="256705" y="200660"/>
                  </a:lnTo>
                  <a:lnTo>
                    <a:pt x="257911" y="204470"/>
                  </a:lnTo>
                  <a:lnTo>
                    <a:pt x="259537" y="215900"/>
                  </a:lnTo>
                  <a:lnTo>
                    <a:pt x="259816" y="220980"/>
                  </a:lnTo>
                  <a:lnTo>
                    <a:pt x="262242" y="220980"/>
                  </a:lnTo>
                  <a:lnTo>
                    <a:pt x="261620" y="222250"/>
                  </a:lnTo>
                  <a:lnTo>
                    <a:pt x="263715" y="219710"/>
                  </a:lnTo>
                  <a:lnTo>
                    <a:pt x="265633" y="219710"/>
                  </a:lnTo>
                  <a:lnTo>
                    <a:pt x="264210" y="222250"/>
                  </a:lnTo>
                  <a:lnTo>
                    <a:pt x="263690" y="223520"/>
                  </a:lnTo>
                  <a:lnTo>
                    <a:pt x="268058" y="219710"/>
                  </a:lnTo>
                  <a:lnTo>
                    <a:pt x="269506" y="218440"/>
                  </a:lnTo>
                  <a:lnTo>
                    <a:pt x="266827" y="215900"/>
                  </a:lnTo>
                  <a:lnTo>
                    <a:pt x="271157" y="212090"/>
                  </a:lnTo>
                  <a:lnTo>
                    <a:pt x="268998" y="210820"/>
                  </a:lnTo>
                  <a:lnTo>
                    <a:pt x="265696" y="218440"/>
                  </a:lnTo>
                  <a:lnTo>
                    <a:pt x="262978" y="217170"/>
                  </a:lnTo>
                  <a:lnTo>
                    <a:pt x="262102" y="208280"/>
                  </a:lnTo>
                  <a:lnTo>
                    <a:pt x="266509" y="204470"/>
                  </a:lnTo>
                  <a:lnTo>
                    <a:pt x="268439" y="204470"/>
                  </a:lnTo>
                  <a:lnTo>
                    <a:pt x="269989" y="209550"/>
                  </a:lnTo>
                  <a:lnTo>
                    <a:pt x="270865" y="210820"/>
                  </a:lnTo>
                  <a:lnTo>
                    <a:pt x="270522" y="209550"/>
                  </a:lnTo>
                  <a:lnTo>
                    <a:pt x="273037" y="205740"/>
                  </a:lnTo>
                  <a:lnTo>
                    <a:pt x="273977" y="205740"/>
                  </a:lnTo>
                  <a:lnTo>
                    <a:pt x="273570" y="208280"/>
                  </a:lnTo>
                  <a:lnTo>
                    <a:pt x="276631" y="207010"/>
                  </a:lnTo>
                  <a:lnTo>
                    <a:pt x="275983" y="205740"/>
                  </a:lnTo>
                  <a:lnTo>
                    <a:pt x="275336" y="204470"/>
                  </a:lnTo>
                  <a:lnTo>
                    <a:pt x="274040" y="201930"/>
                  </a:lnTo>
                  <a:lnTo>
                    <a:pt x="278968" y="201930"/>
                  </a:lnTo>
                  <a:lnTo>
                    <a:pt x="280047" y="200660"/>
                  </a:lnTo>
                  <a:lnTo>
                    <a:pt x="284772" y="201930"/>
                  </a:lnTo>
                  <a:lnTo>
                    <a:pt x="283540" y="200660"/>
                  </a:lnTo>
                  <a:lnTo>
                    <a:pt x="279336" y="199390"/>
                  </a:lnTo>
                  <a:lnTo>
                    <a:pt x="276885" y="196850"/>
                  </a:lnTo>
                  <a:lnTo>
                    <a:pt x="270738" y="190500"/>
                  </a:lnTo>
                  <a:lnTo>
                    <a:pt x="269722" y="187960"/>
                  </a:lnTo>
                  <a:lnTo>
                    <a:pt x="270230" y="187960"/>
                  </a:lnTo>
                  <a:lnTo>
                    <a:pt x="277101" y="185420"/>
                  </a:lnTo>
                  <a:lnTo>
                    <a:pt x="279488" y="185420"/>
                  </a:lnTo>
                  <a:lnTo>
                    <a:pt x="283146" y="186690"/>
                  </a:lnTo>
                  <a:lnTo>
                    <a:pt x="282295" y="193040"/>
                  </a:lnTo>
                  <a:lnTo>
                    <a:pt x="284822" y="193040"/>
                  </a:lnTo>
                  <a:lnTo>
                    <a:pt x="284949" y="190500"/>
                  </a:lnTo>
                  <a:lnTo>
                    <a:pt x="286486" y="190500"/>
                  </a:lnTo>
                  <a:lnTo>
                    <a:pt x="286562" y="192976"/>
                  </a:lnTo>
                  <a:lnTo>
                    <a:pt x="285965" y="193027"/>
                  </a:lnTo>
                  <a:lnTo>
                    <a:pt x="285407" y="192951"/>
                  </a:lnTo>
                  <a:lnTo>
                    <a:pt x="285800" y="193395"/>
                  </a:lnTo>
                  <a:lnTo>
                    <a:pt x="286435" y="193446"/>
                  </a:lnTo>
                  <a:lnTo>
                    <a:pt x="287515" y="192557"/>
                  </a:lnTo>
                  <a:lnTo>
                    <a:pt x="286639" y="192963"/>
                  </a:lnTo>
                  <a:lnTo>
                    <a:pt x="288391" y="190500"/>
                  </a:lnTo>
                  <a:lnTo>
                    <a:pt x="286308" y="187960"/>
                  </a:lnTo>
                  <a:lnTo>
                    <a:pt x="287401" y="187744"/>
                  </a:lnTo>
                  <a:lnTo>
                    <a:pt x="288226" y="185420"/>
                  </a:lnTo>
                  <a:lnTo>
                    <a:pt x="288671" y="184150"/>
                  </a:lnTo>
                  <a:lnTo>
                    <a:pt x="290017" y="185420"/>
                  </a:lnTo>
                  <a:lnTo>
                    <a:pt x="291147" y="184150"/>
                  </a:lnTo>
                  <a:lnTo>
                    <a:pt x="292277" y="182880"/>
                  </a:lnTo>
                  <a:lnTo>
                    <a:pt x="289928" y="182880"/>
                  </a:lnTo>
                  <a:lnTo>
                    <a:pt x="288886" y="175260"/>
                  </a:lnTo>
                  <a:lnTo>
                    <a:pt x="290004" y="172720"/>
                  </a:lnTo>
                  <a:lnTo>
                    <a:pt x="290550" y="173990"/>
                  </a:lnTo>
                  <a:lnTo>
                    <a:pt x="292430" y="173990"/>
                  </a:lnTo>
                  <a:lnTo>
                    <a:pt x="293446" y="172720"/>
                  </a:lnTo>
                  <a:lnTo>
                    <a:pt x="296468" y="168910"/>
                  </a:lnTo>
                  <a:lnTo>
                    <a:pt x="299732" y="167640"/>
                  </a:lnTo>
                  <a:lnTo>
                    <a:pt x="300837" y="166370"/>
                  </a:lnTo>
                  <a:lnTo>
                    <a:pt x="303034" y="163830"/>
                  </a:lnTo>
                  <a:lnTo>
                    <a:pt x="304012" y="163830"/>
                  </a:lnTo>
                  <a:lnTo>
                    <a:pt x="305701" y="162039"/>
                  </a:lnTo>
                  <a:lnTo>
                    <a:pt x="302971" y="160020"/>
                  </a:lnTo>
                  <a:lnTo>
                    <a:pt x="301815" y="153670"/>
                  </a:lnTo>
                  <a:lnTo>
                    <a:pt x="303174" y="148590"/>
                  </a:lnTo>
                  <a:lnTo>
                    <a:pt x="304660" y="143510"/>
                  </a:lnTo>
                  <a:lnTo>
                    <a:pt x="306463" y="147243"/>
                  </a:lnTo>
                  <a:lnTo>
                    <a:pt x="308952" y="143510"/>
                  </a:lnTo>
                  <a:lnTo>
                    <a:pt x="311480" y="139700"/>
                  </a:lnTo>
                  <a:lnTo>
                    <a:pt x="307657" y="138430"/>
                  </a:lnTo>
                  <a:lnTo>
                    <a:pt x="303822" y="137160"/>
                  </a:lnTo>
                  <a:lnTo>
                    <a:pt x="305346" y="135890"/>
                  </a:lnTo>
                  <a:lnTo>
                    <a:pt x="309905" y="132080"/>
                  </a:lnTo>
                  <a:lnTo>
                    <a:pt x="313613" y="130810"/>
                  </a:lnTo>
                  <a:lnTo>
                    <a:pt x="314617" y="134620"/>
                  </a:lnTo>
                  <a:lnTo>
                    <a:pt x="316598" y="134620"/>
                  </a:lnTo>
                  <a:lnTo>
                    <a:pt x="315645" y="138430"/>
                  </a:lnTo>
                  <a:lnTo>
                    <a:pt x="312318" y="139700"/>
                  </a:lnTo>
                  <a:lnTo>
                    <a:pt x="311137" y="140970"/>
                  </a:lnTo>
                  <a:lnTo>
                    <a:pt x="313791" y="139700"/>
                  </a:lnTo>
                  <a:lnTo>
                    <a:pt x="313982" y="140970"/>
                  </a:lnTo>
                  <a:lnTo>
                    <a:pt x="313283" y="143510"/>
                  </a:lnTo>
                  <a:lnTo>
                    <a:pt x="311937" y="144780"/>
                  </a:lnTo>
                  <a:lnTo>
                    <a:pt x="315277" y="143510"/>
                  </a:lnTo>
                  <a:lnTo>
                    <a:pt x="316712" y="139700"/>
                  </a:lnTo>
                  <a:lnTo>
                    <a:pt x="319595" y="132080"/>
                  </a:lnTo>
                  <a:lnTo>
                    <a:pt x="320852" y="130810"/>
                  </a:lnTo>
                  <a:lnTo>
                    <a:pt x="322110" y="129540"/>
                  </a:lnTo>
                  <a:lnTo>
                    <a:pt x="324612" y="127000"/>
                  </a:lnTo>
                  <a:lnTo>
                    <a:pt x="324383" y="125730"/>
                  </a:lnTo>
                  <a:lnTo>
                    <a:pt x="324510" y="123190"/>
                  </a:lnTo>
                  <a:lnTo>
                    <a:pt x="323113" y="123190"/>
                  </a:lnTo>
                  <a:lnTo>
                    <a:pt x="322465" y="125730"/>
                  </a:lnTo>
                  <a:lnTo>
                    <a:pt x="319659" y="125730"/>
                  </a:lnTo>
                  <a:lnTo>
                    <a:pt x="321170" y="121920"/>
                  </a:lnTo>
                  <a:lnTo>
                    <a:pt x="321678" y="120650"/>
                  </a:lnTo>
                  <a:lnTo>
                    <a:pt x="319544" y="121920"/>
                  </a:lnTo>
                  <a:lnTo>
                    <a:pt x="319519" y="119380"/>
                  </a:lnTo>
                  <a:lnTo>
                    <a:pt x="318884" y="115570"/>
                  </a:lnTo>
                  <a:lnTo>
                    <a:pt x="321805" y="111760"/>
                  </a:lnTo>
                  <a:lnTo>
                    <a:pt x="324853" y="113030"/>
                  </a:lnTo>
                  <a:lnTo>
                    <a:pt x="324015" y="113030"/>
                  </a:lnTo>
                  <a:lnTo>
                    <a:pt x="322211" y="114185"/>
                  </a:lnTo>
                  <a:lnTo>
                    <a:pt x="328815" y="111760"/>
                  </a:lnTo>
                  <a:close/>
                </a:path>
                <a:path w="396875" h="532130">
                  <a:moveTo>
                    <a:pt x="328891" y="100952"/>
                  </a:moveTo>
                  <a:lnTo>
                    <a:pt x="328002" y="100215"/>
                  </a:lnTo>
                  <a:lnTo>
                    <a:pt x="328345" y="101485"/>
                  </a:lnTo>
                  <a:lnTo>
                    <a:pt x="328104" y="102565"/>
                  </a:lnTo>
                  <a:lnTo>
                    <a:pt x="328307" y="101993"/>
                  </a:lnTo>
                  <a:lnTo>
                    <a:pt x="328536" y="101422"/>
                  </a:lnTo>
                  <a:lnTo>
                    <a:pt x="328891" y="100952"/>
                  </a:lnTo>
                  <a:close/>
                </a:path>
                <a:path w="396875" h="532130">
                  <a:moveTo>
                    <a:pt x="330619" y="111785"/>
                  </a:moveTo>
                  <a:lnTo>
                    <a:pt x="329742" y="112356"/>
                  </a:lnTo>
                  <a:lnTo>
                    <a:pt x="328574" y="114223"/>
                  </a:lnTo>
                  <a:lnTo>
                    <a:pt x="330619" y="111785"/>
                  </a:lnTo>
                  <a:close/>
                </a:path>
                <a:path w="396875" h="532130">
                  <a:moveTo>
                    <a:pt x="331622" y="84226"/>
                  </a:moveTo>
                  <a:lnTo>
                    <a:pt x="330644" y="85255"/>
                  </a:lnTo>
                  <a:lnTo>
                    <a:pt x="329476" y="85725"/>
                  </a:lnTo>
                  <a:lnTo>
                    <a:pt x="327240" y="86563"/>
                  </a:lnTo>
                  <a:lnTo>
                    <a:pt x="327113" y="88798"/>
                  </a:lnTo>
                  <a:lnTo>
                    <a:pt x="327545" y="89509"/>
                  </a:lnTo>
                  <a:lnTo>
                    <a:pt x="328053" y="89941"/>
                  </a:lnTo>
                  <a:lnTo>
                    <a:pt x="327901" y="90195"/>
                  </a:lnTo>
                  <a:lnTo>
                    <a:pt x="328358" y="90157"/>
                  </a:lnTo>
                  <a:lnTo>
                    <a:pt x="328066" y="89941"/>
                  </a:lnTo>
                  <a:lnTo>
                    <a:pt x="331190" y="84886"/>
                  </a:lnTo>
                  <a:lnTo>
                    <a:pt x="331241" y="85394"/>
                  </a:lnTo>
                  <a:lnTo>
                    <a:pt x="331622" y="84226"/>
                  </a:lnTo>
                  <a:close/>
                </a:path>
                <a:path w="396875" h="532130">
                  <a:moveTo>
                    <a:pt x="331901" y="107683"/>
                  </a:moveTo>
                  <a:lnTo>
                    <a:pt x="329374" y="107149"/>
                  </a:lnTo>
                  <a:lnTo>
                    <a:pt x="330644" y="109042"/>
                  </a:lnTo>
                  <a:lnTo>
                    <a:pt x="331901" y="107683"/>
                  </a:lnTo>
                  <a:close/>
                </a:path>
                <a:path w="396875" h="532130">
                  <a:moveTo>
                    <a:pt x="332689" y="74866"/>
                  </a:moveTo>
                  <a:lnTo>
                    <a:pt x="332587" y="73850"/>
                  </a:lnTo>
                  <a:lnTo>
                    <a:pt x="332498" y="72732"/>
                  </a:lnTo>
                  <a:lnTo>
                    <a:pt x="332346" y="73634"/>
                  </a:lnTo>
                  <a:lnTo>
                    <a:pt x="332308" y="74587"/>
                  </a:lnTo>
                  <a:lnTo>
                    <a:pt x="332574" y="75730"/>
                  </a:lnTo>
                  <a:lnTo>
                    <a:pt x="332689" y="74866"/>
                  </a:lnTo>
                  <a:close/>
                </a:path>
                <a:path w="396875" h="532130">
                  <a:moveTo>
                    <a:pt x="333324" y="78701"/>
                  </a:moveTo>
                  <a:lnTo>
                    <a:pt x="332422" y="78917"/>
                  </a:lnTo>
                  <a:lnTo>
                    <a:pt x="330835" y="79552"/>
                  </a:lnTo>
                  <a:lnTo>
                    <a:pt x="331190" y="80035"/>
                  </a:lnTo>
                  <a:lnTo>
                    <a:pt x="331914" y="79679"/>
                  </a:lnTo>
                  <a:lnTo>
                    <a:pt x="332625" y="79209"/>
                  </a:lnTo>
                  <a:lnTo>
                    <a:pt x="333324" y="78701"/>
                  </a:lnTo>
                  <a:close/>
                </a:path>
                <a:path w="396875" h="532130">
                  <a:moveTo>
                    <a:pt x="333705" y="96037"/>
                  </a:moveTo>
                  <a:lnTo>
                    <a:pt x="332943" y="95097"/>
                  </a:lnTo>
                  <a:lnTo>
                    <a:pt x="331139" y="96240"/>
                  </a:lnTo>
                  <a:lnTo>
                    <a:pt x="333705" y="96037"/>
                  </a:lnTo>
                  <a:close/>
                </a:path>
                <a:path w="396875" h="532130">
                  <a:moveTo>
                    <a:pt x="334035" y="96012"/>
                  </a:moveTo>
                  <a:lnTo>
                    <a:pt x="333705" y="96037"/>
                  </a:lnTo>
                  <a:lnTo>
                    <a:pt x="333933" y="96316"/>
                  </a:lnTo>
                  <a:lnTo>
                    <a:pt x="334035" y="96012"/>
                  </a:lnTo>
                  <a:close/>
                </a:path>
                <a:path w="396875" h="532130">
                  <a:moveTo>
                    <a:pt x="334276" y="90093"/>
                  </a:moveTo>
                  <a:lnTo>
                    <a:pt x="332714" y="89712"/>
                  </a:lnTo>
                  <a:lnTo>
                    <a:pt x="328358" y="90157"/>
                  </a:lnTo>
                  <a:lnTo>
                    <a:pt x="329069" y="90652"/>
                  </a:lnTo>
                  <a:lnTo>
                    <a:pt x="329755" y="91033"/>
                  </a:lnTo>
                  <a:lnTo>
                    <a:pt x="329387" y="94132"/>
                  </a:lnTo>
                  <a:lnTo>
                    <a:pt x="330822" y="93738"/>
                  </a:lnTo>
                  <a:lnTo>
                    <a:pt x="334276" y="90093"/>
                  </a:lnTo>
                  <a:close/>
                </a:path>
                <a:path w="396875" h="532130">
                  <a:moveTo>
                    <a:pt x="334721" y="90208"/>
                  </a:moveTo>
                  <a:lnTo>
                    <a:pt x="334657" y="89700"/>
                  </a:lnTo>
                  <a:lnTo>
                    <a:pt x="334276" y="90093"/>
                  </a:lnTo>
                  <a:lnTo>
                    <a:pt x="334721" y="90208"/>
                  </a:lnTo>
                  <a:close/>
                </a:path>
                <a:path w="396875" h="532130">
                  <a:moveTo>
                    <a:pt x="335991" y="99822"/>
                  </a:moveTo>
                  <a:lnTo>
                    <a:pt x="335978" y="96520"/>
                  </a:lnTo>
                  <a:lnTo>
                    <a:pt x="334111" y="96520"/>
                  </a:lnTo>
                  <a:lnTo>
                    <a:pt x="333870" y="96520"/>
                  </a:lnTo>
                  <a:lnTo>
                    <a:pt x="332016" y="102184"/>
                  </a:lnTo>
                  <a:lnTo>
                    <a:pt x="335572" y="103124"/>
                  </a:lnTo>
                  <a:lnTo>
                    <a:pt x="335991" y="99822"/>
                  </a:lnTo>
                  <a:close/>
                </a:path>
                <a:path w="396875" h="532130">
                  <a:moveTo>
                    <a:pt x="336016" y="68427"/>
                  </a:moveTo>
                  <a:lnTo>
                    <a:pt x="335445" y="66649"/>
                  </a:lnTo>
                  <a:lnTo>
                    <a:pt x="333070" y="68503"/>
                  </a:lnTo>
                  <a:lnTo>
                    <a:pt x="332994" y="66967"/>
                  </a:lnTo>
                  <a:lnTo>
                    <a:pt x="332155" y="68770"/>
                  </a:lnTo>
                  <a:lnTo>
                    <a:pt x="332346" y="70878"/>
                  </a:lnTo>
                  <a:lnTo>
                    <a:pt x="332498" y="72732"/>
                  </a:lnTo>
                  <a:lnTo>
                    <a:pt x="332816" y="71056"/>
                  </a:lnTo>
                  <a:lnTo>
                    <a:pt x="333832" y="69659"/>
                  </a:lnTo>
                  <a:lnTo>
                    <a:pt x="336016" y="68427"/>
                  </a:lnTo>
                  <a:close/>
                </a:path>
                <a:path w="396875" h="532130">
                  <a:moveTo>
                    <a:pt x="336562" y="100012"/>
                  </a:moveTo>
                  <a:lnTo>
                    <a:pt x="336537" y="99822"/>
                  </a:lnTo>
                  <a:lnTo>
                    <a:pt x="336016" y="99618"/>
                  </a:lnTo>
                  <a:lnTo>
                    <a:pt x="336562" y="100012"/>
                  </a:lnTo>
                  <a:close/>
                </a:path>
                <a:path w="396875" h="532130">
                  <a:moveTo>
                    <a:pt x="337642" y="100736"/>
                  </a:moveTo>
                  <a:lnTo>
                    <a:pt x="336562" y="100012"/>
                  </a:lnTo>
                  <a:lnTo>
                    <a:pt x="336765" y="101307"/>
                  </a:lnTo>
                  <a:lnTo>
                    <a:pt x="337642" y="100736"/>
                  </a:lnTo>
                  <a:close/>
                </a:path>
                <a:path w="396875" h="532130">
                  <a:moveTo>
                    <a:pt x="339229" y="91287"/>
                  </a:moveTo>
                  <a:lnTo>
                    <a:pt x="334721" y="90208"/>
                  </a:lnTo>
                  <a:lnTo>
                    <a:pt x="335051" y="92697"/>
                  </a:lnTo>
                  <a:lnTo>
                    <a:pt x="334149" y="96316"/>
                  </a:lnTo>
                  <a:lnTo>
                    <a:pt x="335978" y="96316"/>
                  </a:lnTo>
                  <a:lnTo>
                    <a:pt x="335978" y="95872"/>
                  </a:lnTo>
                  <a:lnTo>
                    <a:pt x="339178" y="94411"/>
                  </a:lnTo>
                  <a:lnTo>
                    <a:pt x="339229" y="91287"/>
                  </a:lnTo>
                  <a:close/>
                </a:path>
                <a:path w="396875" h="532130">
                  <a:moveTo>
                    <a:pt x="339572" y="80886"/>
                  </a:moveTo>
                  <a:lnTo>
                    <a:pt x="337629" y="80962"/>
                  </a:lnTo>
                  <a:lnTo>
                    <a:pt x="337908" y="78676"/>
                  </a:lnTo>
                  <a:lnTo>
                    <a:pt x="335470" y="83858"/>
                  </a:lnTo>
                  <a:lnTo>
                    <a:pt x="336804" y="79590"/>
                  </a:lnTo>
                  <a:lnTo>
                    <a:pt x="337718" y="76644"/>
                  </a:lnTo>
                  <a:lnTo>
                    <a:pt x="334581" y="79590"/>
                  </a:lnTo>
                  <a:lnTo>
                    <a:pt x="334822" y="78562"/>
                  </a:lnTo>
                  <a:lnTo>
                    <a:pt x="334848" y="78435"/>
                  </a:lnTo>
                  <a:lnTo>
                    <a:pt x="335305" y="77381"/>
                  </a:lnTo>
                  <a:lnTo>
                    <a:pt x="335673" y="76631"/>
                  </a:lnTo>
                  <a:lnTo>
                    <a:pt x="334797" y="77495"/>
                  </a:lnTo>
                  <a:lnTo>
                    <a:pt x="334149" y="78079"/>
                  </a:lnTo>
                  <a:lnTo>
                    <a:pt x="333324" y="78701"/>
                  </a:lnTo>
                  <a:lnTo>
                    <a:pt x="333514" y="78625"/>
                  </a:lnTo>
                  <a:lnTo>
                    <a:pt x="333895" y="78562"/>
                  </a:lnTo>
                  <a:lnTo>
                    <a:pt x="333870" y="78701"/>
                  </a:lnTo>
                  <a:lnTo>
                    <a:pt x="333781" y="78867"/>
                  </a:lnTo>
                  <a:lnTo>
                    <a:pt x="334022" y="79044"/>
                  </a:lnTo>
                  <a:lnTo>
                    <a:pt x="334289" y="79438"/>
                  </a:lnTo>
                  <a:lnTo>
                    <a:pt x="334251" y="79590"/>
                  </a:lnTo>
                  <a:lnTo>
                    <a:pt x="333121" y="80708"/>
                  </a:lnTo>
                  <a:lnTo>
                    <a:pt x="333654" y="79590"/>
                  </a:lnTo>
                  <a:lnTo>
                    <a:pt x="333781" y="78867"/>
                  </a:lnTo>
                  <a:lnTo>
                    <a:pt x="333540" y="78638"/>
                  </a:lnTo>
                  <a:lnTo>
                    <a:pt x="331622" y="84213"/>
                  </a:lnTo>
                  <a:lnTo>
                    <a:pt x="332473" y="83299"/>
                  </a:lnTo>
                  <a:lnTo>
                    <a:pt x="333184" y="81953"/>
                  </a:lnTo>
                  <a:lnTo>
                    <a:pt x="333781" y="80708"/>
                  </a:lnTo>
                  <a:lnTo>
                    <a:pt x="334352" y="79502"/>
                  </a:lnTo>
                  <a:lnTo>
                    <a:pt x="335699" y="81407"/>
                  </a:lnTo>
                  <a:lnTo>
                    <a:pt x="335038" y="84340"/>
                  </a:lnTo>
                  <a:lnTo>
                    <a:pt x="337921" y="83985"/>
                  </a:lnTo>
                  <a:lnTo>
                    <a:pt x="337985" y="83858"/>
                  </a:lnTo>
                  <a:lnTo>
                    <a:pt x="339534" y="80962"/>
                  </a:lnTo>
                  <a:close/>
                </a:path>
                <a:path w="396875" h="532130">
                  <a:moveTo>
                    <a:pt x="339699" y="63741"/>
                  </a:moveTo>
                  <a:lnTo>
                    <a:pt x="339661" y="62204"/>
                  </a:lnTo>
                  <a:lnTo>
                    <a:pt x="339115" y="59893"/>
                  </a:lnTo>
                  <a:lnTo>
                    <a:pt x="339699" y="63741"/>
                  </a:lnTo>
                  <a:close/>
                </a:path>
                <a:path w="396875" h="532130">
                  <a:moveTo>
                    <a:pt x="340093" y="67449"/>
                  </a:moveTo>
                  <a:lnTo>
                    <a:pt x="339483" y="67564"/>
                  </a:lnTo>
                  <a:lnTo>
                    <a:pt x="339699" y="67640"/>
                  </a:lnTo>
                  <a:lnTo>
                    <a:pt x="340067" y="67665"/>
                  </a:lnTo>
                  <a:lnTo>
                    <a:pt x="340093" y="67449"/>
                  </a:lnTo>
                  <a:close/>
                </a:path>
                <a:path w="396875" h="532130">
                  <a:moveTo>
                    <a:pt x="340410" y="71678"/>
                  </a:moveTo>
                  <a:lnTo>
                    <a:pt x="340398" y="70764"/>
                  </a:lnTo>
                  <a:lnTo>
                    <a:pt x="340233" y="69799"/>
                  </a:lnTo>
                  <a:lnTo>
                    <a:pt x="339902" y="70713"/>
                  </a:lnTo>
                  <a:lnTo>
                    <a:pt x="339458" y="71640"/>
                  </a:lnTo>
                  <a:lnTo>
                    <a:pt x="338912" y="72580"/>
                  </a:lnTo>
                  <a:lnTo>
                    <a:pt x="338480" y="72021"/>
                  </a:lnTo>
                  <a:lnTo>
                    <a:pt x="337858" y="70764"/>
                  </a:lnTo>
                  <a:lnTo>
                    <a:pt x="336956" y="72364"/>
                  </a:lnTo>
                  <a:lnTo>
                    <a:pt x="337058" y="73952"/>
                  </a:lnTo>
                  <a:lnTo>
                    <a:pt x="336397" y="75196"/>
                  </a:lnTo>
                  <a:lnTo>
                    <a:pt x="335686" y="76631"/>
                  </a:lnTo>
                  <a:lnTo>
                    <a:pt x="336943" y="75387"/>
                  </a:lnTo>
                  <a:lnTo>
                    <a:pt x="338048" y="74002"/>
                  </a:lnTo>
                  <a:lnTo>
                    <a:pt x="338912" y="72593"/>
                  </a:lnTo>
                  <a:lnTo>
                    <a:pt x="339115" y="72821"/>
                  </a:lnTo>
                  <a:lnTo>
                    <a:pt x="339267" y="72948"/>
                  </a:lnTo>
                  <a:lnTo>
                    <a:pt x="339394" y="72542"/>
                  </a:lnTo>
                  <a:lnTo>
                    <a:pt x="340410" y="71678"/>
                  </a:lnTo>
                  <a:close/>
                </a:path>
                <a:path w="396875" h="532130">
                  <a:moveTo>
                    <a:pt x="340791" y="67627"/>
                  </a:moveTo>
                  <a:lnTo>
                    <a:pt x="340588" y="67665"/>
                  </a:lnTo>
                  <a:lnTo>
                    <a:pt x="340309" y="67678"/>
                  </a:lnTo>
                  <a:lnTo>
                    <a:pt x="340067" y="67665"/>
                  </a:lnTo>
                  <a:lnTo>
                    <a:pt x="339966" y="68389"/>
                  </a:lnTo>
                  <a:lnTo>
                    <a:pt x="340131" y="69113"/>
                  </a:lnTo>
                  <a:lnTo>
                    <a:pt x="340233" y="69799"/>
                  </a:lnTo>
                  <a:lnTo>
                    <a:pt x="340525" y="69049"/>
                  </a:lnTo>
                  <a:lnTo>
                    <a:pt x="340715" y="68313"/>
                  </a:lnTo>
                  <a:lnTo>
                    <a:pt x="340791" y="67627"/>
                  </a:lnTo>
                  <a:close/>
                </a:path>
                <a:path w="396875" h="532130">
                  <a:moveTo>
                    <a:pt x="341172" y="67475"/>
                  </a:moveTo>
                  <a:lnTo>
                    <a:pt x="340855" y="67310"/>
                  </a:lnTo>
                  <a:lnTo>
                    <a:pt x="340804" y="67614"/>
                  </a:lnTo>
                  <a:lnTo>
                    <a:pt x="341045" y="67564"/>
                  </a:lnTo>
                  <a:lnTo>
                    <a:pt x="341172" y="67475"/>
                  </a:lnTo>
                  <a:close/>
                </a:path>
                <a:path w="396875" h="532130">
                  <a:moveTo>
                    <a:pt x="341934" y="89547"/>
                  </a:moveTo>
                  <a:lnTo>
                    <a:pt x="341871" y="89052"/>
                  </a:lnTo>
                  <a:lnTo>
                    <a:pt x="340855" y="88595"/>
                  </a:lnTo>
                  <a:lnTo>
                    <a:pt x="340067" y="90144"/>
                  </a:lnTo>
                  <a:lnTo>
                    <a:pt x="340258" y="91630"/>
                  </a:lnTo>
                  <a:lnTo>
                    <a:pt x="341541" y="90309"/>
                  </a:lnTo>
                  <a:lnTo>
                    <a:pt x="341490" y="89814"/>
                  </a:lnTo>
                  <a:lnTo>
                    <a:pt x="341934" y="89547"/>
                  </a:lnTo>
                  <a:close/>
                </a:path>
                <a:path w="396875" h="532130">
                  <a:moveTo>
                    <a:pt x="344741" y="61836"/>
                  </a:moveTo>
                  <a:lnTo>
                    <a:pt x="343954" y="62788"/>
                  </a:lnTo>
                  <a:lnTo>
                    <a:pt x="343446" y="63461"/>
                  </a:lnTo>
                  <a:lnTo>
                    <a:pt x="343242" y="63754"/>
                  </a:lnTo>
                  <a:lnTo>
                    <a:pt x="343420" y="63512"/>
                  </a:lnTo>
                  <a:lnTo>
                    <a:pt x="343877" y="62928"/>
                  </a:lnTo>
                  <a:lnTo>
                    <a:pt x="344741" y="61836"/>
                  </a:lnTo>
                  <a:close/>
                </a:path>
                <a:path w="396875" h="532130">
                  <a:moveTo>
                    <a:pt x="345630" y="60934"/>
                  </a:moveTo>
                  <a:lnTo>
                    <a:pt x="345465" y="60693"/>
                  </a:lnTo>
                  <a:lnTo>
                    <a:pt x="345300" y="60921"/>
                  </a:lnTo>
                  <a:lnTo>
                    <a:pt x="344817" y="60845"/>
                  </a:lnTo>
                  <a:lnTo>
                    <a:pt x="343598" y="60528"/>
                  </a:lnTo>
                  <a:lnTo>
                    <a:pt x="342303" y="61569"/>
                  </a:lnTo>
                  <a:lnTo>
                    <a:pt x="344678" y="61823"/>
                  </a:lnTo>
                  <a:lnTo>
                    <a:pt x="344868" y="61544"/>
                  </a:lnTo>
                  <a:lnTo>
                    <a:pt x="345300" y="60934"/>
                  </a:lnTo>
                  <a:lnTo>
                    <a:pt x="345528" y="60947"/>
                  </a:lnTo>
                  <a:close/>
                </a:path>
                <a:path w="396875" h="532130">
                  <a:moveTo>
                    <a:pt x="346824" y="53809"/>
                  </a:moveTo>
                  <a:lnTo>
                    <a:pt x="345859" y="53289"/>
                  </a:lnTo>
                  <a:lnTo>
                    <a:pt x="346379" y="53848"/>
                  </a:lnTo>
                  <a:lnTo>
                    <a:pt x="346824" y="53809"/>
                  </a:lnTo>
                  <a:close/>
                </a:path>
                <a:path w="396875" h="532130">
                  <a:moveTo>
                    <a:pt x="347637" y="72199"/>
                  </a:moveTo>
                  <a:lnTo>
                    <a:pt x="346163" y="71945"/>
                  </a:lnTo>
                  <a:lnTo>
                    <a:pt x="345630" y="71196"/>
                  </a:lnTo>
                  <a:lnTo>
                    <a:pt x="343992" y="75730"/>
                  </a:lnTo>
                  <a:lnTo>
                    <a:pt x="346837" y="74688"/>
                  </a:lnTo>
                  <a:lnTo>
                    <a:pt x="345833" y="74206"/>
                  </a:lnTo>
                  <a:lnTo>
                    <a:pt x="347637" y="72199"/>
                  </a:lnTo>
                  <a:close/>
                </a:path>
                <a:path w="396875" h="532130">
                  <a:moveTo>
                    <a:pt x="348437" y="61061"/>
                  </a:moveTo>
                  <a:lnTo>
                    <a:pt x="347662" y="61861"/>
                  </a:lnTo>
                  <a:lnTo>
                    <a:pt x="348170" y="62636"/>
                  </a:lnTo>
                  <a:lnTo>
                    <a:pt x="348437" y="61061"/>
                  </a:lnTo>
                  <a:close/>
                </a:path>
                <a:path w="396875" h="532130">
                  <a:moveTo>
                    <a:pt x="349288" y="52108"/>
                  </a:moveTo>
                  <a:lnTo>
                    <a:pt x="348297" y="52603"/>
                  </a:lnTo>
                  <a:lnTo>
                    <a:pt x="346849" y="53809"/>
                  </a:lnTo>
                  <a:lnTo>
                    <a:pt x="347980" y="53733"/>
                  </a:lnTo>
                  <a:lnTo>
                    <a:pt x="348881" y="54140"/>
                  </a:lnTo>
                  <a:lnTo>
                    <a:pt x="348970" y="53733"/>
                  </a:lnTo>
                  <a:lnTo>
                    <a:pt x="349288" y="52108"/>
                  </a:lnTo>
                  <a:close/>
                </a:path>
                <a:path w="396875" h="532130">
                  <a:moveTo>
                    <a:pt x="349885" y="55206"/>
                  </a:moveTo>
                  <a:lnTo>
                    <a:pt x="349656" y="54495"/>
                  </a:lnTo>
                  <a:lnTo>
                    <a:pt x="348881" y="54140"/>
                  </a:lnTo>
                  <a:lnTo>
                    <a:pt x="348335" y="57188"/>
                  </a:lnTo>
                  <a:lnTo>
                    <a:pt x="349885" y="55206"/>
                  </a:lnTo>
                  <a:close/>
                </a:path>
                <a:path w="396875" h="532130">
                  <a:moveTo>
                    <a:pt x="350520" y="58889"/>
                  </a:moveTo>
                  <a:lnTo>
                    <a:pt x="350024" y="58623"/>
                  </a:lnTo>
                  <a:lnTo>
                    <a:pt x="349059" y="58597"/>
                  </a:lnTo>
                  <a:lnTo>
                    <a:pt x="349034" y="57594"/>
                  </a:lnTo>
                  <a:lnTo>
                    <a:pt x="348437" y="61048"/>
                  </a:lnTo>
                  <a:lnTo>
                    <a:pt x="350520" y="58889"/>
                  </a:lnTo>
                  <a:close/>
                </a:path>
                <a:path w="396875" h="532130">
                  <a:moveTo>
                    <a:pt x="351548" y="62204"/>
                  </a:moveTo>
                  <a:lnTo>
                    <a:pt x="350570" y="61937"/>
                  </a:lnTo>
                  <a:lnTo>
                    <a:pt x="350583" y="62433"/>
                  </a:lnTo>
                  <a:lnTo>
                    <a:pt x="351548" y="62204"/>
                  </a:lnTo>
                  <a:close/>
                </a:path>
                <a:path w="396875" h="532130">
                  <a:moveTo>
                    <a:pt x="356781" y="56375"/>
                  </a:moveTo>
                  <a:lnTo>
                    <a:pt x="356298" y="54584"/>
                  </a:lnTo>
                  <a:lnTo>
                    <a:pt x="354355" y="55511"/>
                  </a:lnTo>
                  <a:lnTo>
                    <a:pt x="354355" y="54495"/>
                  </a:lnTo>
                  <a:lnTo>
                    <a:pt x="353402" y="57975"/>
                  </a:lnTo>
                  <a:lnTo>
                    <a:pt x="356781" y="56375"/>
                  </a:lnTo>
                  <a:close/>
                </a:path>
                <a:path w="396875" h="532130">
                  <a:moveTo>
                    <a:pt x="357441" y="38747"/>
                  </a:moveTo>
                  <a:lnTo>
                    <a:pt x="356476" y="38671"/>
                  </a:lnTo>
                  <a:lnTo>
                    <a:pt x="354914" y="40360"/>
                  </a:lnTo>
                  <a:lnTo>
                    <a:pt x="354977" y="39331"/>
                  </a:lnTo>
                  <a:lnTo>
                    <a:pt x="353885" y="41833"/>
                  </a:lnTo>
                  <a:lnTo>
                    <a:pt x="354863" y="41884"/>
                  </a:lnTo>
                  <a:lnTo>
                    <a:pt x="356831" y="41529"/>
                  </a:lnTo>
                  <a:lnTo>
                    <a:pt x="357441" y="38747"/>
                  </a:lnTo>
                  <a:close/>
                </a:path>
                <a:path w="396875" h="532130">
                  <a:moveTo>
                    <a:pt x="357797" y="43649"/>
                  </a:moveTo>
                  <a:lnTo>
                    <a:pt x="357390" y="43624"/>
                  </a:lnTo>
                  <a:lnTo>
                    <a:pt x="357073" y="43827"/>
                  </a:lnTo>
                  <a:lnTo>
                    <a:pt x="357403" y="45008"/>
                  </a:lnTo>
                  <a:lnTo>
                    <a:pt x="357797" y="43649"/>
                  </a:lnTo>
                  <a:close/>
                </a:path>
                <a:path w="396875" h="532130">
                  <a:moveTo>
                    <a:pt x="358648" y="58178"/>
                  </a:moveTo>
                  <a:lnTo>
                    <a:pt x="356336" y="59613"/>
                  </a:lnTo>
                  <a:lnTo>
                    <a:pt x="356336" y="60109"/>
                  </a:lnTo>
                  <a:lnTo>
                    <a:pt x="354457" y="61531"/>
                  </a:lnTo>
                  <a:lnTo>
                    <a:pt x="351548" y="62204"/>
                  </a:lnTo>
                  <a:lnTo>
                    <a:pt x="352539" y="62484"/>
                  </a:lnTo>
                  <a:lnTo>
                    <a:pt x="353999" y="62776"/>
                  </a:lnTo>
                  <a:lnTo>
                    <a:pt x="356400" y="62623"/>
                  </a:lnTo>
                  <a:lnTo>
                    <a:pt x="356387" y="62115"/>
                  </a:lnTo>
                  <a:lnTo>
                    <a:pt x="356006" y="61531"/>
                  </a:lnTo>
                  <a:lnTo>
                    <a:pt x="355892" y="61328"/>
                  </a:lnTo>
                  <a:lnTo>
                    <a:pt x="356819" y="60388"/>
                  </a:lnTo>
                  <a:lnTo>
                    <a:pt x="358013" y="59817"/>
                  </a:lnTo>
                  <a:lnTo>
                    <a:pt x="357644" y="60985"/>
                  </a:lnTo>
                  <a:lnTo>
                    <a:pt x="358254" y="61328"/>
                  </a:lnTo>
                  <a:lnTo>
                    <a:pt x="358355" y="59817"/>
                  </a:lnTo>
                  <a:lnTo>
                    <a:pt x="358648" y="58178"/>
                  </a:lnTo>
                  <a:close/>
                </a:path>
                <a:path w="396875" h="532130">
                  <a:moveTo>
                    <a:pt x="358762" y="61468"/>
                  </a:moveTo>
                  <a:lnTo>
                    <a:pt x="358508" y="61493"/>
                  </a:lnTo>
                  <a:lnTo>
                    <a:pt x="358254" y="61328"/>
                  </a:lnTo>
                  <a:lnTo>
                    <a:pt x="358267" y="61772"/>
                  </a:lnTo>
                  <a:lnTo>
                    <a:pt x="358330" y="61988"/>
                  </a:lnTo>
                  <a:lnTo>
                    <a:pt x="358762" y="61468"/>
                  </a:lnTo>
                  <a:close/>
                </a:path>
                <a:path w="396875" h="532130">
                  <a:moveTo>
                    <a:pt x="359410" y="44386"/>
                  </a:moveTo>
                  <a:lnTo>
                    <a:pt x="358267" y="42405"/>
                  </a:lnTo>
                  <a:lnTo>
                    <a:pt x="358952" y="43218"/>
                  </a:lnTo>
                  <a:lnTo>
                    <a:pt x="358495" y="42176"/>
                  </a:lnTo>
                  <a:lnTo>
                    <a:pt x="358648" y="40779"/>
                  </a:lnTo>
                  <a:lnTo>
                    <a:pt x="357797" y="43649"/>
                  </a:lnTo>
                  <a:lnTo>
                    <a:pt x="358470" y="43713"/>
                  </a:lnTo>
                  <a:lnTo>
                    <a:pt x="359410" y="44386"/>
                  </a:lnTo>
                  <a:close/>
                </a:path>
                <a:path w="396875" h="532130">
                  <a:moveTo>
                    <a:pt x="360921" y="42468"/>
                  </a:moveTo>
                  <a:lnTo>
                    <a:pt x="359752" y="48475"/>
                  </a:lnTo>
                  <a:lnTo>
                    <a:pt x="360260" y="47752"/>
                  </a:lnTo>
                  <a:lnTo>
                    <a:pt x="360921" y="42468"/>
                  </a:lnTo>
                  <a:close/>
                </a:path>
                <a:path w="396875" h="532130">
                  <a:moveTo>
                    <a:pt x="362013" y="35814"/>
                  </a:moveTo>
                  <a:lnTo>
                    <a:pt x="361365" y="35648"/>
                  </a:lnTo>
                  <a:lnTo>
                    <a:pt x="360146" y="37820"/>
                  </a:lnTo>
                  <a:lnTo>
                    <a:pt x="362013" y="35814"/>
                  </a:lnTo>
                  <a:close/>
                </a:path>
                <a:path w="396875" h="532130">
                  <a:moveTo>
                    <a:pt x="362343" y="33896"/>
                  </a:moveTo>
                  <a:lnTo>
                    <a:pt x="361810" y="34010"/>
                  </a:lnTo>
                  <a:lnTo>
                    <a:pt x="361581" y="34328"/>
                  </a:lnTo>
                  <a:lnTo>
                    <a:pt x="361226" y="34759"/>
                  </a:lnTo>
                  <a:lnTo>
                    <a:pt x="360565" y="35420"/>
                  </a:lnTo>
                  <a:lnTo>
                    <a:pt x="361365" y="35648"/>
                  </a:lnTo>
                  <a:lnTo>
                    <a:pt x="362343" y="33896"/>
                  </a:lnTo>
                  <a:close/>
                </a:path>
                <a:path w="396875" h="532130">
                  <a:moveTo>
                    <a:pt x="362966" y="32435"/>
                  </a:moveTo>
                  <a:lnTo>
                    <a:pt x="360108" y="34277"/>
                  </a:lnTo>
                  <a:lnTo>
                    <a:pt x="361810" y="34010"/>
                  </a:lnTo>
                  <a:lnTo>
                    <a:pt x="362966" y="32435"/>
                  </a:lnTo>
                  <a:close/>
                </a:path>
                <a:path w="396875" h="532130">
                  <a:moveTo>
                    <a:pt x="365086" y="36766"/>
                  </a:moveTo>
                  <a:lnTo>
                    <a:pt x="362699" y="35737"/>
                  </a:lnTo>
                  <a:lnTo>
                    <a:pt x="360045" y="39865"/>
                  </a:lnTo>
                  <a:lnTo>
                    <a:pt x="361518" y="39204"/>
                  </a:lnTo>
                  <a:lnTo>
                    <a:pt x="363067" y="38100"/>
                  </a:lnTo>
                  <a:lnTo>
                    <a:pt x="362419" y="40830"/>
                  </a:lnTo>
                  <a:lnTo>
                    <a:pt x="365086" y="36766"/>
                  </a:lnTo>
                  <a:close/>
                </a:path>
                <a:path w="396875" h="532130">
                  <a:moveTo>
                    <a:pt x="376516" y="27927"/>
                  </a:moveTo>
                  <a:lnTo>
                    <a:pt x="375208" y="31356"/>
                  </a:lnTo>
                  <a:lnTo>
                    <a:pt x="372668" y="32804"/>
                  </a:lnTo>
                  <a:lnTo>
                    <a:pt x="376466" y="33832"/>
                  </a:lnTo>
                  <a:lnTo>
                    <a:pt x="376516" y="27927"/>
                  </a:lnTo>
                  <a:close/>
                </a:path>
                <a:path w="396875" h="532130">
                  <a:moveTo>
                    <a:pt x="376732" y="27368"/>
                  </a:moveTo>
                  <a:lnTo>
                    <a:pt x="376516" y="27470"/>
                  </a:lnTo>
                  <a:lnTo>
                    <a:pt x="376516" y="27927"/>
                  </a:lnTo>
                  <a:lnTo>
                    <a:pt x="376732" y="27368"/>
                  </a:lnTo>
                  <a:close/>
                </a:path>
                <a:path w="396875" h="532130">
                  <a:moveTo>
                    <a:pt x="377012" y="33147"/>
                  </a:moveTo>
                  <a:lnTo>
                    <a:pt x="376923" y="34124"/>
                  </a:lnTo>
                  <a:lnTo>
                    <a:pt x="373938" y="35242"/>
                  </a:lnTo>
                  <a:lnTo>
                    <a:pt x="374865" y="35877"/>
                  </a:lnTo>
                  <a:lnTo>
                    <a:pt x="376859" y="35128"/>
                  </a:lnTo>
                  <a:lnTo>
                    <a:pt x="377012" y="33147"/>
                  </a:lnTo>
                  <a:close/>
                </a:path>
                <a:path w="396875" h="532130">
                  <a:moveTo>
                    <a:pt x="380606" y="26073"/>
                  </a:moveTo>
                  <a:lnTo>
                    <a:pt x="380542" y="25920"/>
                  </a:lnTo>
                  <a:lnTo>
                    <a:pt x="379476" y="23075"/>
                  </a:lnTo>
                  <a:lnTo>
                    <a:pt x="377139" y="26289"/>
                  </a:lnTo>
                  <a:lnTo>
                    <a:pt x="376732" y="27368"/>
                  </a:lnTo>
                  <a:lnTo>
                    <a:pt x="379653" y="25920"/>
                  </a:lnTo>
                  <a:lnTo>
                    <a:pt x="380606" y="26073"/>
                  </a:lnTo>
                  <a:close/>
                </a:path>
                <a:path w="396875" h="532130">
                  <a:moveTo>
                    <a:pt x="384835" y="19392"/>
                  </a:moveTo>
                  <a:lnTo>
                    <a:pt x="384454" y="18567"/>
                  </a:lnTo>
                  <a:lnTo>
                    <a:pt x="384009" y="22059"/>
                  </a:lnTo>
                  <a:lnTo>
                    <a:pt x="384835" y="19392"/>
                  </a:lnTo>
                  <a:close/>
                </a:path>
                <a:path w="396875" h="532130">
                  <a:moveTo>
                    <a:pt x="396379" y="1625"/>
                  </a:moveTo>
                  <a:lnTo>
                    <a:pt x="394652" y="393"/>
                  </a:lnTo>
                  <a:lnTo>
                    <a:pt x="394538" y="0"/>
                  </a:lnTo>
                  <a:lnTo>
                    <a:pt x="393382" y="1714"/>
                  </a:lnTo>
                  <a:lnTo>
                    <a:pt x="395795" y="2667"/>
                  </a:lnTo>
                  <a:lnTo>
                    <a:pt x="395389" y="2311"/>
                  </a:lnTo>
                  <a:lnTo>
                    <a:pt x="396379" y="1625"/>
                  </a:lnTo>
                  <a:close/>
                </a:path>
              </a:pathLst>
            </a:custGeom>
            <a:solidFill>
              <a:srgbClr val="FBF6B6"/>
            </a:solidFill>
          </p:spPr>
          <p:txBody>
            <a:bodyPr wrap="square" lIns="0" tIns="0" rIns="0" bIns="0" rtlCol="0"/>
            <a:lstStyle/>
            <a:p>
              <a:endParaRPr sz="1227"/>
            </a:p>
          </p:txBody>
        </p:sp>
        <p:sp>
          <p:nvSpPr>
            <p:cNvPr id="652" name="object 652"/>
            <p:cNvSpPr/>
            <p:nvPr/>
          </p:nvSpPr>
          <p:spPr>
            <a:xfrm>
              <a:off x="1947710" y="2846565"/>
              <a:ext cx="321945" cy="382270"/>
            </a:xfrm>
            <a:custGeom>
              <a:avLst/>
              <a:gdLst/>
              <a:ahLst/>
              <a:cxnLst/>
              <a:rect l="l" t="t" r="r" b="b"/>
              <a:pathLst>
                <a:path w="321944" h="382269">
                  <a:moveTo>
                    <a:pt x="2362" y="380923"/>
                  </a:moveTo>
                  <a:lnTo>
                    <a:pt x="0" y="378663"/>
                  </a:lnTo>
                  <a:lnTo>
                    <a:pt x="482" y="381901"/>
                  </a:lnTo>
                  <a:lnTo>
                    <a:pt x="850" y="381457"/>
                  </a:lnTo>
                  <a:lnTo>
                    <a:pt x="1587" y="380593"/>
                  </a:lnTo>
                  <a:lnTo>
                    <a:pt x="2362" y="380923"/>
                  </a:lnTo>
                  <a:close/>
                </a:path>
                <a:path w="321944" h="382269">
                  <a:moveTo>
                    <a:pt x="4051" y="375056"/>
                  </a:moveTo>
                  <a:lnTo>
                    <a:pt x="1409" y="375691"/>
                  </a:lnTo>
                  <a:lnTo>
                    <a:pt x="3721" y="376097"/>
                  </a:lnTo>
                  <a:lnTo>
                    <a:pt x="4051" y="375056"/>
                  </a:lnTo>
                  <a:close/>
                </a:path>
                <a:path w="321944" h="382269">
                  <a:moveTo>
                    <a:pt x="139217" y="203454"/>
                  </a:moveTo>
                  <a:lnTo>
                    <a:pt x="139115" y="203187"/>
                  </a:lnTo>
                  <a:lnTo>
                    <a:pt x="138303" y="203720"/>
                  </a:lnTo>
                  <a:lnTo>
                    <a:pt x="137718" y="204571"/>
                  </a:lnTo>
                  <a:lnTo>
                    <a:pt x="137071" y="205333"/>
                  </a:lnTo>
                  <a:lnTo>
                    <a:pt x="139217" y="203454"/>
                  </a:lnTo>
                  <a:close/>
                </a:path>
                <a:path w="321944" h="382269">
                  <a:moveTo>
                    <a:pt x="145770" y="195541"/>
                  </a:moveTo>
                  <a:lnTo>
                    <a:pt x="145402" y="194830"/>
                  </a:lnTo>
                  <a:lnTo>
                    <a:pt x="144551" y="194487"/>
                  </a:lnTo>
                  <a:lnTo>
                    <a:pt x="143103" y="195592"/>
                  </a:lnTo>
                  <a:lnTo>
                    <a:pt x="145770" y="195541"/>
                  </a:lnTo>
                  <a:close/>
                </a:path>
                <a:path w="321944" h="382269">
                  <a:moveTo>
                    <a:pt x="158546" y="220345"/>
                  </a:moveTo>
                  <a:lnTo>
                    <a:pt x="156400" y="218808"/>
                  </a:lnTo>
                  <a:lnTo>
                    <a:pt x="157137" y="219773"/>
                  </a:lnTo>
                  <a:lnTo>
                    <a:pt x="158546" y="220345"/>
                  </a:lnTo>
                  <a:close/>
                </a:path>
                <a:path w="321944" h="382269">
                  <a:moveTo>
                    <a:pt x="159296" y="221335"/>
                  </a:moveTo>
                  <a:lnTo>
                    <a:pt x="158546" y="220345"/>
                  </a:lnTo>
                  <a:lnTo>
                    <a:pt x="156857" y="224040"/>
                  </a:lnTo>
                  <a:lnTo>
                    <a:pt x="159296" y="221335"/>
                  </a:lnTo>
                  <a:close/>
                </a:path>
                <a:path w="321944" h="382269">
                  <a:moveTo>
                    <a:pt x="258876" y="81013"/>
                  </a:moveTo>
                  <a:lnTo>
                    <a:pt x="258699" y="81724"/>
                  </a:lnTo>
                  <a:lnTo>
                    <a:pt x="258686" y="82118"/>
                  </a:lnTo>
                  <a:lnTo>
                    <a:pt x="258724" y="82397"/>
                  </a:lnTo>
                  <a:lnTo>
                    <a:pt x="258800" y="81991"/>
                  </a:lnTo>
                  <a:lnTo>
                    <a:pt x="258864" y="81546"/>
                  </a:lnTo>
                  <a:lnTo>
                    <a:pt x="258876" y="81013"/>
                  </a:lnTo>
                  <a:close/>
                </a:path>
                <a:path w="321944" h="382269">
                  <a:moveTo>
                    <a:pt x="258953" y="83731"/>
                  </a:moveTo>
                  <a:lnTo>
                    <a:pt x="258711" y="82410"/>
                  </a:lnTo>
                  <a:lnTo>
                    <a:pt x="258470" y="83985"/>
                  </a:lnTo>
                  <a:lnTo>
                    <a:pt x="258953" y="83731"/>
                  </a:lnTo>
                  <a:close/>
                </a:path>
                <a:path w="321944" h="382269">
                  <a:moveTo>
                    <a:pt x="261658" y="82397"/>
                  </a:moveTo>
                  <a:lnTo>
                    <a:pt x="261302" y="80949"/>
                  </a:lnTo>
                  <a:lnTo>
                    <a:pt x="258965" y="83731"/>
                  </a:lnTo>
                  <a:lnTo>
                    <a:pt x="261658" y="82397"/>
                  </a:lnTo>
                  <a:close/>
                </a:path>
                <a:path w="321944" h="382269">
                  <a:moveTo>
                    <a:pt x="263474" y="84556"/>
                  </a:moveTo>
                  <a:lnTo>
                    <a:pt x="258457" y="84048"/>
                  </a:lnTo>
                  <a:lnTo>
                    <a:pt x="258305" y="84975"/>
                  </a:lnTo>
                  <a:lnTo>
                    <a:pt x="257048" y="85445"/>
                  </a:lnTo>
                  <a:lnTo>
                    <a:pt x="260286" y="86677"/>
                  </a:lnTo>
                  <a:lnTo>
                    <a:pt x="263474" y="84556"/>
                  </a:lnTo>
                  <a:close/>
                </a:path>
                <a:path w="321944" h="382269">
                  <a:moveTo>
                    <a:pt x="281825" y="45974"/>
                  </a:moveTo>
                  <a:lnTo>
                    <a:pt x="278155" y="42506"/>
                  </a:lnTo>
                  <a:lnTo>
                    <a:pt x="281254" y="46609"/>
                  </a:lnTo>
                  <a:lnTo>
                    <a:pt x="281825" y="45974"/>
                  </a:lnTo>
                  <a:close/>
                </a:path>
                <a:path w="321944" h="382269">
                  <a:moveTo>
                    <a:pt x="311124" y="5308"/>
                  </a:moveTo>
                  <a:lnTo>
                    <a:pt x="310146" y="5308"/>
                  </a:lnTo>
                  <a:lnTo>
                    <a:pt x="308940" y="8509"/>
                  </a:lnTo>
                  <a:lnTo>
                    <a:pt x="309473" y="9271"/>
                  </a:lnTo>
                  <a:lnTo>
                    <a:pt x="310413" y="8775"/>
                  </a:lnTo>
                  <a:lnTo>
                    <a:pt x="310794" y="7531"/>
                  </a:lnTo>
                  <a:lnTo>
                    <a:pt x="310730" y="6540"/>
                  </a:lnTo>
                  <a:lnTo>
                    <a:pt x="311124" y="5308"/>
                  </a:lnTo>
                  <a:close/>
                </a:path>
                <a:path w="321944" h="382269">
                  <a:moveTo>
                    <a:pt x="318947" y="6629"/>
                  </a:moveTo>
                  <a:lnTo>
                    <a:pt x="316712" y="8978"/>
                  </a:lnTo>
                  <a:lnTo>
                    <a:pt x="317258" y="9715"/>
                  </a:lnTo>
                  <a:lnTo>
                    <a:pt x="316077" y="14528"/>
                  </a:lnTo>
                  <a:lnTo>
                    <a:pt x="318287" y="10706"/>
                  </a:lnTo>
                  <a:lnTo>
                    <a:pt x="317779" y="9969"/>
                  </a:lnTo>
                  <a:lnTo>
                    <a:pt x="318947" y="6629"/>
                  </a:lnTo>
                  <a:close/>
                </a:path>
                <a:path w="321944" h="382269">
                  <a:moveTo>
                    <a:pt x="321449" y="1993"/>
                  </a:moveTo>
                  <a:lnTo>
                    <a:pt x="321233" y="0"/>
                  </a:lnTo>
                  <a:lnTo>
                    <a:pt x="320319" y="546"/>
                  </a:lnTo>
                  <a:lnTo>
                    <a:pt x="319811" y="317"/>
                  </a:lnTo>
                  <a:lnTo>
                    <a:pt x="318846" y="355"/>
                  </a:lnTo>
                  <a:lnTo>
                    <a:pt x="321449" y="1993"/>
                  </a:lnTo>
                  <a:close/>
                </a:path>
              </a:pathLst>
            </a:custGeom>
            <a:solidFill>
              <a:srgbClr val="FBF6B6"/>
            </a:solidFill>
          </p:spPr>
          <p:txBody>
            <a:bodyPr wrap="square" lIns="0" tIns="0" rIns="0" bIns="0" rtlCol="0"/>
            <a:lstStyle/>
            <a:p>
              <a:endParaRPr sz="1227"/>
            </a:p>
          </p:txBody>
        </p:sp>
        <p:pic>
          <p:nvPicPr>
            <p:cNvPr id="653" name="object 653"/>
            <p:cNvPicPr/>
            <p:nvPr/>
          </p:nvPicPr>
          <p:blipFill>
            <a:blip r:embed="rId269" cstate="print"/>
            <a:stretch>
              <a:fillRect/>
            </a:stretch>
          </p:blipFill>
          <p:spPr>
            <a:xfrm>
              <a:off x="3425710" y="3875798"/>
              <a:ext cx="1252726" cy="176782"/>
            </a:xfrm>
            <a:prstGeom prst="rect">
              <a:avLst/>
            </a:prstGeom>
          </p:spPr>
        </p:pic>
        <p:sp>
          <p:nvSpPr>
            <p:cNvPr id="654" name="object 654"/>
            <p:cNvSpPr/>
            <p:nvPr/>
          </p:nvSpPr>
          <p:spPr>
            <a:xfrm>
              <a:off x="3465004" y="3912361"/>
              <a:ext cx="1176655" cy="103505"/>
            </a:xfrm>
            <a:custGeom>
              <a:avLst/>
              <a:gdLst/>
              <a:ahLst/>
              <a:cxnLst/>
              <a:rect l="l" t="t" r="r" b="b"/>
              <a:pathLst>
                <a:path w="1176654" h="103504">
                  <a:moveTo>
                    <a:pt x="30276" y="68351"/>
                  </a:moveTo>
                  <a:lnTo>
                    <a:pt x="29489" y="68224"/>
                  </a:lnTo>
                  <a:lnTo>
                    <a:pt x="28181" y="68224"/>
                  </a:lnTo>
                  <a:lnTo>
                    <a:pt x="26962" y="68351"/>
                  </a:lnTo>
                  <a:lnTo>
                    <a:pt x="28663" y="68364"/>
                  </a:lnTo>
                  <a:lnTo>
                    <a:pt x="30276" y="68351"/>
                  </a:lnTo>
                  <a:close/>
                </a:path>
                <a:path w="1176654" h="103504">
                  <a:moveTo>
                    <a:pt x="41021" y="82638"/>
                  </a:moveTo>
                  <a:lnTo>
                    <a:pt x="37706" y="82931"/>
                  </a:lnTo>
                  <a:lnTo>
                    <a:pt x="38912" y="83947"/>
                  </a:lnTo>
                  <a:lnTo>
                    <a:pt x="41021" y="82638"/>
                  </a:lnTo>
                  <a:close/>
                </a:path>
                <a:path w="1176654" h="103504">
                  <a:moveTo>
                    <a:pt x="41948" y="82550"/>
                  </a:moveTo>
                  <a:lnTo>
                    <a:pt x="41427" y="82372"/>
                  </a:lnTo>
                  <a:lnTo>
                    <a:pt x="41021" y="82638"/>
                  </a:lnTo>
                  <a:lnTo>
                    <a:pt x="41948" y="82550"/>
                  </a:lnTo>
                  <a:close/>
                </a:path>
                <a:path w="1176654" h="103504">
                  <a:moveTo>
                    <a:pt x="126390" y="98285"/>
                  </a:moveTo>
                  <a:lnTo>
                    <a:pt x="126060" y="98247"/>
                  </a:lnTo>
                  <a:lnTo>
                    <a:pt x="125780" y="98209"/>
                  </a:lnTo>
                  <a:lnTo>
                    <a:pt x="125450" y="98171"/>
                  </a:lnTo>
                  <a:lnTo>
                    <a:pt x="125374" y="98412"/>
                  </a:lnTo>
                  <a:lnTo>
                    <a:pt x="125793" y="98386"/>
                  </a:lnTo>
                  <a:lnTo>
                    <a:pt x="126390" y="98285"/>
                  </a:lnTo>
                  <a:close/>
                </a:path>
                <a:path w="1176654" h="103504">
                  <a:moveTo>
                    <a:pt x="144487" y="94742"/>
                  </a:moveTo>
                  <a:lnTo>
                    <a:pt x="142557" y="94996"/>
                  </a:lnTo>
                  <a:lnTo>
                    <a:pt x="142252" y="95135"/>
                  </a:lnTo>
                  <a:lnTo>
                    <a:pt x="144487" y="94742"/>
                  </a:lnTo>
                  <a:close/>
                </a:path>
                <a:path w="1176654" h="103504">
                  <a:moveTo>
                    <a:pt x="187871" y="86360"/>
                  </a:moveTo>
                  <a:lnTo>
                    <a:pt x="187579" y="85852"/>
                  </a:lnTo>
                  <a:lnTo>
                    <a:pt x="187769" y="86360"/>
                  </a:lnTo>
                  <a:close/>
                </a:path>
                <a:path w="1176654" h="103504">
                  <a:moveTo>
                    <a:pt x="197116" y="63627"/>
                  </a:moveTo>
                  <a:lnTo>
                    <a:pt x="196202" y="59563"/>
                  </a:lnTo>
                  <a:lnTo>
                    <a:pt x="196164" y="59944"/>
                  </a:lnTo>
                  <a:lnTo>
                    <a:pt x="196049" y="61950"/>
                  </a:lnTo>
                  <a:lnTo>
                    <a:pt x="197116" y="63627"/>
                  </a:lnTo>
                  <a:close/>
                </a:path>
                <a:path w="1176654" h="103504">
                  <a:moveTo>
                    <a:pt x="243459" y="76606"/>
                  </a:moveTo>
                  <a:lnTo>
                    <a:pt x="243154" y="76708"/>
                  </a:lnTo>
                  <a:lnTo>
                    <a:pt x="242824" y="76911"/>
                  </a:lnTo>
                  <a:lnTo>
                    <a:pt x="243459" y="76606"/>
                  </a:lnTo>
                  <a:close/>
                </a:path>
                <a:path w="1176654" h="103504">
                  <a:moveTo>
                    <a:pt x="244881" y="74891"/>
                  </a:moveTo>
                  <a:close/>
                </a:path>
                <a:path w="1176654" h="103504">
                  <a:moveTo>
                    <a:pt x="245008" y="76073"/>
                  </a:moveTo>
                  <a:lnTo>
                    <a:pt x="244436" y="76073"/>
                  </a:lnTo>
                  <a:lnTo>
                    <a:pt x="243459" y="76606"/>
                  </a:lnTo>
                  <a:lnTo>
                    <a:pt x="245008" y="76073"/>
                  </a:lnTo>
                  <a:close/>
                </a:path>
                <a:path w="1176654" h="103504">
                  <a:moveTo>
                    <a:pt x="245287" y="75565"/>
                  </a:moveTo>
                  <a:lnTo>
                    <a:pt x="245008" y="75057"/>
                  </a:lnTo>
                  <a:lnTo>
                    <a:pt x="244881" y="74891"/>
                  </a:lnTo>
                  <a:lnTo>
                    <a:pt x="244881" y="75311"/>
                  </a:lnTo>
                  <a:lnTo>
                    <a:pt x="245287" y="75565"/>
                  </a:lnTo>
                  <a:close/>
                </a:path>
                <a:path w="1176654" h="103504">
                  <a:moveTo>
                    <a:pt x="245745" y="75857"/>
                  </a:moveTo>
                  <a:lnTo>
                    <a:pt x="245541" y="75692"/>
                  </a:lnTo>
                  <a:lnTo>
                    <a:pt x="245021" y="75057"/>
                  </a:lnTo>
                  <a:lnTo>
                    <a:pt x="245287" y="75565"/>
                  </a:lnTo>
                  <a:lnTo>
                    <a:pt x="245745" y="75857"/>
                  </a:lnTo>
                  <a:close/>
                </a:path>
                <a:path w="1176654" h="103504">
                  <a:moveTo>
                    <a:pt x="245897" y="75971"/>
                  </a:moveTo>
                  <a:close/>
                </a:path>
                <a:path w="1176654" h="103504">
                  <a:moveTo>
                    <a:pt x="245910" y="76085"/>
                  </a:moveTo>
                  <a:lnTo>
                    <a:pt x="245846" y="75933"/>
                  </a:lnTo>
                  <a:lnTo>
                    <a:pt x="245491" y="75933"/>
                  </a:lnTo>
                  <a:lnTo>
                    <a:pt x="245008" y="76073"/>
                  </a:lnTo>
                  <a:lnTo>
                    <a:pt x="245567" y="76073"/>
                  </a:lnTo>
                  <a:lnTo>
                    <a:pt x="245872" y="76073"/>
                  </a:lnTo>
                  <a:close/>
                </a:path>
                <a:path w="1176654" h="103504">
                  <a:moveTo>
                    <a:pt x="246113" y="76187"/>
                  </a:moveTo>
                  <a:lnTo>
                    <a:pt x="246024" y="76060"/>
                  </a:lnTo>
                  <a:lnTo>
                    <a:pt x="246113" y="76187"/>
                  </a:lnTo>
                  <a:close/>
                </a:path>
                <a:path w="1176654" h="103504">
                  <a:moveTo>
                    <a:pt x="246138" y="76098"/>
                  </a:moveTo>
                  <a:lnTo>
                    <a:pt x="246037" y="75971"/>
                  </a:lnTo>
                  <a:lnTo>
                    <a:pt x="246138" y="76098"/>
                  </a:lnTo>
                  <a:close/>
                </a:path>
                <a:path w="1176654" h="103504">
                  <a:moveTo>
                    <a:pt x="246392" y="76314"/>
                  </a:moveTo>
                  <a:lnTo>
                    <a:pt x="246138" y="76098"/>
                  </a:lnTo>
                  <a:lnTo>
                    <a:pt x="246392" y="76314"/>
                  </a:lnTo>
                  <a:close/>
                </a:path>
                <a:path w="1176654" h="103504">
                  <a:moveTo>
                    <a:pt x="246697" y="76454"/>
                  </a:moveTo>
                  <a:lnTo>
                    <a:pt x="246570" y="76390"/>
                  </a:lnTo>
                  <a:lnTo>
                    <a:pt x="246697" y="76454"/>
                  </a:lnTo>
                  <a:close/>
                </a:path>
                <a:path w="1176654" h="103504">
                  <a:moveTo>
                    <a:pt x="248945" y="80594"/>
                  </a:moveTo>
                  <a:lnTo>
                    <a:pt x="246570" y="76390"/>
                  </a:lnTo>
                  <a:lnTo>
                    <a:pt x="246430" y="76327"/>
                  </a:lnTo>
                  <a:lnTo>
                    <a:pt x="246113" y="76187"/>
                  </a:lnTo>
                  <a:lnTo>
                    <a:pt x="246075" y="76327"/>
                  </a:lnTo>
                  <a:lnTo>
                    <a:pt x="245973" y="76123"/>
                  </a:lnTo>
                  <a:lnTo>
                    <a:pt x="245884" y="76365"/>
                  </a:lnTo>
                  <a:lnTo>
                    <a:pt x="248399" y="80772"/>
                  </a:lnTo>
                  <a:lnTo>
                    <a:pt x="248945" y="80594"/>
                  </a:lnTo>
                  <a:close/>
                </a:path>
                <a:path w="1176654" h="103504">
                  <a:moveTo>
                    <a:pt x="250532" y="84836"/>
                  </a:moveTo>
                  <a:lnTo>
                    <a:pt x="250405" y="84582"/>
                  </a:lnTo>
                  <a:lnTo>
                    <a:pt x="250151" y="84455"/>
                  </a:lnTo>
                  <a:lnTo>
                    <a:pt x="245567" y="76073"/>
                  </a:lnTo>
                  <a:lnTo>
                    <a:pt x="250456" y="85090"/>
                  </a:lnTo>
                  <a:lnTo>
                    <a:pt x="250532" y="84836"/>
                  </a:lnTo>
                  <a:close/>
                </a:path>
                <a:path w="1176654" h="103504">
                  <a:moveTo>
                    <a:pt x="261454" y="63373"/>
                  </a:moveTo>
                  <a:lnTo>
                    <a:pt x="260908" y="63461"/>
                  </a:lnTo>
                  <a:lnTo>
                    <a:pt x="260553" y="63995"/>
                  </a:lnTo>
                  <a:lnTo>
                    <a:pt x="261454" y="63373"/>
                  </a:lnTo>
                  <a:close/>
                </a:path>
                <a:path w="1176654" h="103504">
                  <a:moveTo>
                    <a:pt x="322072" y="67818"/>
                  </a:moveTo>
                  <a:lnTo>
                    <a:pt x="321602" y="67919"/>
                  </a:lnTo>
                  <a:lnTo>
                    <a:pt x="321729" y="67945"/>
                  </a:lnTo>
                  <a:lnTo>
                    <a:pt x="322072" y="67818"/>
                  </a:lnTo>
                  <a:close/>
                </a:path>
                <a:path w="1176654" h="103504">
                  <a:moveTo>
                    <a:pt x="420763" y="57696"/>
                  </a:moveTo>
                  <a:lnTo>
                    <a:pt x="417995" y="57442"/>
                  </a:lnTo>
                  <a:lnTo>
                    <a:pt x="418312" y="56451"/>
                  </a:lnTo>
                  <a:lnTo>
                    <a:pt x="417322" y="57315"/>
                  </a:lnTo>
                  <a:lnTo>
                    <a:pt x="417068" y="58000"/>
                  </a:lnTo>
                  <a:lnTo>
                    <a:pt x="415467" y="59016"/>
                  </a:lnTo>
                  <a:lnTo>
                    <a:pt x="420763" y="57696"/>
                  </a:lnTo>
                  <a:close/>
                </a:path>
                <a:path w="1176654" h="103504">
                  <a:moveTo>
                    <a:pt x="509384" y="51181"/>
                  </a:moveTo>
                  <a:lnTo>
                    <a:pt x="509130" y="51181"/>
                  </a:lnTo>
                  <a:lnTo>
                    <a:pt x="509308" y="51257"/>
                  </a:lnTo>
                  <a:close/>
                </a:path>
                <a:path w="1176654" h="103504">
                  <a:moveTo>
                    <a:pt x="509422" y="51181"/>
                  </a:moveTo>
                  <a:close/>
                </a:path>
                <a:path w="1176654" h="103504">
                  <a:moveTo>
                    <a:pt x="509460" y="51054"/>
                  </a:moveTo>
                  <a:lnTo>
                    <a:pt x="509219" y="51054"/>
                  </a:lnTo>
                  <a:lnTo>
                    <a:pt x="509371" y="51142"/>
                  </a:lnTo>
                  <a:close/>
                </a:path>
                <a:path w="1176654" h="103504">
                  <a:moveTo>
                    <a:pt x="509866" y="51104"/>
                  </a:moveTo>
                  <a:lnTo>
                    <a:pt x="509422" y="51181"/>
                  </a:lnTo>
                  <a:lnTo>
                    <a:pt x="509765" y="51181"/>
                  </a:lnTo>
                  <a:close/>
                </a:path>
                <a:path w="1176654" h="103504">
                  <a:moveTo>
                    <a:pt x="510260" y="51054"/>
                  </a:moveTo>
                  <a:lnTo>
                    <a:pt x="509866" y="51104"/>
                  </a:lnTo>
                  <a:lnTo>
                    <a:pt x="510260" y="51054"/>
                  </a:lnTo>
                  <a:close/>
                </a:path>
                <a:path w="1176654" h="103504">
                  <a:moveTo>
                    <a:pt x="511225" y="40220"/>
                  </a:moveTo>
                  <a:lnTo>
                    <a:pt x="510540" y="39776"/>
                  </a:lnTo>
                  <a:lnTo>
                    <a:pt x="509943" y="39573"/>
                  </a:lnTo>
                  <a:lnTo>
                    <a:pt x="510311" y="40449"/>
                  </a:lnTo>
                  <a:lnTo>
                    <a:pt x="511225" y="40220"/>
                  </a:lnTo>
                  <a:close/>
                </a:path>
                <a:path w="1176654" h="103504">
                  <a:moveTo>
                    <a:pt x="513842" y="43434"/>
                  </a:moveTo>
                  <a:lnTo>
                    <a:pt x="513524" y="44069"/>
                  </a:lnTo>
                  <a:lnTo>
                    <a:pt x="513410" y="45593"/>
                  </a:lnTo>
                  <a:lnTo>
                    <a:pt x="513295" y="46355"/>
                  </a:lnTo>
                  <a:lnTo>
                    <a:pt x="513842" y="43434"/>
                  </a:lnTo>
                  <a:close/>
                </a:path>
                <a:path w="1176654" h="103504">
                  <a:moveTo>
                    <a:pt x="521220" y="9626"/>
                  </a:moveTo>
                  <a:lnTo>
                    <a:pt x="520382" y="8521"/>
                  </a:lnTo>
                  <a:lnTo>
                    <a:pt x="516280" y="11633"/>
                  </a:lnTo>
                  <a:lnTo>
                    <a:pt x="516229" y="12065"/>
                  </a:lnTo>
                  <a:lnTo>
                    <a:pt x="516648" y="11874"/>
                  </a:lnTo>
                  <a:lnTo>
                    <a:pt x="521220" y="9626"/>
                  </a:lnTo>
                  <a:close/>
                </a:path>
                <a:path w="1176654" h="103504">
                  <a:moveTo>
                    <a:pt x="567855" y="34937"/>
                  </a:moveTo>
                  <a:lnTo>
                    <a:pt x="565772" y="35814"/>
                  </a:lnTo>
                  <a:lnTo>
                    <a:pt x="566407" y="36449"/>
                  </a:lnTo>
                  <a:lnTo>
                    <a:pt x="567855" y="34937"/>
                  </a:lnTo>
                  <a:close/>
                </a:path>
                <a:path w="1176654" h="103504">
                  <a:moveTo>
                    <a:pt x="568782" y="34544"/>
                  </a:moveTo>
                  <a:lnTo>
                    <a:pt x="568388" y="34455"/>
                  </a:lnTo>
                  <a:lnTo>
                    <a:pt x="568096" y="34671"/>
                  </a:lnTo>
                  <a:lnTo>
                    <a:pt x="567855" y="34937"/>
                  </a:lnTo>
                  <a:lnTo>
                    <a:pt x="568782" y="34544"/>
                  </a:lnTo>
                  <a:close/>
                </a:path>
                <a:path w="1176654" h="103504">
                  <a:moveTo>
                    <a:pt x="610019" y="48183"/>
                  </a:moveTo>
                  <a:lnTo>
                    <a:pt x="609295" y="47167"/>
                  </a:lnTo>
                  <a:lnTo>
                    <a:pt x="608418" y="46240"/>
                  </a:lnTo>
                  <a:lnTo>
                    <a:pt x="607466" y="45326"/>
                  </a:lnTo>
                  <a:lnTo>
                    <a:pt x="608965" y="47015"/>
                  </a:lnTo>
                  <a:lnTo>
                    <a:pt x="610019" y="48183"/>
                  </a:lnTo>
                  <a:close/>
                </a:path>
                <a:path w="1176654" h="103504">
                  <a:moveTo>
                    <a:pt x="610882" y="46456"/>
                  </a:moveTo>
                  <a:lnTo>
                    <a:pt x="610235" y="46405"/>
                  </a:lnTo>
                  <a:lnTo>
                    <a:pt x="610031" y="46748"/>
                  </a:lnTo>
                  <a:lnTo>
                    <a:pt x="610717" y="47650"/>
                  </a:lnTo>
                  <a:lnTo>
                    <a:pt x="610616" y="47167"/>
                  </a:lnTo>
                  <a:lnTo>
                    <a:pt x="610743" y="46812"/>
                  </a:lnTo>
                  <a:lnTo>
                    <a:pt x="610882" y="46456"/>
                  </a:lnTo>
                  <a:close/>
                </a:path>
                <a:path w="1176654" h="103504">
                  <a:moveTo>
                    <a:pt x="619417" y="45288"/>
                  </a:moveTo>
                  <a:lnTo>
                    <a:pt x="618312" y="44805"/>
                  </a:lnTo>
                  <a:lnTo>
                    <a:pt x="617461" y="44259"/>
                  </a:lnTo>
                  <a:lnTo>
                    <a:pt x="616356" y="43878"/>
                  </a:lnTo>
                  <a:lnTo>
                    <a:pt x="616927" y="45110"/>
                  </a:lnTo>
                  <a:lnTo>
                    <a:pt x="617728" y="45212"/>
                  </a:lnTo>
                  <a:lnTo>
                    <a:pt x="618477" y="45262"/>
                  </a:lnTo>
                  <a:lnTo>
                    <a:pt x="619188" y="45288"/>
                  </a:lnTo>
                  <a:lnTo>
                    <a:pt x="619417" y="45288"/>
                  </a:lnTo>
                  <a:close/>
                </a:path>
                <a:path w="1176654" h="103504">
                  <a:moveTo>
                    <a:pt x="648792" y="52578"/>
                  </a:moveTo>
                  <a:lnTo>
                    <a:pt x="644918" y="52451"/>
                  </a:lnTo>
                  <a:lnTo>
                    <a:pt x="648754" y="52654"/>
                  </a:lnTo>
                  <a:close/>
                </a:path>
                <a:path w="1176654" h="103504">
                  <a:moveTo>
                    <a:pt x="671906" y="52412"/>
                  </a:moveTo>
                  <a:lnTo>
                    <a:pt x="669277" y="52197"/>
                  </a:lnTo>
                  <a:lnTo>
                    <a:pt x="670102" y="53721"/>
                  </a:lnTo>
                  <a:lnTo>
                    <a:pt x="671817" y="52451"/>
                  </a:lnTo>
                  <a:close/>
                </a:path>
                <a:path w="1176654" h="103504">
                  <a:moveTo>
                    <a:pt x="673354" y="51790"/>
                  </a:moveTo>
                  <a:lnTo>
                    <a:pt x="671906" y="52412"/>
                  </a:lnTo>
                  <a:lnTo>
                    <a:pt x="672376" y="52451"/>
                  </a:lnTo>
                  <a:lnTo>
                    <a:pt x="673354" y="51790"/>
                  </a:lnTo>
                  <a:close/>
                </a:path>
                <a:path w="1176654" h="103504">
                  <a:moveTo>
                    <a:pt x="678561" y="84213"/>
                  </a:moveTo>
                  <a:lnTo>
                    <a:pt x="678180" y="84289"/>
                  </a:lnTo>
                  <a:lnTo>
                    <a:pt x="678319" y="84391"/>
                  </a:lnTo>
                  <a:lnTo>
                    <a:pt x="678561" y="84213"/>
                  </a:lnTo>
                  <a:close/>
                </a:path>
                <a:path w="1176654" h="103504">
                  <a:moveTo>
                    <a:pt x="680986" y="49403"/>
                  </a:moveTo>
                  <a:lnTo>
                    <a:pt x="680288" y="49530"/>
                  </a:lnTo>
                  <a:lnTo>
                    <a:pt x="678878" y="50292"/>
                  </a:lnTo>
                  <a:lnTo>
                    <a:pt x="679373" y="50165"/>
                  </a:lnTo>
                  <a:lnTo>
                    <a:pt x="680021" y="49911"/>
                  </a:lnTo>
                  <a:lnTo>
                    <a:pt x="680415" y="49911"/>
                  </a:lnTo>
                  <a:lnTo>
                    <a:pt x="680440" y="50800"/>
                  </a:lnTo>
                  <a:lnTo>
                    <a:pt x="680796" y="49911"/>
                  </a:lnTo>
                  <a:lnTo>
                    <a:pt x="680986" y="49403"/>
                  </a:lnTo>
                  <a:close/>
                </a:path>
                <a:path w="1176654" h="103504">
                  <a:moveTo>
                    <a:pt x="686193" y="78740"/>
                  </a:moveTo>
                  <a:lnTo>
                    <a:pt x="684504" y="78079"/>
                  </a:lnTo>
                  <a:lnTo>
                    <a:pt x="685977" y="78892"/>
                  </a:lnTo>
                  <a:lnTo>
                    <a:pt x="686193" y="78740"/>
                  </a:lnTo>
                  <a:close/>
                </a:path>
                <a:path w="1176654" h="103504">
                  <a:moveTo>
                    <a:pt x="688911" y="79121"/>
                  </a:moveTo>
                  <a:lnTo>
                    <a:pt x="687070" y="79502"/>
                  </a:lnTo>
                  <a:lnTo>
                    <a:pt x="685977" y="78892"/>
                  </a:lnTo>
                  <a:lnTo>
                    <a:pt x="678548" y="84201"/>
                  </a:lnTo>
                  <a:lnTo>
                    <a:pt x="681139" y="83566"/>
                  </a:lnTo>
                  <a:lnTo>
                    <a:pt x="684339" y="82550"/>
                  </a:lnTo>
                  <a:lnTo>
                    <a:pt x="688403" y="79502"/>
                  </a:lnTo>
                  <a:lnTo>
                    <a:pt x="688911" y="79121"/>
                  </a:lnTo>
                  <a:close/>
                </a:path>
                <a:path w="1176654" h="103504">
                  <a:moveTo>
                    <a:pt x="698423" y="73787"/>
                  </a:moveTo>
                  <a:lnTo>
                    <a:pt x="695769" y="74256"/>
                  </a:lnTo>
                  <a:lnTo>
                    <a:pt x="695744" y="74549"/>
                  </a:lnTo>
                  <a:lnTo>
                    <a:pt x="698423" y="73787"/>
                  </a:lnTo>
                  <a:close/>
                </a:path>
                <a:path w="1176654" h="103504">
                  <a:moveTo>
                    <a:pt x="702157" y="70993"/>
                  </a:moveTo>
                  <a:lnTo>
                    <a:pt x="702106" y="70700"/>
                  </a:lnTo>
                  <a:lnTo>
                    <a:pt x="701230" y="72009"/>
                  </a:lnTo>
                  <a:lnTo>
                    <a:pt x="702157" y="70993"/>
                  </a:lnTo>
                  <a:close/>
                </a:path>
                <a:path w="1176654" h="103504">
                  <a:moveTo>
                    <a:pt x="722426" y="36283"/>
                  </a:moveTo>
                  <a:lnTo>
                    <a:pt x="718477" y="37122"/>
                  </a:lnTo>
                  <a:lnTo>
                    <a:pt x="713778" y="37490"/>
                  </a:lnTo>
                  <a:lnTo>
                    <a:pt x="715162" y="38747"/>
                  </a:lnTo>
                  <a:lnTo>
                    <a:pt x="717092" y="39573"/>
                  </a:lnTo>
                  <a:lnTo>
                    <a:pt x="719048" y="37871"/>
                  </a:lnTo>
                  <a:lnTo>
                    <a:pt x="720788" y="36918"/>
                  </a:lnTo>
                  <a:lnTo>
                    <a:pt x="722426" y="36283"/>
                  </a:lnTo>
                  <a:close/>
                </a:path>
                <a:path w="1176654" h="103504">
                  <a:moveTo>
                    <a:pt x="762673" y="13208"/>
                  </a:moveTo>
                  <a:lnTo>
                    <a:pt x="760869" y="13716"/>
                  </a:lnTo>
                  <a:lnTo>
                    <a:pt x="758964" y="14528"/>
                  </a:lnTo>
                  <a:lnTo>
                    <a:pt x="762673" y="13208"/>
                  </a:lnTo>
                  <a:close/>
                </a:path>
                <a:path w="1176654" h="103504">
                  <a:moveTo>
                    <a:pt x="818591" y="26289"/>
                  </a:moveTo>
                  <a:lnTo>
                    <a:pt x="813257" y="20015"/>
                  </a:lnTo>
                  <a:lnTo>
                    <a:pt x="813066" y="19939"/>
                  </a:lnTo>
                  <a:lnTo>
                    <a:pt x="818591" y="26289"/>
                  </a:lnTo>
                  <a:close/>
                </a:path>
                <a:path w="1176654" h="103504">
                  <a:moveTo>
                    <a:pt x="870889" y="33147"/>
                  </a:moveTo>
                  <a:lnTo>
                    <a:pt x="870178" y="32969"/>
                  </a:lnTo>
                  <a:lnTo>
                    <a:pt x="870127" y="33401"/>
                  </a:lnTo>
                  <a:lnTo>
                    <a:pt x="870369" y="33388"/>
                  </a:lnTo>
                  <a:lnTo>
                    <a:pt x="870889" y="33147"/>
                  </a:lnTo>
                  <a:close/>
                </a:path>
                <a:path w="1176654" h="103504">
                  <a:moveTo>
                    <a:pt x="871080" y="33324"/>
                  </a:moveTo>
                  <a:lnTo>
                    <a:pt x="870369" y="33388"/>
                  </a:lnTo>
                  <a:lnTo>
                    <a:pt x="868616" y="34163"/>
                  </a:lnTo>
                  <a:lnTo>
                    <a:pt x="870191" y="33782"/>
                  </a:lnTo>
                  <a:lnTo>
                    <a:pt x="871080" y="33324"/>
                  </a:lnTo>
                  <a:close/>
                </a:path>
                <a:path w="1176654" h="103504">
                  <a:moveTo>
                    <a:pt x="871588" y="19050"/>
                  </a:moveTo>
                  <a:lnTo>
                    <a:pt x="868934" y="17995"/>
                  </a:lnTo>
                  <a:lnTo>
                    <a:pt x="865886" y="17310"/>
                  </a:lnTo>
                  <a:lnTo>
                    <a:pt x="862761" y="18122"/>
                  </a:lnTo>
                  <a:lnTo>
                    <a:pt x="863269" y="18376"/>
                  </a:lnTo>
                  <a:lnTo>
                    <a:pt x="863777" y="18567"/>
                  </a:lnTo>
                  <a:lnTo>
                    <a:pt x="864311" y="18745"/>
                  </a:lnTo>
                  <a:lnTo>
                    <a:pt x="866597" y="18669"/>
                  </a:lnTo>
                  <a:lnTo>
                    <a:pt x="868857" y="18656"/>
                  </a:lnTo>
                  <a:lnTo>
                    <a:pt x="871588" y="19050"/>
                  </a:lnTo>
                  <a:close/>
                </a:path>
                <a:path w="1176654" h="103504">
                  <a:moveTo>
                    <a:pt x="873290" y="33147"/>
                  </a:moveTo>
                  <a:lnTo>
                    <a:pt x="871664" y="33020"/>
                  </a:lnTo>
                  <a:lnTo>
                    <a:pt x="871080" y="33324"/>
                  </a:lnTo>
                  <a:lnTo>
                    <a:pt x="873290" y="33147"/>
                  </a:lnTo>
                  <a:close/>
                </a:path>
                <a:path w="1176654" h="103504">
                  <a:moveTo>
                    <a:pt x="885456" y="33909"/>
                  </a:moveTo>
                  <a:lnTo>
                    <a:pt x="884161" y="31242"/>
                  </a:lnTo>
                  <a:lnTo>
                    <a:pt x="874864" y="33020"/>
                  </a:lnTo>
                  <a:lnTo>
                    <a:pt x="873290" y="33147"/>
                  </a:lnTo>
                  <a:lnTo>
                    <a:pt x="874903" y="33274"/>
                  </a:lnTo>
                  <a:lnTo>
                    <a:pt x="876414" y="34544"/>
                  </a:lnTo>
                  <a:lnTo>
                    <a:pt x="871550" y="34798"/>
                  </a:lnTo>
                  <a:lnTo>
                    <a:pt x="872185" y="36322"/>
                  </a:lnTo>
                  <a:lnTo>
                    <a:pt x="872744" y="34798"/>
                  </a:lnTo>
                  <a:lnTo>
                    <a:pt x="880795" y="34671"/>
                  </a:lnTo>
                  <a:lnTo>
                    <a:pt x="885456" y="33909"/>
                  </a:lnTo>
                  <a:close/>
                </a:path>
                <a:path w="1176654" h="103504">
                  <a:moveTo>
                    <a:pt x="891082" y="29832"/>
                  </a:moveTo>
                  <a:lnTo>
                    <a:pt x="890143" y="29146"/>
                  </a:lnTo>
                  <a:lnTo>
                    <a:pt x="883831" y="29425"/>
                  </a:lnTo>
                  <a:lnTo>
                    <a:pt x="883145" y="30086"/>
                  </a:lnTo>
                  <a:lnTo>
                    <a:pt x="884847" y="30619"/>
                  </a:lnTo>
                  <a:lnTo>
                    <a:pt x="887209" y="30467"/>
                  </a:lnTo>
                  <a:lnTo>
                    <a:pt x="888733" y="30099"/>
                  </a:lnTo>
                  <a:lnTo>
                    <a:pt x="891082" y="29832"/>
                  </a:lnTo>
                  <a:close/>
                </a:path>
                <a:path w="1176654" h="103504">
                  <a:moveTo>
                    <a:pt x="907542" y="31407"/>
                  </a:moveTo>
                  <a:lnTo>
                    <a:pt x="904113" y="30861"/>
                  </a:lnTo>
                  <a:lnTo>
                    <a:pt x="906691" y="31496"/>
                  </a:lnTo>
                  <a:lnTo>
                    <a:pt x="907542" y="31407"/>
                  </a:lnTo>
                  <a:close/>
                </a:path>
                <a:path w="1176654" h="103504">
                  <a:moveTo>
                    <a:pt x="942365" y="21907"/>
                  </a:moveTo>
                  <a:lnTo>
                    <a:pt x="941768" y="19558"/>
                  </a:lnTo>
                  <a:lnTo>
                    <a:pt x="938834" y="20396"/>
                  </a:lnTo>
                  <a:lnTo>
                    <a:pt x="937234" y="21450"/>
                  </a:lnTo>
                  <a:lnTo>
                    <a:pt x="940625" y="21475"/>
                  </a:lnTo>
                  <a:lnTo>
                    <a:pt x="942365" y="21907"/>
                  </a:lnTo>
                  <a:close/>
                </a:path>
                <a:path w="1176654" h="103504">
                  <a:moveTo>
                    <a:pt x="942708" y="20040"/>
                  </a:moveTo>
                  <a:lnTo>
                    <a:pt x="941971" y="19532"/>
                  </a:lnTo>
                  <a:lnTo>
                    <a:pt x="941717" y="19354"/>
                  </a:lnTo>
                  <a:lnTo>
                    <a:pt x="941768" y="19558"/>
                  </a:lnTo>
                  <a:lnTo>
                    <a:pt x="942708" y="20040"/>
                  </a:lnTo>
                  <a:close/>
                </a:path>
                <a:path w="1176654" h="103504">
                  <a:moveTo>
                    <a:pt x="949121" y="20434"/>
                  </a:moveTo>
                  <a:lnTo>
                    <a:pt x="948639" y="20307"/>
                  </a:lnTo>
                  <a:lnTo>
                    <a:pt x="948448" y="20218"/>
                  </a:lnTo>
                  <a:lnTo>
                    <a:pt x="948575" y="20154"/>
                  </a:lnTo>
                  <a:lnTo>
                    <a:pt x="945197" y="20231"/>
                  </a:lnTo>
                  <a:lnTo>
                    <a:pt x="946581" y="20218"/>
                  </a:lnTo>
                  <a:lnTo>
                    <a:pt x="947877" y="20294"/>
                  </a:lnTo>
                  <a:lnTo>
                    <a:pt x="949121" y="20434"/>
                  </a:lnTo>
                  <a:close/>
                </a:path>
                <a:path w="1176654" h="103504">
                  <a:moveTo>
                    <a:pt x="950988" y="20053"/>
                  </a:moveTo>
                  <a:lnTo>
                    <a:pt x="948956" y="19964"/>
                  </a:lnTo>
                  <a:lnTo>
                    <a:pt x="948575" y="20154"/>
                  </a:lnTo>
                  <a:lnTo>
                    <a:pt x="950988" y="20053"/>
                  </a:lnTo>
                  <a:close/>
                </a:path>
                <a:path w="1176654" h="103504">
                  <a:moveTo>
                    <a:pt x="952207" y="20980"/>
                  </a:moveTo>
                  <a:lnTo>
                    <a:pt x="951306" y="20751"/>
                  </a:lnTo>
                  <a:lnTo>
                    <a:pt x="950264" y="20574"/>
                  </a:lnTo>
                  <a:lnTo>
                    <a:pt x="949121" y="20447"/>
                  </a:lnTo>
                  <a:lnTo>
                    <a:pt x="949617" y="20574"/>
                  </a:lnTo>
                  <a:lnTo>
                    <a:pt x="950556" y="20751"/>
                  </a:lnTo>
                  <a:lnTo>
                    <a:pt x="952207" y="20980"/>
                  </a:lnTo>
                  <a:close/>
                </a:path>
                <a:path w="1176654" h="103504">
                  <a:moveTo>
                    <a:pt x="954151" y="20027"/>
                  </a:moveTo>
                  <a:lnTo>
                    <a:pt x="953884" y="19837"/>
                  </a:lnTo>
                  <a:lnTo>
                    <a:pt x="951725" y="20142"/>
                  </a:lnTo>
                  <a:lnTo>
                    <a:pt x="952563" y="20205"/>
                  </a:lnTo>
                  <a:lnTo>
                    <a:pt x="953211" y="20269"/>
                  </a:lnTo>
                  <a:lnTo>
                    <a:pt x="953833" y="20320"/>
                  </a:lnTo>
                  <a:lnTo>
                    <a:pt x="954151" y="20027"/>
                  </a:lnTo>
                  <a:close/>
                </a:path>
                <a:path w="1176654" h="103504">
                  <a:moveTo>
                    <a:pt x="959700" y="29832"/>
                  </a:moveTo>
                  <a:lnTo>
                    <a:pt x="956119" y="29667"/>
                  </a:lnTo>
                  <a:lnTo>
                    <a:pt x="952195" y="29171"/>
                  </a:lnTo>
                  <a:lnTo>
                    <a:pt x="952334" y="29806"/>
                  </a:lnTo>
                  <a:lnTo>
                    <a:pt x="958126" y="30492"/>
                  </a:lnTo>
                  <a:lnTo>
                    <a:pt x="958049" y="30149"/>
                  </a:lnTo>
                  <a:lnTo>
                    <a:pt x="958786" y="29972"/>
                  </a:lnTo>
                  <a:lnTo>
                    <a:pt x="959700" y="29832"/>
                  </a:lnTo>
                  <a:close/>
                </a:path>
                <a:path w="1176654" h="103504">
                  <a:moveTo>
                    <a:pt x="959751" y="27533"/>
                  </a:moveTo>
                  <a:lnTo>
                    <a:pt x="959332" y="27787"/>
                  </a:lnTo>
                  <a:lnTo>
                    <a:pt x="959231" y="28206"/>
                  </a:lnTo>
                  <a:lnTo>
                    <a:pt x="959434" y="27787"/>
                  </a:lnTo>
                  <a:lnTo>
                    <a:pt x="959751" y="27533"/>
                  </a:lnTo>
                  <a:close/>
                </a:path>
                <a:path w="1176654" h="103504">
                  <a:moveTo>
                    <a:pt x="964387" y="29603"/>
                  </a:moveTo>
                  <a:lnTo>
                    <a:pt x="961199" y="29616"/>
                  </a:lnTo>
                  <a:lnTo>
                    <a:pt x="959700" y="29832"/>
                  </a:lnTo>
                  <a:lnTo>
                    <a:pt x="961555" y="29921"/>
                  </a:lnTo>
                  <a:lnTo>
                    <a:pt x="963333" y="29921"/>
                  </a:lnTo>
                  <a:lnTo>
                    <a:pt x="964387" y="29603"/>
                  </a:lnTo>
                  <a:close/>
                </a:path>
                <a:path w="1176654" h="103504">
                  <a:moveTo>
                    <a:pt x="964882" y="27127"/>
                  </a:moveTo>
                  <a:lnTo>
                    <a:pt x="964120" y="26670"/>
                  </a:lnTo>
                  <a:lnTo>
                    <a:pt x="963485" y="26289"/>
                  </a:lnTo>
                  <a:lnTo>
                    <a:pt x="962418" y="26670"/>
                  </a:lnTo>
                  <a:lnTo>
                    <a:pt x="964882" y="27127"/>
                  </a:lnTo>
                  <a:close/>
                </a:path>
                <a:path w="1176654" h="103504">
                  <a:moveTo>
                    <a:pt x="972959" y="32626"/>
                  </a:moveTo>
                  <a:lnTo>
                    <a:pt x="971283" y="32092"/>
                  </a:lnTo>
                  <a:lnTo>
                    <a:pt x="967206" y="31711"/>
                  </a:lnTo>
                  <a:lnTo>
                    <a:pt x="972959" y="32626"/>
                  </a:lnTo>
                  <a:close/>
                </a:path>
                <a:path w="1176654" h="103504">
                  <a:moveTo>
                    <a:pt x="973289" y="21145"/>
                  </a:moveTo>
                  <a:lnTo>
                    <a:pt x="973188" y="20675"/>
                  </a:lnTo>
                  <a:lnTo>
                    <a:pt x="972375" y="20078"/>
                  </a:lnTo>
                  <a:lnTo>
                    <a:pt x="968527" y="20231"/>
                  </a:lnTo>
                  <a:lnTo>
                    <a:pt x="971105" y="20281"/>
                  </a:lnTo>
                  <a:lnTo>
                    <a:pt x="972007" y="20751"/>
                  </a:lnTo>
                  <a:lnTo>
                    <a:pt x="973289" y="21145"/>
                  </a:lnTo>
                  <a:close/>
                </a:path>
                <a:path w="1176654" h="103504">
                  <a:moveTo>
                    <a:pt x="973886" y="20015"/>
                  </a:moveTo>
                  <a:lnTo>
                    <a:pt x="972210" y="19951"/>
                  </a:lnTo>
                  <a:lnTo>
                    <a:pt x="972375" y="20078"/>
                  </a:lnTo>
                  <a:lnTo>
                    <a:pt x="973886" y="20015"/>
                  </a:lnTo>
                  <a:close/>
                </a:path>
                <a:path w="1176654" h="103504">
                  <a:moveTo>
                    <a:pt x="980897" y="32512"/>
                  </a:moveTo>
                  <a:lnTo>
                    <a:pt x="979754" y="30340"/>
                  </a:lnTo>
                  <a:lnTo>
                    <a:pt x="977607" y="31877"/>
                  </a:lnTo>
                  <a:lnTo>
                    <a:pt x="980897" y="32512"/>
                  </a:lnTo>
                  <a:close/>
                </a:path>
                <a:path w="1176654" h="103504">
                  <a:moveTo>
                    <a:pt x="986332" y="26047"/>
                  </a:moveTo>
                  <a:lnTo>
                    <a:pt x="982319" y="26314"/>
                  </a:lnTo>
                  <a:lnTo>
                    <a:pt x="978369" y="26835"/>
                  </a:lnTo>
                  <a:lnTo>
                    <a:pt x="978662" y="28473"/>
                  </a:lnTo>
                  <a:lnTo>
                    <a:pt x="981976" y="28206"/>
                  </a:lnTo>
                  <a:lnTo>
                    <a:pt x="985672" y="28282"/>
                  </a:lnTo>
                  <a:lnTo>
                    <a:pt x="985024" y="28219"/>
                  </a:lnTo>
                  <a:lnTo>
                    <a:pt x="986332" y="26047"/>
                  </a:lnTo>
                  <a:close/>
                </a:path>
                <a:path w="1176654" h="103504">
                  <a:moveTo>
                    <a:pt x="986739" y="23876"/>
                  </a:moveTo>
                  <a:lnTo>
                    <a:pt x="985380" y="22860"/>
                  </a:lnTo>
                  <a:lnTo>
                    <a:pt x="985202" y="22733"/>
                  </a:lnTo>
                  <a:lnTo>
                    <a:pt x="983145" y="21209"/>
                  </a:lnTo>
                  <a:lnTo>
                    <a:pt x="982167" y="22733"/>
                  </a:lnTo>
                  <a:lnTo>
                    <a:pt x="976680" y="22479"/>
                  </a:lnTo>
                  <a:lnTo>
                    <a:pt x="971689" y="22479"/>
                  </a:lnTo>
                  <a:lnTo>
                    <a:pt x="972185" y="24130"/>
                  </a:lnTo>
                  <a:lnTo>
                    <a:pt x="969860" y="22352"/>
                  </a:lnTo>
                  <a:lnTo>
                    <a:pt x="967371" y="20447"/>
                  </a:lnTo>
                  <a:lnTo>
                    <a:pt x="963688" y="22352"/>
                  </a:lnTo>
                  <a:lnTo>
                    <a:pt x="961288" y="21209"/>
                  </a:lnTo>
                  <a:lnTo>
                    <a:pt x="960755" y="20955"/>
                  </a:lnTo>
                  <a:lnTo>
                    <a:pt x="957275" y="19304"/>
                  </a:lnTo>
                  <a:lnTo>
                    <a:pt x="957465" y="20066"/>
                  </a:lnTo>
                  <a:lnTo>
                    <a:pt x="959535" y="20955"/>
                  </a:lnTo>
                  <a:lnTo>
                    <a:pt x="953833" y="20320"/>
                  </a:lnTo>
                  <a:lnTo>
                    <a:pt x="953579" y="20574"/>
                  </a:lnTo>
                  <a:lnTo>
                    <a:pt x="952588" y="21082"/>
                  </a:lnTo>
                  <a:lnTo>
                    <a:pt x="952233" y="21336"/>
                  </a:lnTo>
                  <a:lnTo>
                    <a:pt x="952627" y="21209"/>
                  </a:lnTo>
                  <a:lnTo>
                    <a:pt x="953960" y="21590"/>
                  </a:lnTo>
                  <a:lnTo>
                    <a:pt x="955065" y="21971"/>
                  </a:lnTo>
                  <a:lnTo>
                    <a:pt x="955497" y="22479"/>
                  </a:lnTo>
                  <a:lnTo>
                    <a:pt x="952652" y="24257"/>
                  </a:lnTo>
                  <a:lnTo>
                    <a:pt x="943711" y="24257"/>
                  </a:lnTo>
                  <a:lnTo>
                    <a:pt x="940676" y="25146"/>
                  </a:lnTo>
                  <a:lnTo>
                    <a:pt x="938466" y="24892"/>
                  </a:lnTo>
                  <a:lnTo>
                    <a:pt x="937348" y="24765"/>
                  </a:lnTo>
                  <a:lnTo>
                    <a:pt x="942073" y="24257"/>
                  </a:lnTo>
                  <a:lnTo>
                    <a:pt x="940244" y="23368"/>
                  </a:lnTo>
                  <a:lnTo>
                    <a:pt x="935748" y="24892"/>
                  </a:lnTo>
                  <a:lnTo>
                    <a:pt x="935570" y="24130"/>
                  </a:lnTo>
                  <a:lnTo>
                    <a:pt x="935342" y="23114"/>
                  </a:lnTo>
                  <a:lnTo>
                    <a:pt x="935304" y="22987"/>
                  </a:lnTo>
                  <a:lnTo>
                    <a:pt x="931151" y="22428"/>
                  </a:lnTo>
                  <a:lnTo>
                    <a:pt x="931087" y="22098"/>
                  </a:lnTo>
                  <a:lnTo>
                    <a:pt x="930757" y="21844"/>
                  </a:lnTo>
                  <a:lnTo>
                    <a:pt x="930262" y="22301"/>
                  </a:lnTo>
                  <a:lnTo>
                    <a:pt x="928763" y="22098"/>
                  </a:lnTo>
                  <a:lnTo>
                    <a:pt x="927823" y="21971"/>
                  </a:lnTo>
                  <a:lnTo>
                    <a:pt x="926884" y="21844"/>
                  </a:lnTo>
                  <a:lnTo>
                    <a:pt x="931252" y="21209"/>
                  </a:lnTo>
                  <a:lnTo>
                    <a:pt x="934732" y="20701"/>
                  </a:lnTo>
                  <a:lnTo>
                    <a:pt x="927671" y="20701"/>
                  </a:lnTo>
                  <a:lnTo>
                    <a:pt x="925093" y="20066"/>
                  </a:lnTo>
                  <a:lnTo>
                    <a:pt x="923544" y="19685"/>
                  </a:lnTo>
                  <a:lnTo>
                    <a:pt x="922274" y="19608"/>
                  </a:lnTo>
                  <a:lnTo>
                    <a:pt x="922274" y="21844"/>
                  </a:lnTo>
                  <a:lnTo>
                    <a:pt x="922083" y="21971"/>
                  </a:lnTo>
                  <a:lnTo>
                    <a:pt x="920673" y="21691"/>
                  </a:lnTo>
                  <a:lnTo>
                    <a:pt x="922274" y="21844"/>
                  </a:lnTo>
                  <a:lnTo>
                    <a:pt x="922274" y="19608"/>
                  </a:lnTo>
                  <a:lnTo>
                    <a:pt x="917867" y="19304"/>
                  </a:lnTo>
                  <a:lnTo>
                    <a:pt x="914387" y="20066"/>
                  </a:lnTo>
                  <a:lnTo>
                    <a:pt x="911123" y="19685"/>
                  </a:lnTo>
                  <a:lnTo>
                    <a:pt x="906894" y="21717"/>
                  </a:lnTo>
                  <a:lnTo>
                    <a:pt x="908964" y="20701"/>
                  </a:lnTo>
                  <a:lnTo>
                    <a:pt x="898105" y="21717"/>
                  </a:lnTo>
                  <a:lnTo>
                    <a:pt x="898093" y="21590"/>
                  </a:lnTo>
                  <a:lnTo>
                    <a:pt x="898017" y="21209"/>
                  </a:lnTo>
                  <a:lnTo>
                    <a:pt x="889901" y="21336"/>
                  </a:lnTo>
                  <a:lnTo>
                    <a:pt x="881532" y="21590"/>
                  </a:lnTo>
                  <a:lnTo>
                    <a:pt x="878674" y="21424"/>
                  </a:lnTo>
                  <a:lnTo>
                    <a:pt x="879182" y="20751"/>
                  </a:lnTo>
                  <a:lnTo>
                    <a:pt x="876122" y="19939"/>
                  </a:lnTo>
                  <a:lnTo>
                    <a:pt x="873721" y="19329"/>
                  </a:lnTo>
                  <a:lnTo>
                    <a:pt x="871588" y="19050"/>
                  </a:lnTo>
                  <a:lnTo>
                    <a:pt x="875169" y="20472"/>
                  </a:lnTo>
                  <a:lnTo>
                    <a:pt x="876554" y="21297"/>
                  </a:lnTo>
                  <a:lnTo>
                    <a:pt x="872972" y="21082"/>
                  </a:lnTo>
                  <a:lnTo>
                    <a:pt x="864311" y="18796"/>
                  </a:lnTo>
                  <a:lnTo>
                    <a:pt x="857110" y="18796"/>
                  </a:lnTo>
                  <a:lnTo>
                    <a:pt x="856081" y="18542"/>
                  </a:lnTo>
                  <a:lnTo>
                    <a:pt x="851395" y="17399"/>
                  </a:lnTo>
                  <a:lnTo>
                    <a:pt x="850569" y="15621"/>
                  </a:lnTo>
                  <a:lnTo>
                    <a:pt x="846099" y="15240"/>
                  </a:lnTo>
                  <a:lnTo>
                    <a:pt x="839762" y="12192"/>
                  </a:lnTo>
                  <a:lnTo>
                    <a:pt x="837907" y="11303"/>
                  </a:lnTo>
                  <a:lnTo>
                    <a:pt x="835748" y="12192"/>
                  </a:lnTo>
                  <a:lnTo>
                    <a:pt x="834872" y="10922"/>
                  </a:lnTo>
                  <a:lnTo>
                    <a:pt x="833196" y="9779"/>
                  </a:lnTo>
                  <a:lnTo>
                    <a:pt x="828662" y="7874"/>
                  </a:lnTo>
                  <a:lnTo>
                    <a:pt x="828357" y="7747"/>
                  </a:lnTo>
                  <a:lnTo>
                    <a:pt x="828560" y="7874"/>
                  </a:lnTo>
                  <a:lnTo>
                    <a:pt x="827544" y="7366"/>
                  </a:lnTo>
                  <a:lnTo>
                    <a:pt x="828725" y="7874"/>
                  </a:lnTo>
                  <a:lnTo>
                    <a:pt x="827786" y="7366"/>
                  </a:lnTo>
                  <a:lnTo>
                    <a:pt x="826122" y="6477"/>
                  </a:lnTo>
                  <a:lnTo>
                    <a:pt x="822617" y="4445"/>
                  </a:lnTo>
                  <a:lnTo>
                    <a:pt x="818870" y="2794"/>
                  </a:lnTo>
                  <a:lnTo>
                    <a:pt x="814984" y="2032"/>
                  </a:lnTo>
                  <a:lnTo>
                    <a:pt x="811225" y="1143"/>
                  </a:lnTo>
                  <a:lnTo>
                    <a:pt x="807834" y="127"/>
                  </a:lnTo>
                  <a:lnTo>
                    <a:pt x="805180" y="0"/>
                  </a:lnTo>
                  <a:lnTo>
                    <a:pt x="804557" y="2032"/>
                  </a:lnTo>
                  <a:lnTo>
                    <a:pt x="797382" y="1143"/>
                  </a:lnTo>
                  <a:lnTo>
                    <a:pt x="790689" y="2413"/>
                  </a:lnTo>
                  <a:lnTo>
                    <a:pt x="783031" y="4953"/>
                  </a:lnTo>
                  <a:lnTo>
                    <a:pt x="783932" y="6604"/>
                  </a:lnTo>
                  <a:lnTo>
                    <a:pt x="778611" y="8636"/>
                  </a:lnTo>
                  <a:lnTo>
                    <a:pt x="772121" y="10414"/>
                  </a:lnTo>
                  <a:lnTo>
                    <a:pt x="765111" y="12573"/>
                  </a:lnTo>
                  <a:lnTo>
                    <a:pt x="758190" y="15621"/>
                  </a:lnTo>
                  <a:lnTo>
                    <a:pt x="758494" y="14732"/>
                  </a:lnTo>
                  <a:lnTo>
                    <a:pt x="758964" y="14528"/>
                  </a:lnTo>
                  <a:lnTo>
                    <a:pt x="753783" y="16383"/>
                  </a:lnTo>
                  <a:lnTo>
                    <a:pt x="746201" y="21844"/>
                  </a:lnTo>
                  <a:lnTo>
                    <a:pt x="739114" y="27559"/>
                  </a:lnTo>
                  <a:lnTo>
                    <a:pt x="731710" y="31496"/>
                  </a:lnTo>
                  <a:lnTo>
                    <a:pt x="729907" y="33401"/>
                  </a:lnTo>
                  <a:lnTo>
                    <a:pt x="728205" y="34290"/>
                  </a:lnTo>
                  <a:lnTo>
                    <a:pt x="726414" y="34925"/>
                  </a:lnTo>
                  <a:lnTo>
                    <a:pt x="726782" y="34671"/>
                  </a:lnTo>
                  <a:lnTo>
                    <a:pt x="726897" y="34544"/>
                  </a:lnTo>
                  <a:lnTo>
                    <a:pt x="725995" y="35052"/>
                  </a:lnTo>
                  <a:lnTo>
                    <a:pt x="722426" y="36322"/>
                  </a:lnTo>
                  <a:lnTo>
                    <a:pt x="724674" y="35814"/>
                  </a:lnTo>
                  <a:lnTo>
                    <a:pt x="725525" y="35433"/>
                  </a:lnTo>
                  <a:lnTo>
                    <a:pt x="723861" y="36576"/>
                  </a:lnTo>
                  <a:lnTo>
                    <a:pt x="721436" y="38481"/>
                  </a:lnTo>
                  <a:lnTo>
                    <a:pt x="719251" y="40513"/>
                  </a:lnTo>
                  <a:lnTo>
                    <a:pt x="717092" y="39624"/>
                  </a:lnTo>
                  <a:lnTo>
                    <a:pt x="716749" y="39878"/>
                  </a:lnTo>
                  <a:lnTo>
                    <a:pt x="716559" y="40132"/>
                  </a:lnTo>
                  <a:lnTo>
                    <a:pt x="713727" y="41148"/>
                  </a:lnTo>
                  <a:lnTo>
                    <a:pt x="715137" y="42164"/>
                  </a:lnTo>
                  <a:lnTo>
                    <a:pt x="717257" y="42545"/>
                  </a:lnTo>
                  <a:lnTo>
                    <a:pt x="716203" y="43561"/>
                  </a:lnTo>
                  <a:lnTo>
                    <a:pt x="715264" y="44704"/>
                  </a:lnTo>
                  <a:lnTo>
                    <a:pt x="714654" y="45720"/>
                  </a:lnTo>
                  <a:lnTo>
                    <a:pt x="710920" y="44450"/>
                  </a:lnTo>
                  <a:lnTo>
                    <a:pt x="708799" y="50927"/>
                  </a:lnTo>
                  <a:lnTo>
                    <a:pt x="704253" y="49911"/>
                  </a:lnTo>
                  <a:lnTo>
                    <a:pt x="703516" y="52451"/>
                  </a:lnTo>
                  <a:lnTo>
                    <a:pt x="692785" y="58674"/>
                  </a:lnTo>
                  <a:lnTo>
                    <a:pt x="692658" y="59690"/>
                  </a:lnTo>
                  <a:lnTo>
                    <a:pt x="692899" y="61836"/>
                  </a:lnTo>
                  <a:lnTo>
                    <a:pt x="693051" y="61798"/>
                  </a:lnTo>
                  <a:lnTo>
                    <a:pt x="692975" y="62611"/>
                  </a:lnTo>
                  <a:lnTo>
                    <a:pt x="692873" y="62484"/>
                  </a:lnTo>
                  <a:lnTo>
                    <a:pt x="692670" y="62230"/>
                  </a:lnTo>
                  <a:lnTo>
                    <a:pt x="691819" y="62484"/>
                  </a:lnTo>
                  <a:lnTo>
                    <a:pt x="692899" y="61874"/>
                  </a:lnTo>
                  <a:lnTo>
                    <a:pt x="688581" y="63563"/>
                  </a:lnTo>
                  <a:lnTo>
                    <a:pt x="691870" y="57023"/>
                  </a:lnTo>
                  <a:lnTo>
                    <a:pt x="691997" y="56642"/>
                  </a:lnTo>
                  <a:lnTo>
                    <a:pt x="694588" y="48387"/>
                  </a:lnTo>
                  <a:lnTo>
                    <a:pt x="694702" y="48006"/>
                  </a:lnTo>
                  <a:lnTo>
                    <a:pt x="695363" y="45339"/>
                  </a:lnTo>
                  <a:lnTo>
                    <a:pt x="695515" y="44704"/>
                  </a:lnTo>
                  <a:lnTo>
                    <a:pt x="695960" y="42926"/>
                  </a:lnTo>
                  <a:lnTo>
                    <a:pt x="696315" y="41275"/>
                  </a:lnTo>
                  <a:lnTo>
                    <a:pt x="696747" y="39243"/>
                  </a:lnTo>
                  <a:lnTo>
                    <a:pt x="696709" y="38989"/>
                  </a:lnTo>
                  <a:lnTo>
                    <a:pt x="696645" y="38862"/>
                  </a:lnTo>
                  <a:lnTo>
                    <a:pt x="696048" y="38989"/>
                  </a:lnTo>
                  <a:lnTo>
                    <a:pt x="695693" y="38862"/>
                  </a:lnTo>
                  <a:lnTo>
                    <a:pt x="685965" y="37846"/>
                  </a:lnTo>
                  <a:lnTo>
                    <a:pt x="682955" y="37338"/>
                  </a:lnTo>
                  <a:lnTo>
                    <a:pt x="679310" y="37211"/>
                  </a:lnTo>
                  <a:lnTo>
                    <a:pt x="675525" y="37211"/>
                  </a:lnTo>
                  <a:lnTo>
                    <a:pt x="668274" y="36957"/>
                  </a:lnTo>
                  <a:lnTo>
                    <a:pt x="664768" y="36576"/>
                  </a:lnTo>
                  <a:lnTo>
                    <a:pt x="667499" y="38989"/>
                  </a:lnTo>
                  <a:lnTo>
                    <a:pt x="663549" y="38481"/>
                  </a:lnTo>
                  <a:lnTo>
                    <a:pt x="661263" y="37846"/>
                  </a:lnTo>
                  <a:lnTo>
                    <a:pt x="655332" y="36576"/>
                  </a:lnTo>
                  <a:lnTo>
                    <a:pt x="655015" y="38481"/>
                  </a:lnTo>
                  <a:lnTo>
                    <a:pt x="654164" y="37592"/>
                  </a:lnTo>
                  <a:lnTo>
                    <a:pt x="653910" y="37338"/>
                  </a:lnTo>
                  <a:lnTo>
                    <a:pt x="652881" y="37084"/>
                  </a:lnTo>
                  <a:lnTo>
                    <a:pt x="651319" y="36703"/>
                  </a:lnTo>
                  <a:lnTo>
                    <a:pt x="654291" y="35687"/>
                  </a:lnTo>
                  <a:lnTo>
                    <a:pt x="644893" y="37084"/>
                  </a:lnTo>
                  <a:lnTo>
                    <a:pt x="640092" y="34290"/>
                  </a:lnTo>
                  <a:lnTo>
                    <a:pt x="633666" y="37592"/>
                  </a:lnTo>
                  <a:lnTo>
                    <a:pt x="632561" y="36449"/>
                  </a:lnTo>
                  <a:lnTo>
                    <a:pt x="633183" y="36322"/>
                  </a:lnTo>
                  <a:lnTo>
                    <a:pt x="635647" y="35814"/>
                  </a:lnTo>
                  <a:lnTo>
                    <a:pt x="634669" y="35179"/>
                  </a:lnTo>
                  <a:lnTo>
                    <a:pt x="631698" y="36322"/>
                  </a:lnTo>
                  <a:lnTo>
                    <a:pt x="629729" y="34925"/>
                  </a:lnTo>
                  <a:lnTo>
                    <a:pt x="632066" y="34671"/>
                  </a:lnTo>
                  <a:lnTo>
                    <a:pt x="633539" y="34036"/>
                  </a:lnTo>
                  <a:lnTo>
                    <a:pt x="628904" y="34290"/>
                  </a:lnTo>
                  <a:lnTo>
                    <a:pt x="628891" y="50038"/>
                  </a:lnTo>
                  <a:lnTo>
                    <a:pt x="627595" y="50800"/>
                  </a:lnTo>
                  <a:lnTo>
                    <a:pt x="622757" y="49784"/>
                  </a:lnTo>
                  <a:lnTo>
                    <a:pt x="624967" y="49530"/>
                  </a:lnTo>
                  <a:lnTo>
                    <a:pt x="626884" y="49657"/>
                  </a:lnTo>
                  <a:lnTo>
                    <a:pt x="628891" y="50038"/>
                  </a:lnTo>
                  <a:lnTo>
                    <a:pt x="628891" y="34302"/>
                  </a:lnTo>
                  <a:lnTo>
                    <a:pt x="625703" y="35306"/>
                  </a:lnTo>
                  <a:lnTo>
                    <a:pt x="625005" y="36576"/>
                  </a:lnTo>
                  <a:lnTo>
                    <a:pt x="624344" y="37973"/>
                  </a:lnTo>
                  <a:lnTo>
                    <a:pt x="623303" y="41275"/>
                  </a:lnTo>
                  <a:lnTo>
                    <a:pt x="622427" y="40767"/>
                  </a:lnTo>
                  <a:lnTo>
                    <a:pt x="621665" y="40640"/>
                  </a:lnTo>
                  <a:lnTo>
                    <a:pt x="621144" y="40259"/>
                  </a:lnTo>
                  <a:lnTo>
                    <a:pt x="620534" y="39370"/>
                  </a:lnTo>
                  <a:lnTo>
                    <a:pt x="620014" y="38608"/>
                  </a:lnTo>
                  <a:lnTo>
                    <a:pt x="619340" y="38608"/>
                  </a:lnTo>
                  <a:lnTo>
                    <a:pt x="615670" y="37973"/>
                  </a:lnTo>
                  <a:lnTo>
                    <a:pt x="614616" y="36195"/>
                  </a:lnTo>
                  <a:lnTo>
                    <a:pt x="612140" y="33147"/>
                  </a:lnTo>
                  <a:lnTo>
                    <a:pt x="618528" y="36830"/>
                  </a:lnTo>
                  <a:lnTo>
                    <a:pt x="617004" y="35433"/>
                  </a:lnTo>
                  <a:lnTo>
                    <a:pt x="613575" y="33147"/>
                  </a:lnTo>
                  <a:lnTo>
                    <a:pt x="611657" y="31877"/>
                  </a:lnTo>
                  <a:lnTo>
                    <a:pt x="608025" y="30988"/>
                  </a:lnTo>
                  <a:lnTo>
                    <a:pt x="605942" y="30480"/>
                  </a:lnTo>
                  <a:lnTo>
                    <a:pt x="600278" y="28956"/>
                  </a:lnTo>
                  <a:lnTo>
                    <a:pt x="594817" y="29718"/>
                  </a:lnTo>
                  <a:lnTo>
                    <a:pt x="594741" y="30988"/>
                  </a:lnTo>
                  <a:lnTo>
                    <a:pt x="593458" y="30353"/>
                  </a:lnTo>
                  <a:lnTo>
                    <a:pt x="589165" y="31369"/>
                  </a:lnTo>
                  <a:lnTo>
                    <a:pt x="588251" y="32004"/>
                  </a:lnTo>
                  <a:lnTo>
                    <a:pt x="584530" y="32969"/>
                  </a:lnTo>
                  <a:lnTo>
                    <a:pt x="584492" y="33274"/>
                  </a:lnTo>
                  <a:lnTo>
                    <a:pt x="584987" y="35560"/>
                  </a:lnTo>
                  <a:lnTo>
                    <a:pt x="584428" y="32981"/>
                  </a:lnTo>
                  <a:lnTo>
                    <a:pt x="584504" y="35560"/>
                  </a:lnTo>
                  <a:lnTo>
                    <a:pt x="584390" y="32994"/>
                  </a:lnTo>
                  <a:lnTo>
                    <a:pt x="582815" y="33401"/>
                  </a:lnTo>
                  <a:lnTo>
                    <a:pt x="581774" y="33934"/>
                  </a:lnTo>
                  <a:lnTo>
                    <a:pt x="580872" y="33401"/>
                  </a:lnTo>
                  <a:lnTo>
                    <a:pt x="581190" y="32385"/>
                  </a:lnTo>
                  <a:lnTo>
                    <a:pt x="581875" y="30226"/>
                  </a:lnTo>
                  <a:lnTo>
                    <a:pt x="582269" y="28956"/>
                  </a:lnTo>
                  <a:lnTo>
                    <a:pt x="582231" y="27940"/>
                  </a:lnTo>
                  <a:lnTo>
                    <a:pt x="580555" y="21463"/>
                  </a:lnTo>
                  <a:lnTo>
                    <a:pt x="580834" y="21336"/>
                  </a:lnTo>
                  <a:lnTo>
                    <a:pt x="581279" y="18161"/>
                  </a:lnTo>
                  <a:lnTo>
                    <a:pt x="579043" y="19050"/>
                  </a:lnTo>
                  <a:lnTo>
                    <a:pt x="577723" y="19050"/>
                  </a:lnTo>
                  <a:lnTo>
                    <a:pt x="575259" y="19177"/>
                  </a:lnTo>
                  <a:lnTo>
                    <a:pt x="572579" y="19558"/>
                  </a:lnTo>
                  <a:lnTo>
                    <a:pt x="568744" y="20828"/>
                  </a:lnTo>
                  <a:lnTo>
                    <a:pt x="566889" y="21209"/>
                  </a:lnTo>
                  <a:lnTo>
                    <a:pt x="558393" y="21971"/>
                  </a:lnTo>
                  <a:lnTo>
                    <a:pt x="559435" y="23368"/>
                  </a:lnTo>
                  <a:lnTo>
                    <a:pt x="559523" y="27940"/>
                  </a:lnTo>
                  <a:lnTo>
                    <a:pt x="547077" y="24511"/>
                  </a:lnTo>
                  <a:lnTo>
                    <a:pt x="540004" y="29083"/>
                  </a:lnTo>
                  <a:lnTo>
                    <a:pt x="543128" y="29083"/>
                  </a:lnTo>
                  <a:lnTo>
                    <a:pt x="541185" y="30607"/>
                  </a:lnTo>
                  <a:lnTo>
                    <a:pt x="538099" y="30353"/>
                  </a:lnTo>
                  <a:lnTo>
                    <a:pt x="534085" y="28448"/>
                  </a:lnTo>
                  <a:lnTo>
                    <a:pt x="533387" y="26670"/>
                  </a:lnTo>
                  <a:lnTo>
                    <a:pt x="532803" y="26670"/>
                  </a:lnTo>
                  <a:lnTo>
                    <a:pt x="532625" y="26416"/>
                  </a:lnTo>
                  <a:lnTo>
                    <a:pt x="533501" y="25654"/>
                  </a:lnTo>
                  <a:lnTo>
                    <a:pt x="533908" y="25273"/>
                  </a:lnTo>
                  <a:lnTo>
                    <a:pt x="533171" y="24892"/>
                  </a:lnTo>
                  <a:lnTo>
                    <a:pt x="532980" y="24765"/>
                  </a:lnTo>
                  <a:lnTo>
                    <a:pt x="531850" y="26162"/>
                  </a:lnTo>
                  <a:lnTo>
                    <a:pt x="531799" y="29210"/>
                  </a:lnTo>
                  <a:lnTo>
                    <a:pt x="528764" y="31242"/>
                  </a:lnTo>
                  <a:lnTo>
                    <a:pt x="529272" y="29591"/>
                  </a:lnTo>
                  <a:lnTo>
                    <a:pt x="531583" y="26289"/>
                  </a:lnTo>
                  <a:lnTo>
                    <a:pt x="531850" y="25908"/>
                  </a:lnTo>
                  <a:lnTo>
                    <a:pt x="530644" y="26289"/>
                  </a:lnTo>
                  <a:lnTo>
                    <a:pt x="530847" y="25654"/>
                  </a:lnTo>
                  <a:lnTo>
                    <a:pt x="528764" y="27940"/>
                  </a:lnTo>
                  <a:lnTo>
                    <a:pt x="525907" y="30797"/>
                  </a:lnTo>
                  <a:lnTo>
                    <a:pt x="527583" y="28194"/>
                  </a:lnTo>
                  <a:lnTo>
                    <a:pt x="525538" y="31127"/>
                  </a:lnTo>
                  <a:lnTo>
                    <a:pt x="524764" y="31813"/>
                  </a:lnTo>
                  <a:lnTo>
                    <a:pt x="524764" y="32207"/>
                  </a:lnTo>
                  <a:lnTo>
                    <a:pt x="524459" y="32639"/>
                  </a:lnTo>
                  <a:lnTo>
                    <a:pt x="524433" y="32359"/>
                  </a:lnTo>
                  <a:lnTo>
                    <a:pt x="524764" y="32207"/>
                  </a:lnTo>
                  <a:lnTo>
                    <a:pt x="524764" y="31813"/>
                  </a:lnTo>
                  <a:lnTo>
                    <a:pt x="524395" y="32131"/>
                  </a:lnTo>
                  <a:lnTo>
                    <a:pt x="524332" y="32258"/>
                  </a:lnTo>
                  <a:lnTo>
                    <a:pt x="524344" y="32131"/>
                  </a:lnTo>
                  <a:lnTo>
                    <a:pt x="525018" y="30607"/>
                  </a:lnTo>
                  <a:lnTo>
                    <a:pt x="527646" y="25400"/>
                  </a:lnTo>
                  <a:lnTo>
                    <a:pt x="527926" y="22352"/>
                  </a:lnTo>
                  <a:lnTo>
                    <a:pt x="527837" y="21082"/>
                  </a:lnTo>
                  <a:lnTo>
                    <a:pt x="526707" y="19558"/>
                  </a:lnTo>
                  <a:lnTo>
                    <a:pt x="525754" y="18288"/>
                  </a:lnTo>
                  <a:lnTo>
                    <a:pt x="525856" y="17526"/>
                  </a:lnTo>
                  <a:lnTo>
                    <a:pt x="526249" y="16700"/>
                  </a:lnTo>
                  <a:lnTo>
                    <a:pt x="527215" y="18770"/>
                  </a:lnTo>
                  <a:lnTo>
                    <a:pt x="527735" y="19519"/>
                  </a:lnTo>
                  <a:lnTo>
                    <a:pt x="528002" y="19062"/>
                  </a:lnTo>
                  <a:lnTo>
                    <a:pt x="527608" y="18148"/>
                  </a:lnTo>
                  <a:lnTo>
                    <a:pt x="527253" y="17513"/>
                  </a:lnTo>
                  <a:lnTo>
                    <a:pt x="526389" y="16408"/>
                  </a:lnTo>
                  <a:lnTo>
                    <a:pt x="527253" y="14605"/>
                  </a:lnTo>
                  <a:lnTo>
                    <a:pt x="525056" y="14173"/>
                  </a:lnTo>
                  <a:lnTo>
                    <a:pt x="522617" y="8940"/>
                  </a:lnTo>
                  <a:lnTo>
                    <a:pt x="521220" y="9626"/>
                  </a:lnTo>
                  <a:lnTo>
                    <a:pt x="524611" y="14084"/>
                  </a:lnTo>
                  <a:lnTo>
                    <a:pt x="516483" y="12446"/>
                  </a:lnTo>
                  <a:lnTo>
                    <a:pt x="516293" y="12319"/>
                  </a:lnTo>
                  <a:lnTo>
                    <a:pt x="516216" y="12065"/>
                  </a:lnTo>
                  <a:lnTo>
                    <a:pt x="512000" y="14097"/>
                  </a:lnTo>
                  <a:lnTo>
                    <a:pt x="510654" y="14516"/>
                  </a:lnTo>
                  <a:lnTo>
                    <a:pt x="510654" y="26035"/>
                  </a:lnTo>
                  <a:lnTo>
                    <a:pt x="510362" y="25781"/>
                  </a:lnTo>
                  <a:lnTo>
                    <a:pt x="510235" y="24638"/>
                  </a:lnTo>
                  <a:lnTo>
                    <a:pt x="510095" y="23495"/>
                  </a:lnTo>
                  <a:lnTo>
                    <a:pt x="510552" y="25400"/>
                  </a:lnTo>
                  <a:lnTo>
                    <a:pt x="510654" y="26035"/>
                  </a:lnTo>
                  <a:lnTo>
                    <a:pt x="510654" y="14516"/>
                  </a:lnTo>
                  <a:lnTo>
                    <a:pt x="502158" y="17145"/>
                  </a:lnTo>
                  <a:lnTo>
                    <a:pt x="499922" y="19558"/>
                  </a:lnTo>
                  <a:lnTo>
                    <a:pt x="493306" y="18669"/>
                  </a:lnTo>
                  <a:lnTo>
                    <a:pt x="484212" y="21717"/>
                  </a:lnTo>
                  <a:lnTo>
                    <a:pt x="475932" y="24638"/>
                  </a:lnTo>
                  <a:lnTo>
                    <a:pt x="471741" y="23368"/>
                  </a:lnTo>
                  <a:lnTo>
                    <a:pt x="458177" y="27178"/>
                  </a:lnTo>
                  <a:lnTo>
                    <a:pt x="458381" y="26416"/>
                  </a:lnTo>
                  <a:lnTo>
                    <a:pt x="449554" y="28194"/>
                  </a:lnTo>
                  <a:lnTo>
                    <a:pt x="444131" y="32639"/>
                  </a:lnTo>
                  <a:lnTo>
                    <a:pt x="442023" y="32639"/>
                  </a:lnTo>
                  <a:lnTo>
                    <a:pt x="443344" y="31750"/>
                  </a:lnTo>
                  <a:lnTo>
                    <a:pt x="443433" y="31369"/>
                  </a:lnTo>
                  <a:lnTo>
                    <a:pt x="435559" y="32639"/>
                  </a:lnTo>
                  <a:lnTo>
                    <a:pt x="430187" y="34036"/>
                  </a:lnTo>
                  <a:lnTo>
                    <a:pt x="425386" y="36195"/>
                  </a:lnTo>
                  <a:lnTo>
                    <a:pt x="419252" y="39497"/>
                  </a:lnTo>
                  <a:lnTo>
                    <a:pt x="417652" y="37846"/>
                  </a:lnTo>
                  <a:lnTo>
                    <a:pt x="417144" y="38227"/>
                  </a:lnTo>
                  <a:lnTo>
                    <a:pt x="416102" y="38481"/>
                  </a:lnTo>
                  <a:lnTo>
                    <a:pt x="413270" y="38989"/>
                  </a:lnTo>
                  <a:lnTo>
                    <a:pt x="411060" y="39243"/>
                  </a:lnTo>
                  <a:lnTo>
                    <a:pt x="405701" y="39243"/>
                  </a:lnTo>
                  <a:lnTo>
                    <a:pt x="403301" y="39751"/>
                  </a:lnTo>
                  <a:lnTo>
                    <a:pt x="403072" y="38481"/>
                  </a:lnTo>
                  <a:lnTo>
                    <a:pt x="402691" y="37338"/>
                  </a:lnTo>
                  <a:lnTo>
                    <a:pt x="401904" y="36068"/>
                  </a:lnTo>
                  <a:lnTo>
                    <a:pt x="402501" y="35814"/>
                  </a:lnTo>
                  <a:lnTo>
                    <a:pt x="402844" y="36068"/>
                  </a:lnTo>
                  <a:lnTo>
                    <a:pt x="402666" y="35814"/>
                  </a:lnTo>
                  <a:lnTo>
                    <a:pt x="402209" y="35179"/>
                  </a:lnTo>
                  <a:lnTo>
                    <a:pt x="402082" y="34899"/>
                  </a:lnTo>
                  <a:lnTo>
                    <a:pt x="401967" y="34290"/>
                  </a:lnTo>
                  <a:lnTo>
                    <a:pt x="401751" y="33020"/>
                  </a:lnTo>
                  <a:lnTo>
                    <a:pt x="400913" y="19177"/>
                  </a:lnTo>
                  <a:lnTo>
                    <a:pt x="400177" y="19621"/>
                  </a:lnTo>
                  <a:lnTo>
                    <a:pt x="400177" y="42545"/>
                  </a:lnTo>
                  <a:lnTo>
                    <a:pt x="400075" y="42697"/>
                  </a:lnTo>
                  <a:lnTo>
                    <a:pt x="397090" y="41402"/>
                  </a:lnTo>
                  <a:lnTo>
                    <a:pt x="397217" y="41275"/>
                  </a:lnTo>
                  <a:lnTo>
                    <a:pt x="400177" y="42545"/>
                  </a:lnTo>
                  <a:lnTo>
                    <a:pt x="400177" y="19621"/>
                  </a:lnTo>
                  <a:lnTo>
                    <a:pt x="396735" y="21640"/>
                  </a:lnTo>
                  <a:lnTo>
                    <a:pt x="396735" y="41071"/>
                  </a:lnTo>
                  <a:lnTo>
                    <a:pt x="396633" y="41211"/>
                  </a:lnTo>
                  <a:lnTo>
                    <a:pt x="395947" y="40906"/>
                  </a:lnTo>
                  <a:lnTo>
                    <a:pt x="396214" y="40843"/>
                  </a:lnTo>
                  <a:lnTo>
                    <a:pt x="396735" y="41071"/>
                  </a:lnTo>
                  <a:lnTo>
                    <a:pt x="396735" y="21640"/>
                  </a:lnTo>
                  <a:lnTo>
                    <a:pt x="389255" y="26035"/>
                  </a:lnTo>
                  <a:lnTo>
                    <a:pt x="386080" y="27559"/>
                  </a:lnTo>
                  <a:lnTo>
                    <a:pt x="386080" y="37934"/>
                  </a:lnTo>
                  <a:lnTo>
                    <a:pt x="385864" y="36931"/>
                  </a:lnTo>
                  <a:lnTo>
                    <a:pt x="385914" y="37084"/>
                  </a:lnTo>
                  <a:lnTo>
                    <a:pt x="386080" y="37934"/>
                  </a:lnTo>
                  <a:lnTo>
                    <a:pt x="386080" y="27559"/>
                  </a:lnTo>
                  <a:lnTo>
                    <a:pt x="385749" y="27724"/>
                  </a:lnTo>
                  <a:lnTo>
                    <a:pt x="385749" y="36474"/>
                  </a:lnTo>
                  <a:lnTo>
                    <a:pt x="385749" y="49403"/>
                  </a:lnTo>
                  <a:lnTo>
                    <a:pt x="385635" y="49733"/>
                  </a:lnTo>
                  <a:lnTo>
                    <a:pt x="385279" y="49784"/>
                  </a:lnTo>
                  <a:lnTo>
                    <a:pt x="385711" y="49428"/>
                  </a:lnTo>
                  <a:lnTo>
                    <a:pt x="385749" y="36474"/>
                  </a:lnTo>
                  <a:lnTo>
                    <a:pt x="382130" y="34899"/>
                  </a:lnTo>
                  <a:lnTo>
                    <a:pt x="385711" y="36347"/>
                  </a:lnTo>
                  <a:lnTo>
                    <a:pt x="385356" y="35179"/>
                  </a:lnTo>
                  <a:lnTo>
                    <a:pt x="385483" y="35560"/>
                  </a:lnTo>
                  <a:lnTo>
                    <a:pt x="385711" y="36347"/>
                  </a:lnTo>
                  <a:lnTo>
                    <a:pt x="385749" y="36474"/>
                  </a:lnTo>
                  <a:lnTo>
                    <a:pt x="385749" y="27724"/>
                  </a:lnTo>
                  <a:lnTo>
                    <a:pt x="381292" y="29845"/>
                  </a:lnTo>
                  <a:lnTo>
                    <a:pt x="373748" y="32893"/>
                  </a:lnTo>
                  <a:lnTo>
                    <a:pt x="367855" y="36068"/>
                  </a:lnTo>
                  <a:lnTo>
                    <a:pt x="364845" y="40259"/>
                  </a:lnTo>
                  <a:lnTo>
                    <a:pt x="362229" y="41910"/>
                  </a:lnTo>
                  <a:lnTo>
                    <a:pt x="359549" y="43434"/>
                  </a:lnTo>
                  <a:lnTo>
                    <a:pt x="356806" y="44958"/>
                  </a:lnTo>
                  <a:lnTo>
                    <a:pt x="361657" y="44196"/>
                  </a:lnTo>
                  <a:lnTo>
                    <a:pt x="361467" y="45339"/>
                  </a:lnTo>
                  <a:lnTo>
                    <a:pt x="361340" y="45593"/>
                  </a:lnTo>
                  <a:lnTo>
                    <a:pt x="360006" y="47371"/>
                  </a:lnTo>
                  <a:lnTo>
                    <a:pt x="361213" y="48133"/>
                  </a:lnTo>
                  <a:lnTo>
                    <a:pt x="356730" y="50292"/>
                  </a:lnTo>
                  <a:lnTo>
                    <a:pt x="348665" y="49657"/>
                  </a:lnTo>
                  <a:lnTo>
                    <a:pt x="354215" y="47625"/>
                  </a:lnTo>
                  <a:lnTo>
                    <a:pt x="355193" y="47752"/>
                  </a:lnTo>
                  <a:lnTo>
                    <a:pt x="355231" y="47625"/>
                  </a:lnTo>
                  <a:lnTo>
                    <a:pt x="356196" y="43688"/>
                  </a:lnTo>
                  <a:lnTo>
                    <a:pt x="340398" y="50292"/>
                  </a:lnTo>
                  <a:lnTo>
                    <a:pt x="340321" y="49403"/>
                  </a:lnTo>
                  <a:lnTo>
                    <a:pt x="340118" y="47371"/>
                  </a:lnTo>
                  <a:lnTo>
                    <a:pt x="335521" y="48387"/>
                  </a:lnTo>
                  <a:lnTo>
                    <a:pt x="330873" y="48895"/>
                  </a:lnTo>
                  <a:lnTo>
                    <a:pt x="323761" y="49403"/>
                  </a:lnTo>
                  <a:lnTo>
                    <a:pt x="318274" y="49403"/>
                  </a:lnTo>
                  <a:lnTo>
                    <a:pt x="316433" y="49149"/>
                  </a:lnTo>
                  <a:lnTo>
                    <a:pt x="314947" y="50165"/>
                  </a:lnTo>
                  <a:lnTo>
                    <a:pt x="309854" y="52705"/>
                  </a:lnTo>
                  <a:lnTo>
                    <a:pt x="295084" y="59982"/>
                  </a:lnTo>
                  <a:lnTo>
                    <a:pt x="295313" y="57912"/>
                  </a:lnTo>
                  <a:lnTo>
                    <a:pt x="295325" y="57785"/>
                  </a:lnTo>
                  <a:lnTo>
                    <a:pt x="295338" y="57658"/>
                  </a:lnTo>
                  <a:lnTo>
                    <a:pt x="295363" y="57531"/>
                  </a:lnTo>
                  <a:lnTo>
                    <a:pt x="295656" y="54864"/>
                  </a:lnTo>
                  <a:lnTo>
                    <a:pt x="296354" y="48641"/>
                  </a:lnTo>
                  <a:lnTo>
                    <a:pt x="292671" y="50342"/>
                  </a:lnTo>
                  <a:lnTo>
                    <a:pt x="292671" y="65024"/>
                  </a:lnTo>
                  <a:lnTo>
                    <a:pt x="290944" y="63817"/>
                  </a:lnTo>
                  <a:lnTo>
                    <a:pt x="292671" y="65024"/>
                  </a:lnTo>
                  <a:lnTo>
                    <a:pt x="292671" y="50342"/>
                  </a:lnTo>
                  <a:lnTo>
                    <a:pt x="291274" y="50977"/>
                  </a:lnTo>
                  <a:lnTo>
                    <a:pt x="291274" y="61861"/>
                  </a:lnTo>
                  <a:lnTo>
                    <a:pt x="291223" y="62064"/>
                  </a:lnTo>
                  <a:lnTo>
                    <a:pt x="291084" y="61950"/>
                  </a:lnTo>
                  <a:lnTo>
                    <a:pt x="290957" y="62014"/>
                  </a:lnTo>
                  <a:lnTo>
                    <a:pt x="290957" y="62496"/>
                  </a:lnTo>
                  <a:lnTo>
                    <a:pt x="290957" y="62014"/>
                  </a:lnTo>
                  <a:lnTo>
                    <a:pt x="290449" y="62268"/>
                  </a:lnTo>
                  <a:lnTo>
                    <a:pt x="290182" y="62090"/>
                  </a:lnTo>
                  <a:lnTo>
                    <a:pt x="290182" y="63271"/>
                  </a:lnTo>
                  <a:lnTo>
                    <a:pt x="290068" y="63563"/>
                  </a:lnTo>
                  <a:lnTo>
                    <a:pt x="290068" y="69329"/>
                  </a:lnTo>
                  <a:lnTo>
                    <a:pt x="289267" y="68795"/>
                  </a:lnTo>
                  <a:lnTo>
                    <a:pt x="289153" y="69088"/>
                  </a:lnTo>
                  <a:lnTo>
                    <a:pt x="289217" y="68757"/>
                  </a:lnTo>
                  <a:lnTo>
                    <a:pt x="289369" y="68224"/>
                  </a:lnTo>
                  <a:lnTo>
                    <a:pt x="289267" y="68795"/>
                  </a:lnTo>
                  <a:lnTo>
                    <a:pt x="289420" y="68364"/>
                  </a:lnTo>
                  <a:lnTo>
                    <a:pt x="289331" y="68834"/>
                  </a:lnTo>
                  <a:lnTo>
                    <a:pt x="290068" y="69329"/>
                  </a:lnTo>
                  <a:lnTo>
                    <a:pt x="290068" y="63563"/>
                  </a:lnTo>
                  <a:lnTo>
                    <a:pt x="289941" y="63474"/>
                  </a:lnTo>
                  <a:lnTo>
                    <a:pt x="289801" y="63385"/>
                  </a:lnTo>
                  <a:lnTo>
                    <a:pt x="289941" y="63474"/>
                  </a:lnTo>
                  <a:lnTo>
                    <a:pt x="290068" y="63373"/>
                  </a:lnTo>
                  <a:lnTo>
                    <a:pt x="290131" y="63246"/>
                  </a:lnTo>
                  <a:lnTo>
                    <a:pt x="290182" y="62090"/>
                  </a:lnTo>
                  <a:lnTo>
                    <a:pt x="289445" y="61582"/>
                  </a:lnTo>
                  <a:lnTo>
                    <a:pt x="289445" y="62763"/>
                  </a:lnTo>
                  <a:lnTo>
                    <a:pt x="289140" y="62915"/>
                  </a:lnTo>
                  <a:lnTo>
                    <a:pt x="287985" y="62115"/>
                  </a:lnTo>
                  <a:lnTo>
                    <a:pt x="287985" y="67652"/>
                  </a:lnTo>
                  <a:lnTo>
                    <a:pt x="287921" y="67919"/>
                  </a:lnTo>
                  <a:lnTo>
                    <a:pt x="287718" y="67945"/>
                  </a:lnTo>
                  <a:lnTo>
                    <a:pt x="287985" y="67652"/>
                  </a:lnTo>
                  <a:lnTo>
                    <a:pt x="287985" y="62115"/>
                  </a:lnTo>
                  <a:lnTo>
                    <a:pt x="287794" y="61976"/>
                  </a:lnTo>
                  <a:lnTo>
                    <a:pt x="287515" y="61785"/>
                  </a:lnTo>
                  <a:lnTo>
                    <a:pt x="287515" y="67652"/>
                  </a:lnTo>
                  <a:lnTo>
                    <a:pt x="284327" y="68948"/>
                  </a:lnTo>
                  <a:lnTo>
                    <a:pt x="284137" y="68008"/>
                  </a:lnTo>
                  <a:lnTo>
                    <a:pt x="284327" y="68948"/>
                  </a:lnTo>
                  <a:lnTo>
                    <a:pt x="287401" y="67691"/>
                  </a:lnTo>
                  <a:lnTo>
                    <a:pt x="287515" y="61785"/>
                  </a:lnTo>
                  <a:lnTo>
                    <a:pt x="283857" y="59258"/>
                  </a:lnTo>
                  <a:lnTo>
                    <a:pt x="282651" y="58420"/>
                  </a:lnTo>
                  <a:lnTo>
                    <a:pt x="282651" y="63754"/>
                  </a:lnTo>
                  <a:lnTo>
                    <a:pt x="281000" y="66408"/>
                  </a:lnTo>
                  <a:lnTo>
                    <a:pt x="281000" y="71247"/>
                  </a:lnTo>
                  <a:lnTo>
                    <a:pt x="279412" y="70599"/>
                  </a:lnTo>
                  <a:lnTo>
                    <a:pt x="279908" y="69469"/>
                  </a:lnTo>
                  <a:lnTo>
                    <a:pt x="280441" y="69545"/>
                  </a:lnTo>
                  <a:lnTo>
                    <a:pt x="281000" y="71247"/>
                  </a:lnTo>
                  <a:lnTo>
                    <a:pt x="281000" y="66408"/>
                  </a:lnTo>
                  <a:lnTo>
                    <a:pt x="280200" y="67691"/>
                  </a:lnTo>
                  <a:lnTo>
                    <a:pt x="280073" y="68453"/>
                  </a:lnTo>
                  <a:lnTo>
                    <a:pt x="280250" y="68973"/>
                  </a:lnTo>
                  <a:lnTo>
                    <a:pt x="280314" y="69202"/>
                  </a:lnTo>
                  <a:lnTo>
                    <a:pt x="280250" y="68973"/>
                  </a:lnTo>
                  <a:lnTo>
                    <a:pt x="274789" y="72009"/>
                  </a:lnTo>
                  <a:lnTo>
                    <a:pt x="279387" y="68973"/>
                  </a:lnTo>
                  <a:lnTo>
                    <a:pt x="279882" y="68199"/>
                  </a:lnTo>
                  <a:lnTo>
                    <a:pt x="279781" y="67614"/>
                  </a:lnTo>
                  <a:lnTo>
                    <a:pt x="279946" y="68084"/>
                  </a:lnTo>
                  <a:lnTo>
                    <a:pt x="282651" y="63754"/>
                  </a:lnTo>
                  <a:lnTo>
                    <a:pt x="282651" y="58420"/>
                  </a:lnTo>
                  <a:lnTo>
                    <a:pt x="281940" y="57924"/>
                  </a:lnTo>
                  <a:lnTo>
                    <a:pt x="281952" y="61087"/>
                  </a:lnTo>
                  <a:lnTo>
                    <a:pt x="281927" y="57924"/>
                  </a:lnTo>
                  <a:lnTo>
                    <a:pt x="281952" y="57531"/>
                  </a:lnTo>
                  <a:lnTo>
                    <a:pt x="283857" y="58864"/>
                  </a:lnTo>
                  <a:lnTo>
                    <a:pt x="283933" y="59309"/>
                  </a:lnTo>
                  <a:lnTo>
                    <a:pt x="287794" y="61976"/>
                  </a:lnTo>
                  <a:lnTo>
                    <a:pt x="288099" y="61874"/>
                  </a:lnTo>
                  <a:lnTo>
                    <a:pt x="288226" y="61836"/>
                  </a:lnTo>
                  <a:lnTo>
                    <a:pt x="289445" y="62763"/>
                  </a:lnTo>
                  <a:lnTo>
                    <a:pt x="289445" y="61582"/>
                  </a:lnTo>
                  <a:lnTo>
                    <a:pt x="289293" y="61468"/>
                  </a:lnTo>
                  <a:lnTo>
                    <a:pt x="290029" y="61214"/>
                  </a:lnTo>
                  <a:lnTo>
                    <a:pt x="291084" y="61950"/>
                  </a:lnTo>
                  <a:lnTo>
                    <a:pt x="291274" y="61861"/>
                  </a:lnTo>
                  <a:lnTo>
                    <a:pt x="291274" y="50977"/>
                  </a:lnTo>
                  <a:lnTo>
                    <a:pt x="286232" y="53301"/>
                  </a:lnTo>
                  <a:lnTo>
                    <a:pt x="286232" y="58559"/>
                  </a:lnTo>
                  <a:lnTo>
                    <a:pt x="286143" y="59258"/>
                  </a:lnTo>
                  <a:lnTo>
                    <a:pt x="285991" y="59563"/>
                  </a:lnTo>
                  <a:lnTo>
                    <a:pt x="286029" y="59182"/>
                  </a:lnTo>
                  <a:lnTo>
                    <a:pt x="285318" y="58686"/>
                  </a:lnTo>
                  <a:lnTo>
                    <a:pt x="285572" y="59563"/>
                  </a:lnTo>
                  <a:lnTo>
                    <a:pt x="285305" y="58686"/>
                  </a:lnTo>
                  <a:lnTo>
                    <a:pt x="285115" y="57785"/>
                  </a:lnTo>
                  <a:lnTo>
                    <a:pt x="286232" y="58559"/>
                  </a:lnTo>
                  <a:lnTo>
                    <a:pt x="286232" y="53301"/>
                  </a:lnTo>
                  <a:lnTo>
                    <a:pt x="283375" y="54610"/>
                  </a:lnTo>
                  <a:lnTo>
                    <a:pt x="281190" y="54864"/>
                  </a:lnTo>
                  <a:lnTo>
                    <a:pt x="279831" y="53721"/>
                  </a:lnTo>
                  <a:lnTo>
                    <a:pt x="285000" y="51308"/>
                  </a:lnTo>
                  <a:lnTo>
                    <a:pt x="281584" y="51054"/>
                  </a:lnTo>
                  <a:lnTo>
                    <a:pt x="277139" y="56642"/>
                  </a:lnTo>
                  <a:lnTo>
                    <a:pt x="277075" y="56896"/>
                  </a:lnTo>
                  <a:lnTo>
                    <a:pt x="277177" y="57404"/>
                  </a:lnTo>
                  <a:lnTo>
                    <a:pt x="273062" y="58166"/>
                  </a:lnTo>
                  <a:lnTo>
                    <a:pt x="274040" y="56388"/>
                  </a:lnTo>
                  <a:lnTo>
                    <a:pt x="274599" y="55880"/>
                  </a:lnTo>
                  <a:lnTo>
                    <a:pt x="276415" y="54229"/>
                  </a:lnTo>
                  <a:lnTo>
                    <a:pt x="276479" y="53721"/>
                  </a:lnTo>
                  <a:lnTo>
                    <a:pt x="272402" y="56007"/>
                  </a:lnTo>
                  <a:lnTo>
                    <a:pt x="273494" y="55880"/>
                  </a:lnTo>
                  <a:lnTo>
                    <a:pt x="270637" y="58547"/>
                  </a:lnTo>
                  <a:lnTo>
                    <a:pt x="270903" y="59817"/>
                  </a:lnTo>
                  <a:lnTo>
                    <a:pt x="264680" y="62611"/>
                  </a:lnTo>
                  <a:lnTo>
                    <a:pt x="260540" y="64008"/>
                  </a:lnTo>
                  <a:lnTo>
                    <a:pt x="258495" y="65405"/>
                  </a:lnTo>
                  <a:lnTo>
                    <a:pt x="259816" y="63627"/>
                  </a:lnTo>
                  <a:lnTo>
                    <a:pt x="260908" y="63461"/>
                  </a:lnTo>
                  <a:lnTo>
                    <a:pt x="261480" y="62611"/>
                  </a:lnTo>
                  <a:lnTo>
                    <a:pt x="261899" y="61976"/>
                  </a:lnTo>
                  <a:lnTo>
                    <a:pt x="260311" y="62611"/>
                  </a:lnTo>
                  <a:lnTo>
                    <a:pt x="260223" y="62357"/>
                  </a:lnTo>
                  <a:lnTo>
                    <a:pt x="259664" y="62484"/>
                  </a:lnTo>
                  <a:lnTo>
                    <a:pt x="257924" y="63627"/>
                  </a:lnTo>
                  <a:lnTo>
                    <a:pt x="250494" y="66929"/>
                  </a:lnTo>
                  <a:lnTo>
                    <a:pt x="250571" y="67056"/>
                  </a:lnTo>
                  <a:lnTo>
                    <a:pt x="251510" y="67919"/>
                  </a:lnTo>
                  <a:lnTo>
                    <a:pt x="253415" y="68072"/>
                  </a:lnTo>
                  <a:lnTo>
                    <a:pt x="252628" y="68757"/>
                  </a:lnTo>
                  <a:lnTo>
                    <a:pt x="252514" y="69215"/>
                  </a:lnTo>
                  <a:lnTo>
                    <a:pt x="252399" y="68961"/>
                  </a:lnTo>
                  <a:lnTo>
                    <a:pt x="252222" y="68580"/>
                  </a:lnTo>
                  <a:lnTo>
                    <a:pt x="251510" y="67919"/>
                  </a:lnTo>
                  <a:lnTo>
                    <a:pt x="250456" y="66954"/>
                  </a:lnTo>
                  <a:lnTo>
                    <a:pt x="250291" y="66802"/>
                  </a:lnTo>
                  <a:lnTo>
                    <a:pt x="248005" y="65151"/>
                  </a:lnTo>
                  <a:lnTo>
                    <a:pt x="243090" y="62230"/>
                  </a:lnTo>
                  <a:lnTo>
                    <a:pt x="242227" y="61722"/>
                  </a:lnTo>
                  <a:lnTo>
                    <a:pt x="238455" y="62230"/>
                  </a:lnTo>
                  <a:lnTo>
                    <a:pt x="236842" y="61976"/>
                  </a:lnTo>
                  <a:lnTo>
                    <a:pt x="234416" y="61595"/>
                  </a:lnTo>
                  <a:lnTo>
                    <a:pt x="226390" y="60833"/>
                  </a:lnTo>
                  <a:lnTo>
                    <a:pt x="219481" y="61976"/>
                  </a:lnTo>
                  <a:lnTo>
                    <a:pt x="217512" y="61722"/>
                  </a:lnTo>
                  <a:lnTo>
                    <a:pt x="207746" y="65532"/>
                  </a:lnTo>
                  <a:lnTo>
                    <a:pt x="202946" y="67335"/>
                  </a:lnTo>
                  <a:lnTo>
                    <a:pt x="200545" y="68326"/>
                  </a:lnTo>
                  <a:lnTo>
                    <a:pt x="201549" y="68453"/>
                  </a:lnTo>
                  <a:lnTo>
                    <a:pt x="202349" y="70739"/>
                  </a:lnTo>
                  <a:lnTo>
                    <a:pt x="197446" y="73025"/>
                  </a:lnTo>
                  <a:lnTo>
                    <a:pt x="198297" y="71247"/>
                  </a:lnTo>
                  <a:lnTo>
                    <a:pt x="198170" y="70104"/>
                  </a:lnTo>
                  <a:lnTo>
                    <a:pt x="197916" y="69850"/>
                  </a:lnTo>
                  <a:lnTo>
                    <a:pt x="197789" y="69723"/>
                  </a:lnTo>
                  <a:lnTo>
                    <a:pt x="197523" y="69723"/>
                  </a:lnTo>
                  <a:lnTo>
                    <a:pt x="196837" y="69850"/>
                  </a:lnTo>
                  <a:lnTo>
                    <a:pt x="197129" y="68757"/>
                  </a:lnTo>
                  <a:lnTo>
                    <a:pt x="197002" y="67183"/>
                  </a:lnTo>
                  <a:lnTo>
                    <a:pt x="196888" y="65024"/>
                  </a:lnTo>
                  <a:lnTo>
                    <a:pt x="196735" y="64643"/>
                  </a:lnTo>
                  <a:lnTo>
                    <a:pt x="195973" y="62738"/>
                  </a:lnTo>
                  <a:lnTo>
                    <a:pt x="195884" y="62357"/>
                  </a:lnTo>
                  <a:lnTo>
                    <a:pt x="195821" y="61595"/>
                  </a:lnTo>
                  <a:lnTo>
                    <a:pt x="195008" y="60325"/>
                  </a:lnTo>
                  <a:lnTo>
                    <a:pt x="192811" y="56896"/>
                  </a:lnTo>
                  <a:lnTo>
                    <a:pt x="192074" y="55753"/>
                  </a:lnTo>
                  <a:lnTo>
                    <a:pt x="191744" y="55245"/>
                  </a:lnTo>
                  <a:lnTo>
                    <a:pt x="182105" y="50888"/>
                  </a:lnTo>
                  <a:lnTo>
                    <a:pt x="182105" y="65024"/>
                  </a:lnTo>
                  <a:lnTo>
                    <a:pt x="179108" y="63500"/>
                  </a:lnTo>
                  <a:lnTo>
                    <a:pt x="179311" y="63474"/>
                  </a:lnTo>
                  <a:lnTo>
                    <a:pt x="182105" y="65024"/>
                  </a:lnTo>
                  <a:lnTo>
                    <a:pt x="182105" y="50888"/>
                  </a:lnTo>
                  <a:lnTo>
                    <a:pt x="179971" y="49911"/>
                  </a:lnTo>
                  <a:lnTo>
                    <a:pt x="177736" y="53136"/>
                  </a:lnTo>
                  <a:lnTo>
                    <a:pt x="177736" y="56896"/>
                  </a:lnTo>
                  <a:lnTo>
                    <a:pt x="173951" y="60325"/>
                  </a:lnTo>
                  <a:lnTo>
                    <a:pt x="175044" y="57912"/>
                  </a:lnTo>
                  <a:lnTo>
                    <a:pt x="177736" y="56896"/>
                  </a:lnTo>
                  <a:lnTo>
                    <a:pt x="177736" y="53136"/>
                  </a:lnTo>
                  <a:lnTo>
                    <a:pt x="175844" y="55854"/>
                  </a:lnTo>
                  <a:lnTo>
                    <a:pt x="172453" y="57658"/>
                  </a:lnTo>
                  <a:lnTo>
                    <a:pt x="165976" y="64389"/>
                  </a:lnTo>
                  <a:lnTo>
                    <a:pt x="157454" y="69723"/>
                  </a:lnTo>
                  <a:lnTo>
                    <a:pt x="147713" y="73914"/>
                  </a:lnTo>
                  <a:lnTo>
                    <a:pt x="137541" y="77343"/>
                  </a:lnTo>
                  <a:lnTo>
                    <a:pt x="137490" y="78105"/>
                  </a:lnTo>
                  <a:lnTo>
                    <a:pt x="140220" y="78613"/>
                  </a:lnTo>
                  <a:lnTo>
                    <a:pt x="137401" y="80391"/>
                  </a:lnTo>
                  <a:lnTo>
                    <a:pt x="134543" y="80010"/>
                  </a:lnTo>
                  <a:lnTo>
                    <a:pt x="131762" y="79375"/>
                  </a:lnTo>
                  <a:lnTo>
                    <a:pt x="130365" y="78917"/>
                  </a:lnTo>
                  <a:lnTo>
                    <a:pt x="130365" y="91059"/>
                  </a:lnTo>
                  <a:lnTo>
                    <a:pt x="128384" y="88328"/>
                  </a:lnTo>
                  <a:lnTo>
                    <a:pt x="129997" y="90551"/>
                  </a:lnTo>
                  <a:lnTo>
                    <a:pt x="130365" y="91059"/>
                  </a:lnTo>
                  <a:lnTo>
                    <a:pt x="130365" y="78917"/>
                  </a:lnTo>
                  <a:lnTo>
                    <a:pt x="129082" y="78486"/>
                  </a:lnTo>
                  <a:lnTo>
                    <a:pt x="128371" y="78727"/>
                  </a:lnTo>
                  <a:lnTo>
                    <a:pt x="118567" y="72136"/>
                  </a:lnTo>
                  <a:lnTo>
                    <a:pt x="117703" y="71793"/>
                  </a:lnTo>
                  <a:lnTo>
                    <a:pt x="117703" y="85737"/>
                  </a:lnTo>
                  <a:lnTo>
                    <a:pt x="117424" y="85598"/>
                  </a:lnTo>
                  <a:lnTo>
                    <a:pt x="117602" y="85598"/>
                  </a:lnTo>
                  <a:lnTo>
                    <a:pt x="117703" y="85737"/>
                  </a:lnTo>
                  <a:lnTo>
                    <a:pt x="117703" y="71793"/>
                  </a:lnTo>
                  <a:lnTo>
                    <a:pt x="116078" y="71120"/>
                  </a:lnTo>
                  <a:lnTo>
                    <a:pt x="114211" y="70358"/>
                  </a:lnTo>
                  <a:lnTo>
                    <a:pt x="113893" y="70231"/>
                  </a:lnTo>
                  <a:lnTo>
                    <a:pt x="104698" y="70231"/>
                  </a:lnTo>
                  <a:lnTo>
                    <a:pt x="92697" y="70294"/>
                  </a:lnTo>
                  <a:lnTo>
                    <a:pt x="92697" y="83680"/>
                  </a:lnTo>
                  <a:lnTo>
                    <a:pt x="90411" y="83439"/>
                  </a:lnTo>
                  <a:lnTo>
                    <a:pt x="90449" y="82042"/>
                  </a:lnTo>
                  <a:lnTo>
                    <a:pt x="92697" y="83680"/>
                  </a:lnTo>
                  <a:lnTo>
                    <a:pt x="92697" y="70294"/>
                  </a:lnTo>
                  <a:lnTo>
                    <a:pt x="80518" y="70358"/>
                  </a:lnTo>
                  <a:lnTo>
                    <a:pt x="68389" y="70358"/>
                  </a:lnTo>
                  <a:lnTo>
                    <a:pt x="56261" y="69977"/>
                  </a:lnTo>
                  <a:lnTo>
                    <a:pt x="44107" y="68948"/>
                  </a:lnTo>
                  <a:lnTo>
                    <a:pt x="32143" y="66802"/>
                  </a:lnTo>
                  <a:lnTo>
                    <a:pt x="36474" y="68326"/>
                  </a:lnTo>
                  <a:lnTo>
                    <a:pt x="33578" y="68453"/>
                  </a:lnTo>
                  <a:lnTo>
                    <a:pt x="30264" y="68453"/>
                  </a:lnTo>
                  <a:lnTo>
                    <a:pt x="32410" y="68834"/>
                  </a:lnTo>
                  <a:lnTo>
                    <a:pt x="30187" y="70231"/>
                  </a:lnTo>
                  <a:lnTo>
                    <a:pt x="30607" y="71120"/>
                  </a:lnTo>
                  <a:lnTo>
                    <a:pt x="29997" y="70993"/>
                  </a:lnTo>
                  <a:lnTo>
                    <a:pt x="17221" y="68326"/>
                  </a:lnTo>
                  <a:lnTo>
                    <a:pt x="14757" y="70993"/>
                  </a:lnTo>
                  <a:lnTo>
                    <a:pt x="12496" y="70485"/>
                  </a:lnTo>
                  <a:lnTo>
                    <a:pt x="2857" y="68326"/>
                  </a:lnTo>
                  <a:lnTo>
                    <a:pt x="1422" y="70866"/>
                  </a:lnTo>
                  <a:lnTo>
                    <a:pt x="5676" y="70485"/>
                  </a:lnTo>
                  <a:lnTo>
                    <a:pt x="0" y="73533"/>
                  </a:lnTo>
                  <a:lnTo>
                    <a:pt x="13500" y="77343"/>
                  </a:lnTo>
                  <a:lnTo>
                    <a:pt x="12623" y="81280"/>
                  </a:lnTo>
                  <a:lnTo>
                    <a:pt x="18072" y="80645"/>
                  </a:lnTo>
                  <a:lnTo>
                    <a:pt x="24625" y="82042"/>
                  </a:lnTo>
                  <a:lnTo>
                    <a:pt x="31940" y="83185"/>
                  </a:lnTo>
                  <a:lnTo>
                    <a:pt x="39674" y="81788"/>
                  </a:lnTo>
                  <a:lnTo>
                    <a:pt x="41427" y="82372"/>
                  </a:lnTo>
                  <a:lnTo>
                    <a:pt x="41554" y="82296"/>
                  </a:lnTo>
                  <a:lnTo>
                    <a:pt x="44742" y="81915"/>
                  </a:lnTo>
                  <a:lnTo>
                    <a:pt x="50622" y="82804"/>
                  </a:lnTo>
                  <a:lnTo>
                    <a:pt x="49949" y="83185"/>
                  </a:lnTo>
                  <a:lnTo>
                    <a:pt x="60909" y="83312"/>
                  </a:lnTo>
                  <a:lnTo>
                    <a:pt x="70319" y="84074"/>
                  </a:lnTo>
                  <a:lnTo>
                    <a:pt x="92113" y="85979"/>
                  </a:lnTo>
                  <a:lnTo>
                    <a:pt x="90754" y="84074"/>
                  </a:lnTo>
                  <a:lnTo>
                    <a:pt x="94742" y="84328"/>
                  </a:lnTo>
                  <a:lnTo>
                    <a:pt x="95580" y="84963"/>
                  </a:lnTo>
                  <a:lnTo>
                    <a:pt x="97434" y="85471"/>
                  </a:lnTo>
                  <a:lnTo>
                    <a:pt x="97701" y="84201"/>
                  </a:lnTo>
                  <a:lnTo>
                    <a:pt x="96494" y="84074"/>
                  </a:lnTo>
                  <a:lnTo>
                    <a:pt x="95745" y="83997"/>
                  </a:lnTo>
                  <a:lnTo>
                    <a:pt x="106921" y="84201"/>
                  </a:lnTo>
                  <a:lnTo>
                    <a:pt x="112915" y="83947"/>
                  </a:lnTo>
                  <a:lnTo>
                    <a:pt x="117043" y="86614"/>
                  </a:lnTo>
                  <a:lnTo>
                    <a:pt x="115824" y="88646"/>
                  </a:lnTo>
                  <a:lnTo>
                    <a:pt x="115595" y="89154"/>
                  </a:lnTo>
                  <a:lnTo>
                    <a:pt x="117119" y="87376"/>
                  </a:lnTo>
                  <a:lnTo>
                    <a:pt x="117259" y="87376"/>
                  </a:lnTo>
                  <a:lnTo>
                    <a:pt x="116649" y="88011"/>
                  </a:lnTo>
                  <a:lnTo>
                    <a:pt x="117271" y="87376"/>
                  </a:lnTo>
                  <a:lnTo>
                    <a:pt x="117614" y="87249"/>
                  </a:lnTo>
                  <a:lnTo>
                    <a:pt x="117792" y="86868"/>
                  </a:lnTo>
                  <a:lnTo>
                    <a:pt x="118325" y="86614"/>
                  </a:lnTo>
                  <a:lnTo>
                    <a:pt x="124675" y="95504"/>
                  </a:lnTo>
                  <a:lnTo>
                    <a:pt x="128320" y="95504"/>
                  </a:lnTo>
                  <a:lnTo>
                    <a:pt x="130302" y="96647"/>
                  </a:lnTo>
                  <a:lnTo>
                    <a:pt x="130594" y="97409"/>
                  </a:lnTo>
                  <a:lnTo>
                    <a:pt x="129501" y="97536"/>
                  </a:lnTo>
                  <a:lnTo>
                    <a:pt x="127546" y="98171"/>
                  </a:lnTo>
                  <a:lnTo>
                    <a:pt x="126390" y="98298"/>
                  </a:lnTo>
                  <a:lnTo>
                    <a:pt x="132499" y="99314"/>
                  </a:lnTo>
                  <a:lnTo>
                    <a:pt x="141084" y="95631"/>
                  </a:lnTo>
                  <a:lnTo>
                    <a:pt x="142252" y="95135"/>
                  </a:lnTo>
                  <a:lnTo>
                    <a:pt x="137947" y="95631"/>
                  </a:lnTo>
                  <a:lnTo>
                    <a:pt x="151307" y="91059"/>
                  </a:lnTo>
                  <a:lnTo>
                    <a:pt x="151676" y="90932"/>
                  </a:lnTo>
                  <a:lnTo>
                    <a:pt x="160909" y="86360"/>
                  </a:lnTo>
                  <a:lnTo>
                    <a:pt x="165265" y="84201"/>
                  </a:lnTo>
                  <a:lnTo>
                    <a:pt x="170446" y="80391"/>
                  </a:lnTo>
                  <a:lnTo>
                    <a:pt x="177355" y="75311"/>
                  </a:lnTo>
                  <a:lnTo>
                    <a:pt x="183629" y="68072"/>
                  </a:lnTo>
                  <a:lnTo>
                    <a:pt x="183515" y="67691"/>
                  </a:lnTo>
                  <a:lnTo>
                    <a:pt x="183692" y="68008"/>
                  </a:lnTo>
                  <a:lnTo>
                    <a:pt x="183857" y="67818"/>
                  </a:lnTo>
                  <a:lnTo>
                    <a:pt x="183781" y="68199"/>
                  </a:lnTo>
                  <a:lnTo>
                    <a:pt x="185013" y="69723"/>
                  </a:lnTo>
                  <a:lnTo>
                    <a:pt x="186143" y="75819"/>
                  </a:lnTo>
                  <a:lnTo>
                    <a:pt x="187871" y="86360"/>
                  </a:lnTo>
                  <a:lnTo>
                    <a:pt x="187858" y="86614"/>
                  </a:lnTo>
                  <a:lnTo>
                    <a:pt x="188214" y="87630"/>
                  </a:lnTo>
                  <a:lnTo>
                    <a:pt x="189090" y="87337"/>
                  </a:lnTo>
                  <a:lnTo>
                    <a:pt x="189445" y="87249"/>
                  </a:lnTo>
                  <a:lnTo>
                    <a:pt x="189966" y="87249"/>
                  </a:lnTo>
                  <a:lnTo>
                    <a:pt x="190614" y="86995"/>
                  </a:lnTo>
                  <a:lnTo>
                    <a:pt x="191719" y="85979"/>
                  </a:lnTo>
                  <a:lnTo>
                    <a:pt x="192570" y="85471"/>
                  </a:lnTo>
                  <a:lnTo>
                    <a:pt x="194767" y="83947"/>
                  </a:lnTo>
                  <a:lnTo>
                    <a:pt x="196342" y="82931"/>
                  </a:lnTo>
                  <a:lnTo>
                    <a:pt x="198259" y="81915"/>
                  </a:lnTo>
                  <a:lnTo>
                    <a:pt x="197408" y="83312"/>
                  </a:lnTo>
                  <a:lnTo>
                    <a:pt x="199847" y="82804"/>
                  </a:lnTo>
                  <a:lnTo>
                    <a:pt x="202044" y="82550"/>
                  </a:lnTo>
                  <a:lnTo>
                    <a:pt x="200444" y="84455"/>
                  </a:lnTo>
                  <a:lnTo>
                    <a:pt x="203200" y="82550"/>
                  </a:lnTo>
                  <a:lnTo>
                    <a:pt x="204114" y="81915"/>
                  </a:lnTo>
                  <a:lnTo>
                    <a:pt x="205384" y="81026"/>
                  </a:lnTo>
                  <a:lnTo>
                    <a:pt x="208127" y="79629"/>
                  </a:lnTo>
                  <a:lnTo>
                    <a:pt x="211239" y="77851"/>
                  </a:lnTo>
                  <a:lnTo>
                    <a:pt x="212013" y="77216"/>
                  </a:lnTo>
                  <a:lnTo>
                    <a:pt x="212813" y="76301"/>
                  </a:lnTo>
                  <a:lnTo>
                    <a:pt x="212940" y="75438"/>
                  </a:lnTo>
                  <a:lnTo>
                    <a:pt x="216458" y="73025"/>
                  </a:lnTo>
                  <a:lnTo>
                    <a:pt x="216636" y="72898"/>
                  </a:lnTo>
                  <a:lnTo>
                    <a:pt x="218757" y="74041"/>
                  </a:lnTo>
                  <a:lnTo>
                    <a:pt x="220510" y="72898"/>
                  </a:lnTo>
                  <a:lnTo>
                    <a:pt x="221284" y="72390"/>
                  </a:lnTo>
                  <a:lnTo>
                    <a:pt x="221449" y="71374"/>
                  </a:lnTo>
                  <a:lnTo>
                    <a:pt x="227863" y="70866"/>
                  </a:lnTo>
                  <a:lnTo>
                    <a:pt x="222732" y="72136"/>
                  </a:lnTo>
                  <a:lnTo>
                    <a:pt x="231813" y="73152"/>
                  </a:lnTo>
                  <a:lnTo>
                    <a:pt x="226199" y="74930"/>
                  </a:lnTo>
                  <a:lnTo>
                    <a:pt x="232003" y="76073"/>
                  </a:lnTo>
                  <a:lnTo>
                    <a:pt x="238823" y="76454"/>
                  </a:lnTo>
                  <a:lnTo>
                    <a:pt x="240042" y="76581"/>
                  </a:lnTo>
                  <a:lnTo>
                    <a:pt x="240068" y="76301"/>
                  </a:lnTo>
                  <a:lnTo>
                    <a:pt x="240588" y="76200"/>
                  </a:lnTo>
                  <a:lnTo>
                    <a:pt x="241808" y="76835"/>
                  </a:lnTo>
                  <a:lnTo>
                    <a:pt x="241973" y="77216"/>
                  </a:lnTo>
                  <a:lnTo>
                    <a:pt x="242252" y="77216"/>
                  </a:lnTo>
                  <a:lnTo>
                    <a:pt x="241528" y="77724"/>
                  </a:lnTo>
                  <a:lnTo>
                    <a:pt x="242747" y="76962"/>
                  </a:lnTo>
                  <a:lnTo>
                    <a:pt x="243065" y="76581"/>
                  </a:lnTo>
                  <a:lnTo>
                    <a:pt x="242760" y="76454"/>
                  </a:lnTo>
                  <a:lnTo>
                    <a:pt x="242544" y="76200"/>
                  </a:lnTo>
                  <a:lnTo>
                    <a:pt x="241998" y="75565"/>
                  </a:lnTo>
                  <a:lnTo>
                    <a:pt x="240728" y="75057"/>
                  </a:lnTo>
                  <a:lnTo>
                    <a:pt x="241655" y="75184"/>
                  </a:lnTo>
                  <a:lnTo>
                    <a:pt x="241604" y="75057"/>
                  </a:lnTo>
                  <a:lnTo>
                    <a:pt x="241249" y="74168"/>
                  </a:lnTo>
                  <a:lnTo>
                    <a:pt x="242290" y="73660"/>
                  </a:lnTo>
                  <a:lnTo>
                    <a:pt x="244741" y="74676"/>
                  </a:lnTo>
                  <a:lnTo>
                    <a:pt x="245567" y="75311"/>
                  </a:lnTo>
                  <a:lnTo>
                    <a:pt x="245833" y="75831"/>
                  </a:lnTo>
                  <a:lnTo>
                    <a:pt x="246037" y="75971"/>
                  </a:lnTo>
                  <a:lnTo>
                    <a:pt x="246189" y="75819"/>
                  </a:lnTo>
                  <a:lnTo>
                    <a:pt x="246189" y="76123"/>
                  </a:lnTo>
                  <a:lnTo>
                    <a:pt x="246557" y="76365"/>
                  </a:lnTo>
                  <a:lnTo>
                    <a:pt x="246697" y="76454"/>
                  </a:lnTo>
                  <a:lnTo>
                    <a:pt x="246697" y="76606"/>
                  </a:lnTo>
                  <a:lnTo>
                    <a:pt x="248945" y="80594"/>
                  </a:lnTo>
                  <a:lnTo>
                    <a:pt x="250317" y="83058"/>
                  </a:lnTo>
                  <a:lnTo>
                    <a:pt x="251726" y="82296"/>
                  </a:lnTo>
                  <a:lnTo>
                    <a:pt x="253530" y="80645"/>
                  </a:lnTo>
                  <a:lnTo>
                    <a:pt x="253669" y="80175"/>
                  </a:lnTo>
                  <a:lnTo>
                    <a:pt x="255854" y="80264"/>
                  </a:lnTo>
                  <a:lnTo>
                    <a:pt x="258940" y="80264"/>
                  </a:lnTo>
                  <a:lnTo>
                    <a:pt x="262788" y="79756"/>
                  </a:lnTo>
                  <a:lnTo>
                    <a:pt x="267931" y="77343"/>
                  </a:lnTo>
                  <a:lnTo>
                    <a:pt x="266903" y="77851"/>
                  </a:lnTo>
                  <a:lnTo>
                    <a:pt x="266966" y="78105"/>
                  </a:lnTo>
                  <a:lnTo>
                    <a:pt x="265925" y="78613"/>
                  </a:lnTo>
                  <a:lnTo>
                    <a:pt x="270256" y="77724"/>
                  </a:lnTo>
                  <a:lnTo>
                    <a:pt x="270510" y="77343"/>
                  </a:lnTo>
                  <a:lnTo>
                    <a:pt x="272872" y="73660"/>
                  </a:lnTo>
                  <a:lnTo>
                    <a:pt x="278345" y="73025"/>
                  </a:lnTo>
                  <a:lnTo>
                    <a:pt x="278803" y="72009"/>
                  </a:lnTo>
                  <a:lnTo>
                    <a:pt x="279133" y="71247"/>
                  </a:lnTo>
                  <a:lnTo>
                    <a:pt x="279120" y="70485"/>
                  </a:lnTo>
                  <a:lnTo>
                    <a:pt x="279222" y="71031"/>
                  </a:lnTo>
                  <a:lnTo>
                    <a:pt x="279336" y="70764"/>
                  </a:lnTo>
                  <a:lnTo>
                    <a:pt x="279234" y="71120"/>
                  </a:lnTo>
                  <a:lnTo>
                    <a:pt x="282663" y="90043"/>
                  </a:lnTo>
                  <a:lnTo>
                    <a:pt x="294500" y="78359"/>
                  </a:lnTo>
                  <a:lnTo>
                    <a:pt x="295884" y="77724"/>
                  </a:lnTo>
                  <a:lnTo>
                    <a:pt x="293509" y="81788"/>
                  </a:lnTo>
                  <a:lnTo>
                    <a:pt x="297281" y="77724"/>
                  </a:lnTo>
                  <a:lnTo>
                    <a:pt x="297980" y="76962"/>
                  </a:lnTo>
                  <a:lnTo>
                    <a:pt x="305015" y="77724"/>
                  </a:lnTo>
                  <a:lnTo>
                    <a:pt x="305930" y="76962"/>
                  </a:lnTo>
                  <a:lnTo>
                    <a:pt x="306692" y="76327"/>
                  </a:lnTo>
                  <a:lnTo>
                    <a:pt x="309740" y="73787"/>
                  </a:lnTo>
                  <a:lnTo>
                    <a:pt x="304444" y="76327"/>
                  </a:lnTo>
                  <a:lnTo>
                    <a:pt x="303237" y="75971"/>
                  </a:lnTo>
                  <a:lnTo>
                    <a:pt x="303110" y="75819"/>
                  </a:lnTo>
                  <a:lnTo>
                    <a:pt x="302895" y="74676"/>
                  </a:lnTo>
                  <a:lnTo>
                    <a:pt x="300786" y="74422"/>
                  </a:lnTo>
                  <a:lnTo>
                    <a:pt x="301929" y="73533"/>
                  </a:lnTo>
                  <a:lnTo>
                    <a:pt x="306971" y="69596"/>
                  </a:lnTo>
                  <a:lnTo>
                    <a:pt x="309549" y="69596"/>
                  </a:lnTo>
                  <a:lnTo>
                    <a:pt x="315366" y="69850"/>
                  </a:lnTo>
                  <a:lnTo>
                    <a:pt x="316407" y="69596"/>
                  </a:lnTo>
                  <a:lnTo>
                    <a:pt x="317436" y="69342"/>
                  </a:lnTo>
                  <a:lnTo>
                    <a:pt x="318325" y="69215"/>
                  </a:lnTo>
                  <a:lnTo>
                    <a:pt x="320014" y="68453"/>
                  </a:lnTo>
                  <a:lnTo>
                    <a:pt x="320687" y="68326"/>
                  </a:lnTo>
                  <a:lnTo>
                    <a:pt x="321106" y="68199"/>
                  </a:lnTo>
                  <a:lnTo>
                    <a:pt x="321449" y="67945"/>
                  </a:lnTo>
                  <a:lnTo>
                    <a:pt x="321602" y="67919"/>
                  </a:lnTo>
                  <a:lnTo>
                    <a:pt x="320611" y="67691"/>
                  </a:lnTo>
                  <a:lnTo>
                    <a:pt x="319303" y="67183"/>
                  </a:lnTo>
                  <a:lnTo>
                    <a:pt x="319887" y="66421"/>
                  </a:lnTo>
                  <a:lnTo>
                    <a:pt x="320548" y="66167"/>
                  </a:lnTo>
                  <a:lnTo>
                    <a:pt x="321259" y="66167"/>
                  </a:lnTo>
                  <a:lnTo>
                    <a:pt x="321995" y="66675"/>
                  </a:lnTo>
                  <a:lnTo>
                    <a:pt x="322414" y="67056"/>
                  </a:lnTo>
                  <a:lnTo>
                    <a:pt x="325234" y="67310"/>
                  </a:lnTo>
                  <a:lnTo>
                    <a:pt x="326034" y="67691"/>
                  </a:lnTo>
                  <a:lnTo>
                    <a:pt x="331000" y="66802"/>
                  </a:lnTo>
                  <a:lnTo>
                    <a:pt x="330403" y="66167"/>
                  </a:lnTo>
                  <a:lnTo>
                    <a:pt x="330276" y="66040"/>
                  </a:lnTo>
                  <a:lnTo>
                    <a:pt x="328206" y="65278"/>
                  </a:lnTo>
                  <a:lnTo>
                    <a:pt x="329107" y="64262"/>
                  </a:lnTo>
                  <a:lnTo>
                    <a:pt x="333502" y="66167"/>
                  </a:lnTo>
                  <a:lnTo>
                    <a:pt x="334302" y="64262"/>
                  </a:lnTo>
                  <a:lnTo>
                    <a:pt x="334987" y="62611"/>
                  </a:lnTo>
                  <a:lnTo>
                    <a:pt x="340029" y="61087"/>
                  </a:lnTo>
                  <a:lnTo>
                    <a:pt x="340410" y="62992"/>
                  </a:lnTo>
                  <a:lnTo>
                    <a:pt x="346900" y="61595"/>
                  </a:lnTo>
                  <a:lnTo>
                    <a:pt x="347408" y="61087"/>
                  </a:lnTo>
                  <a:lnTo>
                    <a:pt x="348056" y="60452"/>
                  </a:lnTo>
                  <a:lnTo>
                    <a:pt x="348564" y="59944"/>
                  </a:lnTo>
                  <a:lnTo>
                    <a:pt x="349910" y="58293"/>
                  </a:lnTo>
                  <a:lnTo>
                    <a:pt x="355498" y="56896"/>
                  </a:lnTo>
                  <a:lnTo>
                    <a:pt x="351129" y="60833"/>
                  </a:lnTo>
                  <a:lnTo>
                    <a:pt x="357238" y="58547"/>
                  </a:lnTo>
                  <a:lnTo>
                    <a:pt x="356565" y="61087"/>
                  </a:lnTo>
                  <a:lnTo>
                    <a:pt x="360997" y="58547"/>
                  </a:lnTo>
                  <a:lnTo>
                    <a:pt x="362978" y="57404"/>
                  </a:lnTo>
                  <a:lnTo>
                    <a:pt x="365112" y="57023"/>
                  </a:lnTo>
                  <a:lnTo>
                    <a:pt x="365569" y="56896"/>
                  </a:lnTo>
                  <a:lnTo>
                    <a:pt x="371894" y="55118"/>
                  </a:lnTo>
                  <a:lnTo>
                    <a:pt x="369874" y="54483"/>
                  </a:lnTo>
                  <a:lnTo>
                    <a:pt x="371462" y="51562"/>
                  </a:lnTo>
                  <a:lnTo>
                    <a:pt x="374205" y="50292"/>
                  </a:lnTo>
                  <a:lnTo>
                    <a:pt x="376936" y="49022"/>
                  </a:lnTo>
                  <a:lnTo>
                    <a:pt x="381177" y="48387"/>
                  </a:lnTo>
                  <a:lnTo>
                    <a:pt x="375640" y="51816"/>
                  </a:lnTo>
                  <a:lnTo>
                    <a:pt x="382117" y="48387"/>
                  </a:lnTo>
                  <a:lnTo>
                    <a:pt x="383311" y="47752"/>
                  </a:lnTo>
                  <a:lnTo>
                    <a:pt x="380809" y="52070"/>
                  </a:lnTo>
                  <a:lnTo>
                    <a:pt x="376580" y="51943"/>
                  </a:lnTo>
                  <a:lnTo>
                    <a:pt x="376504" y="52654"/>
                  </a:lnTo>
                  <a:lnTo>
                    <a:pt x="376377" y="52832"/>
                  </a:lnTo>
                  <a:lnTo>
                    <a:pt x="375297" y="53975"/>
                  </a:lnTo>
                  <a:lnTo>
                    <a:pt x="375170" y="54610"/>
                  </a:lnTo>
                  <a:lnTo>
                    <a:pt x="379933" y="54102"/>
                  </a:lnTo>
                  <a:lnTo>
                    <a:pt x="382968" y="52070"/>
                  </a:lnTo>
                  <a:lnTo>
                    <a:pt x="385419" y="50431"/>
                  </a:lnTo>
                  <a:lnTo>
                    <a:pt x="385419" y="50927"/>
                  </a:lnTo>
                  <a:lnTo>
                    <a:pt x="385914" y="60452"/>
                  </a:lnTo>
                  <a:lnTo>
                    <a:pt x="384975" y="58547"/>
                  </a:lnTo>
                  <a:lnTo>
                    <a:pt x="385216" y="60960"/>
                  </a:lnTo>
                  <a:lnTo>
                    <a:pt x="385686" y="63461"/>
                  </a:lnTo>
                  <a:lnTo>
                    <a:pt x="386270" y="66040"/>
                  </a:lnTo>
                  <a:lnTo>
                    <a:pt x="391680" y="64389"/>
                  </a:lnTo>
                  <a:lnTo>
                    <a:pt x="398691" y="61798"/>
                  </a:lnTo>
                  <a:lnTo>
                    <a:pt x="402640" y="60452"/>
                  </a:lnTo>
                  <a:lnTo>
                    <a:pt x="406374" y="59182"/>
                  </a:lnTo>
                  <a:lnTo>
                    <a:pt x="409194" y="58293"/>
                  </a:lnTo>
                  <a:lnTo>
                    <a:pt x="411988" y="57531"/>
                  </a:lnTo>
                  <a:lnTo>
                    <a:pt x="416001" y="56515"/>
                  </a:lnTo>
                  <a:lnTo>
                    <a:pt x="416826" y="56261"/>
                  </a:lnTo>
                  <a:lnTo>
                    <a:pt x="417664" y="56134"/>
                  </a:lnTo>
                  <a:lnTo>
                    <a:pt x="418426" y="56134"/>
                  </a:lnTo>
                  <a:lnTo>
                    <a:pt x="418338" y="56324"/>
                  </a:lnTo>
                  <a:lnTo>
                    <a:pt x="418312" y="56451"/>
                  </a:lnTo>
                  <a:lnTo>
                    <a:pt x="418769" y="55994"/>
                  </a:lnTo>
                  <a:lnTo>
                    <a:pt x="418592" y="56019"/>
                  </a:lnTo>
                  <a:lnTo>
                    <a:pt x="418833" y="55753"/>
                  </a:lnTo>
                  <a:lnTo>
                    <a:pt x="419620" y="55245"/>
                  </a:lnTo>
                  <a:lnTo>
                    <a:pt x="421284" y="54610"/>
                  </a:lnTo>
                  <a:lnTo>
                    <a:pt x="429006" y="52959"/>
                  </a:lnTo>
                  <a:lnTo>
                    <a:pt x="436245" y="53213"/>
                  </a:lnTo>
                  <a:lnTo>
                    <a:pt x="436753" y="52959"/>
                  </a:lnTo>
                  <a:lnTo>
                    <a:pt x="444766" y="48895"/>
                  </a:lnTo>
                  <a:lnTo>
                    <a:pt x="450596" y="50406"/>
                  </a:lnTo>
                  <a:lnTo>
                    <a:pt x="452462" y="49022"/>
                  </a:lnTo>
                  <a:lnTo>
                    <a:pt x="452208" y="48895"/>
                  </a:lnTo>
                  <a:lnTo>
                    <a:pt x="451459" y="48514"/>
                  </a:lnTo>
                  <a:lnTo>
                    <a:pt x="450710" y="48133"/>
                  </a:lnTo>
                  <a:lnTo>
                    <a:pt x="449821" y="46863"/>
                  </a:lnTo>
                  <a:lnTo>
                    <a:pt x="454291" y="44704"/>
                  </a:lnTo>
                  <a:lnTo>
                    <a:pt x="454634" y="44577"/>
                  </a:lnTo>
                  <a:lnTo>
                    <a:pt x="462419" y="41656"/>
                  </a:lnTo>
                  <a:lnTo>
                    <a:pt x="458000" y="46228"/>
                  </a:lnTo>
                  <a:lnTo>
                    <a:pt x="461124" y="46355"/>
                  </a:lnTo>
                  <a:lnTo>
                    <a:pt x="464921" y="43942"/>
                  </a:lnTo>
                  <a:lnTo>
                    <a:pt x="468096" y="41656"/>
                  </a:lnTo>
                  <a:lnTo>
                    <a:pt x="470738" y="39751"/>
                  </a:lnTo>
                  <a:lnTo>
                    <a:pt x="471093" y="39497"/>
                  </a:lnTo>
                  <a:lnTo>
                    <a:pt x="471436" y="39243"/>
                  </a:lnTo>
                  <a:lnTo>
                    <a:pt x="479679" y="39624"/>
                  </a:lnTo>
                  <a:lnTo>
                    <a:pt x="477266" y="40767"/>
                  </a:lnTo>
                  <a:lnTo>
                    <a:pt x="475132" y="40906"/>
                  </a:lnTo>
                  <a:lnTo>
                    <a:pt x="472846" y="41656"/>
                  </a:lnTo>
                  <a:lnTo>
                    <a:pt x="479082" y="41783"/>
                  </a:lnTo>
                  <a:lnTo>
                    <a:pt x="472655" y="45974"/>
                  </a:lnTo>
                  <a:lnTo>
                    <a:pt x="467334" y="46482"/>
                  </a:lnTo>
                  <a:lnTo>
                    <a:pt x="473341" y="47244"/>
                  </a:lnTo>
                  <a:lnTo>
                    <a:pt x="476656" y="43815"/>
                  </a:lnTo>
                  <a:lnTo>
                    <a:pt x="490931" y="39243"/>
                  </a:lnTo>
                  <a:lnTo>
                    <a:pt x="492125" y="38862"/>
                  </a:lnTo>
                  <a:lnTo>
                    <a:pt x="495427" y="35433"/>
                  </a:lnTo>
                  <a:lnTo>
                    <a:pt x="499554" y="35687"/>
                  </a:lnTo>
                  <a:lnTo>
                    <a:pt x="498436" y="35941"/>
                  </a:lnTo>
                  <a:lnTo>
                    <a:pt x="498335" y="36322"/>
                  </a:lnTo>
                  <a:lnTo>
                    <a:pt x="497230" y="36449"/>
                  </a:lnTo>
                  <a:lnTo>
                    <a:pt x="505371" y="37211"/>
                  </a:lnTo>
                  <a:lnTo>
                    <a:pt x="504329" y="35433"/>
                  </a:lnTo>
                  <a:lnTo>
                    <a:pt x="502666" y="32639"/>
                  </a:lnTo>
                  <a:lnTo>
                    <a:pt x="501840" y="31242"/>
                  </a:lnTo>
                  <a:lnTo>
                    <a:pt x="510171" y="29845"/>
                  </a:lnTo>
                  <a:lnTo>
                    <a:pt x="510260" y="29451"/>
                  </a:lnTo>
                  <a:lnTo>
                    <a:pt x="510222" y="29832"/>
                  </a:lnTo>
                  <a:lnTo>
                    <a:pt x="510146" y="30353"/>
                  </a:lnTo>
                  <a:lnTo>
                    <a:pt x="509917" y="31115"/>
                  </a:lnTo>
                  <a:lnTo>
                    <a:pt x="508812" y="32639"/>
                  </a:lnTo>
                  <a:lnTo>
                    <a:pt x="508254" y="33782"/>
                  </a:lnTo>
                  <a:lnTo>
                    <a:pt x="508266" y="34036"/>
                  </a:lnTo>
                  <a:lnTo>
                    <a:pt x="510108" y="37338"/>
                  </a:lnTo>
                  <a:lnTo>
                    <a:pt x="510743" y="38608"/>
                  </a:lnTo>
                  <a:lnTo>
                    <a:pt x="511403" y="40259"/>
                  </a:lnTo>
                  <a:lnTo>
                    <a:pt x="511225" y="40259"/>
                  </a:lnTo>
                  <a:lnTo>
                    <a:pt x="512851" y="41275"/>
                  </a:lnTo>
                  <a:lnTo>
                    <a:pt x="513930" y="43053"/>
                  </a:lnTo>
                  <a:lnTo>
                    <a:pt x="514019" y="43942"/>
                  </a:lnTo>
                  <a:lnTo>
                    <a:pt x="513232" y="46736"/>
                  </a:lnTo>
                  <a:lnTo>
                    <a:pt x="513295" y="46355"/>
                  </a:lnTo>
                  <a:lnTo>
                    <a:pt x="513181" y="46736"/>
                  </a:lnTo>
                  <a:lnTo>
                    <a:pt x="513080" y="46990"/>
                  </a:lnTo>
                  <a:lnTo>
                    <a:pt x="512724" y="47625"/>
                  </a:lnTo>
                  <a:lnTo>
                    <a:pt x="512457" y="48006"/>
                  </a:lnTo>
                  <a:lnTo>
                    <a:pt x="512394" y="48387"/>
                  </a:lnTo>
                  <a:lnTo>
                    <a:pt x="512419" y="48056"/>
                  </a:lnTo>
                  <a:lnTo>
                    <a:pt x="512483" y="47244"/>
                  </a:lnTo>
                  <a:lnTo>
                    <a:pt x="512533" y="44958"/>
                  </a:lnTo>
                  <a:lnTo>
                    <a:pt x="511797" y="46736"/>
                  </a:lnTo>
                  <a:lnTo>
                    <a:pt x="511708" y="46990"/>
                  </a:lnTo>
                  <a:lnTo>
                    <a:pt x="511365" y="48514"/>
                  </a:lnTo>
                  <a:lnTo>
                    <a:pt x="511251" y="49149"/>
                  </a:lnTo>
                  <a:lnTo>
                    <a:pt x="511454" y="49149"/>
                  </a:lnTo>
                  <a:lnTo>
                    <a:pt x="511200" y="49784"/>
                  </a:lnTo>
                  <a:lnTo>
                    <a:pt x="510768" y="50292"/>
                  </a:lnTo>
                  <a:lnTo>
                    <a:pt x="510235" y="50673"/>
                  </a:lnTo>
                  <a:lnTo>
                    <a:pt x="510019" y="50800"/>
                  </a:lnTo>
                  <a:lnTo>
                    <a:pt x="509574" y="50939"/>
                  </a:lnTo>
                  <a:lnTo>
                    <a:pt x="509409" y="51168"/>
                  </a:lnTo>
                  <a:lnTo>
                    <a:pt x="509866" y="51104"/>
                  </a:lnTo>
                  <a:lnTo>
                    <a:pt x="509701" y="51054"/>
                  </a:lnTo>
                  <a:lnTo>
                    <a:pt x="511098" y="50419"/>
                  </a:lnTo>
                  <a:lnTo>
                    <a:pt x="512279" y="50673"/>
                  </a:lnTo>
                  <a:lnTo>
                    <a:pt x="511289" y="50800"/>
                  </a:lnTo>
                  <a:lnTo>
                    <a:pt x="510273" y="51054"/>
                  </a:lnTo>
                  <a:lnTo>
                    <a:pt x="510717" y="51181"/>
                  </a:lnTo>
                  <a:lnTo>
                    <a:pt x="509765" y="51181"/>
                  </a:lnTo>
                  <a:lnTo>
                    <a:pt x="509460" y="51257"/>
                  </a:lnTo>
                  <a:lnTo>
                    <a:pt x="509714" y="51435"/>
                  </a:lnTo>
                  <a:lnTo>
                    <a:pt x="510374" y="51943"/>
                  </a:lnTo>
                  <a:lnTo>
                    <a:pt x="511149" y="52705"/>
                  </a:lnTo>
                  <a:lnTo>
                    <a:pt x="512140" y="53467"/>
                  </a:lnTo>
                  <a:lnTo>
                    <a:pt x="513384" y="56134"/>
                  </a:lnTo>
                  <a:lnTo>
                    <a:pt x="513270" y="55245"/>
                  </a:lnTo>
                  <a:lnTo>
                    <a:pt x="512114" y="52578"/>
                  </a:lnTo>
                  <a:lnTo>
                    <a:pt x="511568" y="51943"/>
                  </a:lnTo>
                  <a:lnTo>
                    <a:pt x="510946" y="50939"/>
                  </a:lnTo>
                  <a:lnTo>
                    <a:pt x="512368" y="50673"/>
                  </a:lnTo>
                  <a:lnTo>
                    <a:pt x="513308" y="50673"/>
                  </a:lnTo>
                  <a:lnTo>
                    <a:pt x="514477" y="51308"/>
                  </a:lnTo>
                  <a:lnTo>
                    <a:pt x="517677" y="50927"/>
                  </a:lnTo>
                  <a:lnTo>
                    <a:pt x="517093" y="52578"/>
                  </a:lnTo>
                  <a:lnTo>
                    <a:pt x="518337" y="52832"/>
                  </a:lnTo>
                  <a:lnTo>
                    <a:pt x="521830" y="54991"/>
                  </a:lnTo>
                  <a:lnTo>
                    <a:pt x="525589" y="52451"/>
                  </a:lnTo>
                  <a:lnTo>
                    <a:pt x="524040" y="56388"/>
                  </a:lnTo>
                  <a:lnTo>
                    <a:pt x="529844" y="52451"/>
                  </a:lnTo>
                  <a:lnTo>
                    <a:pt x="532091" y="50927"/>
                  </a:lnTo>
                  <a:lnTo>
                    <a:pt x="532460" y="50673"/>
                  </a:lnTo>
                  <a:lnTo>
                    <a:pt x="532828" y="50419"/>
                  </a:lnTo>
                  <a:lnTo>
                    <a:pt x="532231" y="49276"/>
                  </a:lnTo>
                  <a:lnTo>
                    <a:pt x="532561" y="49022"/>
                  </a:lnTo>
                  <a:lnTo>
                    <a:pt x="536587" y="45847"/>
                  </a:lnTo>
                  <a:lnTo>
                    <a:pt x="544487" y="42418"/>
                  </a:lnTo>
                  <a:lnTo>
                    <a:pt x="546620" y="43942"/>
                  </a:lnTo>
                  <a:lnTo>
                    <a:pt x="548157" y="45212"/>
                  </a:lnTo>
                  <a:lnTo>
                    <a:pt x="550621" y="43815"/>
                  </a:lnTo>
                  <a:lnTo>
                    <a:pt x="548995" y="43180"/>
                  </a:lnTo>
                  <a:lnTo>
                    <a:pt x="547789" y="42418"/>
                  </a:lnTo>
                  <a:lnTo>
                    <a:pt x="547598" y="42291"/>
                  </a:lnTo>
                  <a:lnTo>
                    <a:pt x="550735" y="40259"/>
                  </a:lnTo>
                  <a:lnTo>
                    <a:pt x="557352" y="38989"/>
                  </a:lnTo>
                  <a:lnTo>
                    <a:pt x="563537" y="36195"/>
                  </a:lnTo>
                  <a:lnTo>
                    <a:pt x="566635" y="34036"/>
                  </a:lnTo>
                  <a:lnTo>
                    <a:pt x="568388" y="34455"/>
                  </a:lnTo>
                  <a:lnTo>
                    <a:pt x="568921" y="34036"/>
                  </a:lnTo>
                  <a:lnTo>
                    <a:pt x="569252" y="33782"/>
                  </a:lnTo>
                  <a:lnTo>
                    <a:pt x="569772" y="33782"/>
                  </a:lnTo>
                  <a:lnTo>
                    <a:pt x="568909" y="34925"/>
                  </a:lnTo>
                  <a:lnTo>
                    <a:pt x="570915" y="34290"/>
                  </a:lnTo>
                  <a:lnTo>
                    <a:pt x="571017" y="33782"/>
                  </a:lnTo>
                  <a:lnTo>
                    <a:pt x="571246" y="32639"/>
                  </a:lnTo>
                  <a:lnTo>
                    <a:pt x="571525" y="31242"/>
                  </a:lnTo>
                  <a:lnTo>
                    <a:pt x="571639" y="30607"/>
                  </a:lnTo>
                  <a:lnTo>
                    <a:pt x="571715" y="30226"/>
                  </a:lnTo>
                  <a:lnTo>
                    <a:pt x="573112" y="33401"/>
                  </a:lnTo>
                  <a:lnTo>
                    <a:pt x="575043" y="32385"/>
                  </a:lnTo>
                  <a:lnTo>
                    <a:pt x="573303" y="39116"/>
                  </a:lnTo>
                  <a:lnTo>
                    <a:pt x="573176" y="41656"/>
                  </a:lnTo>
                  <a:lnTo>
                    <a:pt x="573049" y="52324"/>
                  </a:lnTo>
                  <a:lnTo>
                    <a:pt x="586308" y="46736"/>
                  </a:lnTo>
                  <a:lnTo>
                    <a:pt x="587603" y="45720"/>
                  </a:lnTo>
                  <a:lnTo>
                    <a:pt x="588797" y="44450"/>
                  </a:lnTo>
                  <a:lnTo>
                    <a:pt x="590346" y="44704"/>
                  </a:lnTo>
                  <a:lnTo>
                    <a:pt x="588721" y="46228"/>
                  </a:lnTo>
                  <a:lnTo>
                    <a:pt x="589495" y="46990"/>
                  </a:lnTo>
                  <a:lnTo>
                    <a:pt x="592442" y="44831"/>
                  </a:lnTo>
                  <a:lnTo>
                    <a:pt x="593839" y="44450"/>
                  </a:lnTo>
                  <a:lnTo>
                    <a:pt x="594296" y="44323"/>
                  </a:lnTo>
                  <a:lnTo>
                    <a:pt x="595731" y="43815"/>
                  </a:lnTo>
                  <a:lnTo>
                    <a:pt x="597268" y="43307"/>
                  </a:lnTo>
                  <a:lnTo>
                    <a:pt x="598589" y="42545"/>
                  </a:lnTo>
                  <a:lnTo>
                    <a:pt x="602411" y="41783"/>
                  </a:lnTo>
                  <a:lnTo>
                    <a:pt x="604278" y="42926"/>
                  </a:lnTo>
                  <a:lnTo>
                    <a:pt x="606005" y="44069"/>
                  </a:lnTo>
                  <a:lnTo>
                    <a:pt x="607453" y="45339"/>
                  </a:lnTo>
                  <a:lnTo>
                    <a:pt x="604202" y="42037"/>
                  </a:lnTo>
                  <a:lnTo>
                    <a:pt x="605967" y="41783"/>
                  </a:lnTo>
                  <a:lnTo>
                    <a:pt x="610349" y="41148"/>
                  </a:lnTo>
                  <a:lnTo>
                    <a:pt x="616343" y="43942"/>
                  </a:lnTo>
                  <a:lnTo>
                    <a:pt x="613791" y="39370"/>
                  </a:lnTo>
                  <a:lnTo>
                    <a:pt x="616546" y="40640"/>
                  </a:lnTo>
                  <a:lnTo>
                    <a:pt x="618540" y="41783"/>
                  </a:lnTo>
                  <a:lnTo>
                    <a:pt x="620445" y="43180"/>
                  </a:lnTo>
                  <a:lnTo>
                    <a:pt x="620991" y="42926"/>
                  </a:lnTo>
                  <a:lnTo>
                    <a:pt x="621436" y="42926"/>
                  </a:lnTo>
                  <a:lnTo>
                    <a:pt x="622223" y="43307"/>
                  </a:lnTo>
                  <a:lnTo>
                    <a:pt x="621322" y="44196"/>
                  </a:lnTo>
                  <a:lnTo>
                    <a:pt x="619404" y="45339"/>
                  </a:lnTo>
                  <a:lnTo>
                    <a:pt x="621245" y="44704"/>
                  </a:lnTo>
                  <a:lnTo>
                    <a:pt x="624154" y="45593"/>
                  </a:lnTo>
                  <a:lnTo>
                    <a:pt x="622642" y="47117"/>
                  </a:lnTo>
                  <a:lnTo>
                    <a:pt x="619252" y="48641"/>
                  </a:lnTo>
                  <a:lnTo>
                    <a:pt x="619061" y="48514"/>
                  </a:lnTo>
                  <a:lnTo>
                    <a:pt x="618858" y="48387"/>
                  </a:lnTo>
                  <a:lnTo>
                    <a:pt x="618350" y="48514"/>
                  </a:lnTo>
                  <a:lnTo>
                    <a:pt x="618185" y="48133"/>
                  </a:lnTo>
                  <a:lnTo>
                    <a:pt x="616915" y="45212"/>
                  </a:lnTo>
                  <a:lnTo>
                    <a:pt x="614095" y="44704"/>
                  </a:lnTo>
                  <a:lnTo>
                    <a:pt x="611276" y="44831"/>
                  </a:lnTo>
                  <a:lnTo>
                    <a:pt x="610882" y="46456"/>
                  </a:lnTo>
                  <a:lnTo>
                    <a:pt x="611162" y="46482"/>
                  </a:lnTo>
                  <a:lnTo>
                    <a:pt x="611974" y="46736"/>
                  </a:lnTo>
                  <a:lnTo>
                    <a:pt x="613918" y="48133"/>
                  </a:lnTo>
                  <a:lnTo>
                    <a:pt x="613079" y="48006"/>
                  </a:lnTo>
                  <a:lnTo>
                    <a:pt x="612470" y="48006"/>
                  </a:lnTo>
                  <a:lnTo>
                    <a:pt x="612762" y="49022"/>
                  </a:lnTo>
                  <a:lnTo>
                    <a:pt x="614197" y="49428"/>
                  </a:lnTo>
                  <a:lnTo>
                    <a:pt x="615886" y="50292"/>
                  </a:lnTo>
                  <a:lnTo>
                    <a:pt x="616229" y="52324"/>
                  </a:lnTo>
                  <a:lnTo>
                    <a:pt x="616343" y="52832"/>
                  </a:lnTo>
                  <a:lnTo>
                    <a:pt x="616534" y="53340"/>
                  </a:lnTo>
                  <a:lnTo>
                    <a:pt x="616978" y="53721"/>
                  </a:lnTo>
                  <a:lnTo>
                    <a:pt x="617372" y="54229"/>
                  </a:lnTo>
                  <a:lnTo>
                    <a:pt x="618515" y="53086"/>
                  </a:lnTo>
                  <a:lnTo>
                    <a:pt x="621157" y="53340"/>
                  </a:lnTo>
                  <a:lnTo>
                    <a:pt x="625144" y="53594"/>
                  </a:lnTo>
                  <a:lnTo>
                    <a:pt x="627011" y="53848"/>
                  </a:lnTo>
                  <a:lnTo>
                    <a:pt x="633310" y="54610"/>
                  </a:lnTo>
                  <a:lnTo>
                    <a:pt x="637247" y="53086"/>
                  </a:lnTo>
                  <a:lnTo>
                    <a:pt x="643140" y="50800"/>
                  </a:lnTo>
                  <a:lnTo>
                    <a:pt x="646404" y="49530"/>
                  </a:lnTo>
                  <a:lnTo>
                    <a:pt x="646734" y="49403"/>
                  </a:lnTo>
                  <a:lnTo>
                    <a:pt x="649211" y="48641"/>
                  </a:lnTo>
                  <a:lnTo>
                    <a:pt x="654583" y="46990"/>
                  </a:lnTo>
                  <a:lnTo>
                    <a:pt x="664121" y="45339"/>
                  </a:lnTo>
                  <a:lnTo>
                    <a:pt x="660654" y="47498"/>
                  </a:lnTo>
                  <a:lnTo>
                    <a:pt x="663448" y="48895"/>
                  </a:lnTo>
                  <a:lnTo>
                    <a:pt x="663321" y="51435"/>
                  </a:lnTo>
                  <a:lnTo>
                    <a:pt x="659384" y="48768"/>
                  </a:lnTo>
                  <a:lnTo>
                    <a:pt x="652322" y="52832"/>
                  </a:lnTo>
                  <a:lnTo>
                    <a:pt x="648754" y="52654"/>
                  </a:lnTo>
                  <a:lnTo>
                    <a:pt x="647966" y="53848"/>
                  </a:lnTo>
                  <a:lnTo>
                    <a:pt x="647001" y="54356"/>
                  </a:lnTo>
                  <a:lnTo>
                    <a:pt x="654151" y="52832"/>
                  </a:lnTo>
                  <a:lnTo>
                    <a:pt x="660107" y="51562"/>
                  </a:lnTo>
                  <a:lnTo>
                    <a:pt x="659993" y="52578"/>
                  </a:lnTo>
                  <a:lnTo>
                    <a:pt x="660692" y="52959"/>
                  </a:lnTo>
                  <a:lnTo>
                    <a:pt x="662470" y="53213"/>
                  </a:lnTo>
                  <a:lnTo>
                    <a:pt x="663854" y="53340"/>
                  </a:lnTo>
                  <a:lnTo>
                    <a:pt x="664591" y="53594"/>
                  </a:lnTo>
                  <a:lnTo>
                    <a:pt x="664946" y="53848"/>
                  </a:lnTo>
                  <a:lnTo>
                    <a:pt x="664362" y="51562"/>
                  </a:lnTo>
                  <a:lnTo>
                    <a:pt x="664337" y="51435"/>
                  </a:lnTo>
                  <a:lnTo>
                    <a:pt x="663905" y="49784"/>
                  </a:lnTo>
                  <a:lnTo>
                    <a:pt x="671195" y="50927"/>
                  </a:lnTo>
                  <a:lnTo>
                    <a:pt x="675132" y="49784"/>
                  </a:lnTo>
                  <a:lnTo>
                    <a:pt x="676008" y="49530"/>
                  </a:lnTo>
                  <a:lnTo>
                    <a:pt x="674598" y="50939"/>
                  </a:lnTo>
                  <a:lnTo>
                    <a:pt x="673354" y="51790"/>
                  </a:lnTo>
                  <a:lnTo>
                    <a:pt x="675005" y="51054"/>
                  </a:lnTo>
                  <a:lnTo>
                    <a:pt x="676198" y="50406"/>
                  </a:lnTo>
                  <a:lnTo>
                    <a:pt x="677760" y="49784"/>
                  </a:lnTo>
                  <a:lnTo>
                    <a:pt x="678675" y="49530"/>
                  </a:lnTo>
                  <a:lnTo>
                    <a:pt x="679132" y="49403"/>
                  </a:lnTo>
                  <a:lnTo>
                    <a:pt x="680224" y="49276"/>
                  </a:lnTo>
                  <a:lnTo>
                    <a:pt x="682345" y="48387"/>
                  </a:lnTo>
                  <a:lnTo>
                    <a:pt x="680466" y="50800"/>
                  </a:lnTo>
                  <a:lnTo>
                    <a:pt x="680250" y="52070"/>
                  </a:lnTo>
                  <a:lnTo>
                    <a:pt x="680008" y="52832"/>
                  </a:lnTo>
                  <a:lnTo>
                    <a:pt x="678751" y="55499"/>
                  </a:lnTo>
                  <a:lnTo>
                    <a:pt x="677595" y="56642"/>
                  </a:lnTo>
                  <a:lnTo>
                    <a:pt x="676986" y="56388"/>
                  </a:lnTo>
                  <a:lnTo>
                    <a:pt x="677240" y="55499"/>
                  </a:lnTo>
                  <a:lnTo>
                    <a:pt x="675957" y="58674"/>
                  </a:lnTo>
                  <a:lnTo>
                    <a:pt x="674014" y="62572"/>
                  </a:lnTo>
                  <a:lnTo>
                    <a:pt x="669201" y="70231"/>
                  </a:lnTo>
                  <a:lnTo>
                    <a:pt x="666432" y="73266"/>
                  </a:lnTo>
                  <a:lnTo>
                    <a:pt x="667486" y="72517"/>
                  </a:lnTo>
                  <a:lnTo>
                    <a:pt x="666432" y="73279"/>
                  </a:lnTo>
                  <a:lnTo>
                    <a:pt x="665162" y="74676"/>
                  </a:lnTo>
                  <a:lnTo>
                    <a:pt x="666432" y="73266"/>
                  </a:lnTo>
                  <a:lnTo>
                    <a:pt x="664819" y="74422"/>
                  </a:lnTo>
                  <a:lnTo>
                    <a:pt x="664819" y="74549"/>
                  </a:lnTo>
                  <a:lnTo>
                    <a:pt x="665365" y="76200"/>
                  </a:lnTo>
                  <a:lnTo>
                    <a:pt x="664781" y="74447"/>
                  </a:lnTo>
                  <a:lnTo>
                    <a:pt x="664146" y="72517"/>
                  </a:lnTo>
                  <a:lnTo>
                    <a:pt x="664032" y="71501"/>
                  </a:lnTo>
                  <a:lnTo>
                    <a:pt x="663702" y="72898"/>
                  </a:lnTo>
                  <a:lnTo>
                    <a:pt x="652957" y="103251"/>
                  </a:lnTo>
                  <a:lnTo>
                    <a:pt x="668261" y="84201"/>
                  </a:lnTo>
                  <a:lnTo>
                    <a:pt x="668299" y="83947"/>
                  </a:lnTo>
                  <a:lnTo>
                    <a:pt x="663930" y="75057"/>
                  </a:lnTo>
                  <a:lnTo>
                    <a:pt x="664108" y="74930"/>
                  </a:lnTo>
                  <a:lnTo>
                    <a:pt x="663994" y="75184"/>
                  </a:lnTo>
                  <a:lnTo>
                    <a:pt x="668299" y="83947"/>
                  </a:lnTo>
                  <a:lnTo>
                    <a:pt x="668362" y="84074"/>
                  </a:lnTo>
                  <a:lnTo>
                    <a:pt x="668477" y="83947"/>
                  </a:lnTo>
                  <a:lnTo>
                    <a:pt x="668489" y="84328"/>
                  </a:lnTo>
                  <a:lnTo>
                    <a:pt x="668858" y="85090"/>
                  </a:lnTo>
                  <a:lnTo>
                    <a:pt x="669531" y="84201"/>
                  </a:lnTo>
                  <a:lnTo>
                    <a:pt x="670585" y="83058"/>
                  </a:lnTo>
                  <a:lnTo>
                    <a:pt x="671753" y="81153"/>
                  </a:lnTo>
                  <a:lnTo>
                    <a:pt x="672388" y="82804"/>
                  </a:lnTo>
                  <a:lnTo>
                    <a:pt x="672731" y="82524"/>
                  </a:lnTo>
                  <a:lnTo>
                    <a:pt x="672426" y="83350"/>
                  </a:lnTo>
                  <a:lnTo>
                    <a:pt x="671296" y="86118"/>
                  </a:lnTo>
                  <a:lnTo>
                    <a:pt x="670052" y="88925"/>
                  </a:lnTo>
                  <a:lnTo>
                    <a:pt x="673074" y="85432"/>
                  </a:lnTo>
                  <a:lnTo>
                    <a:pt x="675170" y="84924"/>
                  </a:lnTo>
                  <a:lnTo>
                    <a:pt x="678180" y="84277"/>
                  </a:lnTo>
                  <a:lnTo>
                    <a:pt x="674243" y="81254"/>
                  </a:lnTo>
                  <a:lnTo>
                    <a:pt x="674370" y="81153"/>
                  </a:lnTo>
                  <a:lnTo>
                    <a:pt x="675271" y="80391"/>
                  </a:lnTo>
                  <a:lnTo>
                    <a:pt x="677405" y="75298"/>
                  </a:lnTo>
                  <a:lnTo>
                    <a:pt x="677506" y="75057"/>
                  </a:lnTo>
                  <a:lnTo>
                    <a:pt x="677430" y="75311"/>
                  </a:lnTo>
                  <a:lnTo>
                    <a:pt x="684504" y="78079"/>
                  </a:lnTo>
                  <a:lnTo>
                    <a:pt x="682942" y="77216"/>
                  </a:lnTo>
                  <a:lnTo>
                    <a:pt x="684999" y="75946"/>
                  </a:lnTo>
                  <a:lnTo>
                    <a:pt x="692467" y="75819"/>
                  </a:lnTo>
                  <a:lnTo>
                    <a:pt x="689813" y="75311"/>
                  </a:lnTo>
                  <a:lnTo>
                    <a:pt x="695769" y="74256"/>
                  </a:lnTo>
                  <a:lnTo>
                    <a:pt x="696061" y="69088"/>
                  </a:lnTo>
                  <a:lnTo>
                    <a:pt x="699566" y="67056"/>
                  </a:lnTo>
                  <a:lnTo>
                    <a:pt x="699503" y="68072"/>
                  </a:lnTo>
                  <a:lnTo>
                    <a:pt x="702106" y="70700"/>
                  </a:lnTo>
                  <a:lnTo>
                    <a:pt x="704557" y="67056"/>
                  </a:lnTo>
                  <a:lnTo>
                    <a:pt x="706081" y="64770"/>
                  </a:lnTo>
                  <a:lnTo>
                    <a:pt x="709282" y="66167"/>
                  </a:lnTo>
                  <a:lnTo>
                    <a:pt x="711911" y="66040"/>
                  </a:lnTo>
                  <a:lnTo>
                    <a:pt x="710514" y="65786"/>
                  </a:lnTo>
                  <a:lnTo>
                    <a:pt x="718388" y="61722"/>
                  </a:lnTo>
                  <a:lnTo>
                    <a:pt x="719378" y="61214"/>
                  </a:lnTo>
                  <a:lnTo>
                    <a:pt x="719772" y="60833"/>
                  </a:lnTo>
                  <a:lnTo>
                    <a:pt x="721385" y="59309"/>
                  </a:lnTo>
                  <a:lnTo>
                    <a:pt x="717169" y="60833"/>
                  </a:lnTo>
                  <a:lnTo>
                    <a:pt x="722439" y="56388"/>
                  </a:lnTo>
                  <a:lnTo>
                    <a:pt x="725576" y="50927"/>
                  </a:lnTo>
                  <a:lnTo>
                    <a:pt x="727494" y="47498"/>
                  </a:lnTo>
                  <a:lnTo>
                    <a:pt x="729462" y="45720"/>
                  </a:lnTo>
                  <a:lnTo>
                    <a:pt x="732536" y="42926"/>
                  </a:lnTo>
                  <a:lnTo>
                    <a:pt x="732129" y="43942"/>
                  </a:lnTo>
                  <a:lnTo>
                    <a:pt x="732028" y="44958"/>
                  </a:lnTo>
                  <a:lnTo>
                    <a:pt x="732980" y="49657"/>
                  </a:lnTo>
                  <a:lnTo>
                    <a:pt x="738073" y="46990"/>
                  </a:lnTo>
                  <a:lnTo>
                    <a:pt x="739101" y="42926"/>
                  </a:lnTo>
                  <a:lnTo>
                    <a:pt x="739889" y="40513"/>
                  </a:lnTo>
                  <a:lnTo>
                    <a:pt x="741095" y="36830"/>
                  </a:lnTo>
                  <a:lnTo>
                    <a:pt x="741781" y="35433"/>
                  </a:lnTo>
                  <a:lnTo>
                    <a:pt x="742035" y="34925"/>
                  </a:lnTo>
                  <a:lnTo>
                    <a:pt x="744410" y="30099"/>
                  </a:lnTo>
                  <a:lnTo>
                    <a:pt x="749439" y="24130"/>
                  </a:lnTo>
                  <a:lnTo>
                    <a:pt x="751814" y="24257"/>
                  </a:lnTo>
                  <a:lnTo>
                    <a:pt x="751967" y="24130"/>
                  </a:lnTo>
                  <a:lnTo>
                    <a:pt x="755815" y="20701"/>
                  </a:lnTo>
                  <a:lnTo>
                    <a:pt x="757986" y="19177"/>
                  </a:lnTo>
                  <a:lnTo>
                    <a:pt x="743165" y="44323"/>
                  </a:lnTo>
                  <a:lnTo>
                    <a:pt x="747280" y="42926"/>
                  </a:lnTo>
                  <a:lnTo>
                    <a:pt x="745007" y="44958"/>
                  </a:lnTo>
                  <a:lnTo>
                    <a:pt x="747991" y="42926"/>
                  </a:lnTo>
                  <a:lnTo>
                    <a:pt x="750227" y="41402"/>
                  </a:lnTo>
                  <a:lnTo>
                    <a:pt x="752754" y="41275"/>
                  </a:lnTo>
                  <a:lnTo>
                    <a:pt x="748385" y="44958"/>
                  </a:lnTo>
                  <a:lnTo>
                    <a:pt x="746874" y="45974"/>
                  </a:lnTo>
                  <a:lnTo>
                    <a:pt x="755116" y="41275"/>
                  </a:lnTo>
                  <a:lnTo>
                    <a:pt x="755967" y="40843"/>
                  </a:lnTo>
                  <a:lnTo>
                    <a:pt x="758240" y="39751"/>
                  </a:lnTo>
                  <a:lnTo>
                    <a:pt x="759561" y="39116"/>
                  </a:lnTo>
                  <a:lnTo>
                    <a:pt x="757567" y="36830"/>
                  </a:lnTo>
                  <a:lnTo>
                    <a:pt x="767588" y="31407"/>
                  </a:lnTo>
                  <a:lnTo>
                    <a:pt x="767537" y="31242"/>
                  </a:lnTo>
                  <a:lnTo>
                    <a:pt x="766165" y="29718"/>
                  </a:lnTo>
                  <a:lnTo>
                    <a:pt x="761974" y="32766"/>
                  </a:lnTo>
                  <a:lnTo>
                    <a:pt x="757694" y="36576"/>
                  </a:lnTo>
                  <a:lnTo>
                    <a:pt x="753999" y="39751"/>
                  </a:lnTo>
                  <a:lnTo>
                    <a:pt x="751992" y="37973"/>
                  </a:lnTo>
                  <a:lnTo>
                    <a:pt x="757732" y="28194"/>
                  </a:lnTo>
                  <a:lnTo>
                    <a:pt x="767397" y="24003"/>
                  </a:lnTo>
                  <a:lnTo>
                    <a:pt x="770204" y="23749"/>
                  </a:lnTo>
                  <a:lnTo>
                    <a:pt x="767791" y="29337"/>
                  </a:lnTo>
                  <a:lnTo>
                    <a:pt x="768426" y="29972"/>
                  </a:lnTo>
                  <a:lnTo>
                    <a:pt x="769099" y="28321"/>
                  </a:lnTo>
                  <a:lnTo>
                    <a:pt x="776287" y="24511"/>
                  </a:lnTo>
                  <a:lnTo>
                    <a:pt x="777379" y="24765"/>
                  </a:lnTo>
                  <a:lnTo>
                    <a:pt x="774090" y="27686"/>
                  </a:lnTo>
                  <a:lnTo>
                    <a:pt x="779373" y="26416"/>
                  </a:lnTo>
                  <a:lnTo>
                    <a:pt x="779983" y="24511"/>
                  </a:lnTo>
                  <a:lnTo>
                    <a:pt x="780224" y="23749"/>
                  </a:lnTo>
                  <a:lnTo>
                    <a:pt x="781151" y="20828"/>
                  </a:lnTo>
                  <a:lnTo>
                    <a:pt x="788073" y="21717"/>
                  </a:lnTo>
                  <a:lnTo>
                    <a:pt x="790321" y="21336"/>
                  </a:lnTo>
                  <a:lnTo>
                    <a:pt x="794727" y="24384"/>
                  </a:lnTo>
                  <a:lnTo>
                    <a:pt x="794854" y="22606"/>
                  </a:lnTo>
                  <a:lnTo>
                    <a:pt x="793203" y="21336"/>
                  </a:lnTo>
                  <a:lnTo>
                    <a:pt x="792543" y="20828"/>
                  </a:lnTo>
                  <a:lnTo>
                    <a:pt x="791387" y="19939"/>
                  </a:lnTo>
                  <a:lnTo>
                    <a:pt x="791159" y="19177"/>
                  </a:lnTo>
                  <a:lnTo>
                    <a:pt x="790054" y="15621"/>
                  </a:lnTo>
                  <a:lnTo>
                    <a:pt x="788606" y="10922"/>
                  </a:lnTo>
                  <a:lnTo>
                    <a:pt x="788606" y="10414"/>
                  </a:lnTo>
                  <a:lnTo>
                    <a:pt x="791108" y="7747"/>
                  </a:lnTo>
                  <a:lnTo>
                    <a:pt x="792124" y="7366"/>
                  </a:lnTo>
                  <a:lnTo>
                    <a:pt x="805370" y="10033"/>
                  </a:lnTo>
                  <a:lnTo>
                    <a:pt x="807554" y="12573"/>
                  </a:lnTo>
                  <a:lnTo>
                    <a:pt x="809269" y="14351"/>
                  </a:lnTo>
                  <a:lnTo>
                    <a:pt x="805764" y="16256"/>
                  </a:lnTo>
                  <a:lnTo>
                    <a:pt x="804062" y="17526"/>
                  </a:lnTo>
                  <a:lnTo>
                    <a:pt x="802513" y="18923"/>
                  </a:lnTo>
                  <a:lnTo>
                    <a:pt x="803821" y="19939"/>
                  </a:lnTo>
                  <a:lnTo>
                    <a:pt x="803694" y="20447"/>
                  </a:lnTo>
                  <a:lnTo>
                    <a:pt x="804341" y="20624"/>
                  </a:lnTo>
                  <a:lnTo>
                    <a:pt x="806208" y="21463"/>
                  </a:lnTo>
                  <a:lnTo>
                    <a:pt x="805014" y="20726"/>
                  </a:lnTo>
                  <a:lnTo>
                    <a:pt x="804329" y="20243"/>
                  </a:lnTo>
                  <a:lnTo>
                    <a:pt x="803833" y="19939"/>
                  </a:lnTo>
                  <a:lnTo>
                    <a:pt x="804062" y="19050"/>
                  </a:lnTo>
                  <a:lnTo>
                    <a:pt x="806094" y="18542"/>
                  </a:lnTo>
                  <a:lnTo>
                    <a:pt x="806919" y="18669"/>
                  </a:lnTo>
                  <a:lnTo>
                    <a:pt x="808888" y="19812"/>
                  </a:lnTo>
                  <a:lnTo>
                    <a:pt x="805548" y="20701"/>
                  </a:lnTo>
                  <a:lnTo>
                    <a:pt x="810056" y="21590"/>
                  </a:lnTo>
                  <a:lnTo>
                    <a:pt x="811999" y="18542"/>
                  </a:lnTo>
                  <a:lnTo>
                    <a:pt x="813257" y="20015"/>
                  </a:lnTo>
                  <a:lnTo>
                    <a:pt x="815340" y="20828"/>
                  </a:lnTo>
                  <a:lnTo>
                    <a:pt x="816597" y="21717"/>
                  </a:lnTo>
                  <a:lnTo>
                    <a:pt x="818172" y="22987"/>
                  </a:lnTo>
                  <a:lnTo>
                    <a:pt x="821055" y="25654"/>
                  </a:lnTo>
                  <a:lnTo>
                    <a:pt x="824204" y="26035"/>
                  </a:lnTo>
                  <a:lnTo>
                    <a:pt x="822782" y="23749"/>
                  </a:lnTo>
                  <a:lnTo>
                    <a:pt x="831634" y="21844"/>
                  </a:lnTo>
                  <a:lnTo>
                    <a:pt x="836968" y="22606"/>
                  </a:lnTo>
                  <a:lnTo>
                    <a:pt x="836485" y="23114"/>
                  </a:lnTo>
                  <a:lnTo>
                    <a:pt x="837450" y="24384"/>
                  </a:lnTo>
                  <a:lnTo>
                    <a:pt x="837806" y="24777"/>
                  </a:lnTo>
                  <a:lnTo>
                    <a:pt x="838238" y="25158"/>
                  </a:lnTo>
                  <a:lnTo>
                    <a:pt x="838034" y="24930"/>
                  </a:lnTo>
                  <a:lnTo>
                    <a:pt x="845286" y="26797"/>
                  </a:lnTo>
                  <a:lnTo>
                    <a:pt x="851649" y="28575"/>
                  </a:lnTo>
                  <a:lnTo>
                    <a:pt x="857923" y="29972"/>
                  </a:lnTo>
                  <a:lnTo>
                    <a:pt x="865022" y="31115"/>
                  </a:lnTo>
                  <a:lnTo>
                    <a:pt x="865911" y="31877"/>
                  </a:lnTo>
                  <a:lnTo>
                    <a:pt x="870178" y="32969"/>
                  </a:lnTo>
                  <a:lnTo>
                    <a:pt x="870445" y="29972"/>
                  </a:lnTo>
                  <a:lnTo>
                    <a:pt x="878687" y="27178"/>
                  </a:lnTo>
                  <a:lnTo>
                    <a:pt x="889571" y="26035"/>
                  </a:lnTo>
                  <a:lnTo>
                    <a:pt x="898093" y="25400"/>
                  </a:lnTo>
                  <a:lnTo>
                    <a:pt x="893140" y="28321"/>
                  </a:lnTo>
                  <a:lnTo>
                    <a:pt x="894638" y="27813"/>
                  </a:lnTo>
                  <a:lnTo>
                    <a:pt x="903859" y="27432"/>
                  </a:lnTo>
                  <a:lnTo>
                    <a:pt x="910132" y="25400"/>
                  </a:lnTo>
                  <a:lnTo>
                    <a:pt x="914247" y="24130"/>
                  </a:lnTo>
                  <a:lnTo>
                    <a:pt x="921918" y="24511"/>
                  </a:lnTo>
                  <a:lnTo>
                    <a:pt x="927290" y="26670"/>
                  </a:lnTo>
                  <a:lnTo>
                    <a:pt x="922185" y="28956"/>
                  </a:lnTo>
                  <a:lnTo>
                    <a:pt x="923378" y="30480"/>
                  </a:lnTo>
                  <a:lnTo>
                    <a:pt x="916317" y="31369"/>
                  </a:lnTo>
                  <a:lnTo>
                    <a:pt x="912545" y="29083"/>
                  </a:lnTo>
                  <a:lnTo>
                    <a:pt x="907770" y="29210"/>
                  </a:lnTo>
                  <a:lnTo>
                    <a:pt x="913638" y="30226"/>
                  </a:lnTo>
                  <a:lnTo>
                    <a:pt x="911415" y="30988"/>
                  </a:lnTo>
                  <a:lnTo>
                    <a:pt x="907542" y="31407"/>
                  </a:lnTo>
                  <a:lnTo>
                    <a:pt x="910513" y="31877"/>
                  </a:lnTo>
                  <a:lnTo>
                    <a:pt x="933284" y="32131"/>
                  </a:lnTo>
                  <a:lnTo>
                    <a:pt x="944206" y="33020"/>
                  </a:lnTo>
                  <a:lnTo>
                    <a:pt x="946429" y="32258"/>
                  </a:lnTo>
                  <a:lnTo>
                    <a:pt x="950290" y="31496"/>
                  </a:lnTo>
                  <a:lnTo>
                    <a:pt x="950036" y="31369"/>
                  </a:lnTo>
                  <a:lnTo>
                    <a:pt x="948994" y="30861"/>
                  </a:lnTo>
                  <a:lnTo>
                    <a:pt x="948474" y="30607"/>
                  </a:lnTo>
                  <a:lnTo>
                    <a:pt x="944486" y="30861"/>
                  </a:lnTo>
                  <a:lnTo>
                    <a:pt x="940828" y="29083"/>
                  </a:lnTo>
                  <a:lnTo>
                    <a:pt x="952004" y="28448"/>
                  </a:lnTo>
                  <a:lnTo>
                    <a:pt x="946962" y="27686"/>
                  </a:lnTo>
                  <a:lnTo>
                    <a:pt x="952309" y="26289"/>
                  </a:lnTo>
                  <a:lnTo>
                    <a:pt x="956246" y="25146"/>
                  </a:lnTo>
                  <a:lnTo>
                    <a:pt x="958418" y="24511"/>
                  </a:lnTo>
                  <a:lnTo>
                    <a:pt x="965987" y="25781"/>
                  </a:lnTo>
                  <a:lnTo>
                    <a:pt x="966889" y="27508"/>
                  </a:lnTo>
                  <a:lnTo>
                    <a:pt x="964882" y="27127"/>
                  </a:lnTo>
                  <a:lnTo>
                    <a:pt x="971702" y="31242"/>
                  </a:lnTo>
                  <a:lnTo>
                    <a:pt x="975194" y="28321"/>
                  </a:lnTo>
                  <a:lnTo>
                    <a:pt x="975347" y="28194"/>
                  </a:lnTo>
                  <a:lnTo>
                    <a:pt x="970114" y="26162"/>
                  </a:lnTo>
                  <a:lnTo>
                    <a:pt x="975575" y="25146"/>
                  </a:lnTo>
                  <a:lnTo>
                    <a:pt x="977519" y="24511"/>
                  </a:lnTo>
                  <a:lnTo>
                    <a:pt x="978687" y="24130"/>
                  </a:lnTo>
                  <a:lnTo>
                    <a:pt x="982573" y="22860"/>
                  </a:lnTo>
                  <a:lnTo>
                    <a:pt x="986739" y="23876"/>
                  </a:lnTo>
                  <a:close/>
                </a:path>
                <a:path w="1176654" h="103504">
                  <a:moveTo>
                    <a:pt x="987767" y="24638"/>
                  </a:moveTo>
                  <a:lnTo>
                    <a:pt x="987526" y="24066"/>
                  </a:lnTo>
                  <a:lnTo>
                    <a:pt x="986739" y="23876"/>
                  </a:lnTo>
                  <a:lnTo>
                    <a:pt x="987767" y="24638"/>
                  </a:lnTo>
                  <a:close/>
                </a:path>
                <a:path w="1176654" h="103504">
                  <a:moveTo>
                    <a:pt x="989355" y="24511"/>
                  </a:moveTo>
                  <a:lnTo>
                    <a:pt x="986497" y="21717"/>
                  </a:lnTo>
                  <a:lnTo>
                    <a:pt x="987526" y="24066"/>
                  </a:lnTo>
                  <a:lnTo>
                    <a:pt x="989355" y="24511"/>
                  </a:lnTo>
                  <a:close/>
                </a:path>
                <a:path w="1176654" h="103504">
                  <a:moveTo>
                    <a:pt x="990460" y="27736"/>
                  </a:moveTo>
                  <a:lnTo>
                    <a:pt x="988555" y="28282"/>
                  </a:lnTo>
                  <a:lnTo>
                    <a:pt x="986523" y="28321"/>
                  </a:lnTo>
                  <a:lnTo>
                    <a:pt x="987666" y="28346"/>
                  </a:lnTo>
                  <a:lnTo>
                    <a:pt x="988822" y="28422"/>
                  </a:lnTo>
                  <a:lnTo>
                    <a:pt x="989926" y="28613"/>
                  </a:lnTo>
                  <a:lnTo>
                    <a:pt x="990460" y="27736"/>
                  </a:lnTo>
                  <a:close/>
                </a:path>
                <a:path w="1176654" h="103504">
                  <a:moveTo>
                    <a:pt x="995641" y="22021"/>
                  </a:moveTo>
                  <a:lnTo>
                    <a:pt x="994562" y="22174"/>
                  </a:lnTo>
                  <a:lnTo>
                    <a:pt x="993495" y="22377"/>
                  </a:lnTo>
                  <a:lnTo>
                    <a:pt x="992441" y="22606"/>
                  </a:lnTo>
                  <a:lnTo>
                    <a:pt x="994994" y="23558"/>
                  </a:lnTo>
                  <a:lnTo>
                    <a:pt x="995641" y="22021"/>
                  </a:lnTo>
                  <a:close/>
                </a:path>
                <a:path w="1176654" h="103504">
                  <a:moveTo>
                    <a:pt x="997496" y="34861"/>
                  </a:moveTo>
                  <a:lnTo>
                    <a:pt x="995451" y="35204"/>
                  </a:lnTo>
                  <a:lnTo>
                    <a:pt x="997089" y="35877"/>
                  </a:lnTo>
                  <a:lnTo>
                    <a:pt x="997496" y="34861"/>
                  </a:lnTo>
                  <a:close/>
                </a:path>
                <a:path w="1176654" h="103504">
                  <a:moveTo>
                    <a:pt x="997762" y="34810"/>
                  </a:moveTo>
                  <a:lnTo>
                    <a:pt x="997737" y="34417"/>
                  </a:lnTo>
                  <a:lnTo>
                    <a:pt x="997496" y="34861"/>
                  </a:lnTo>
                  <a:lnTo>
                    <a:pt x="997762" y="34810"/>
                  </a:lnTo>
                  <a:close/>
                </a:path>
                <a:path w="1176654" h="103504">
                  <a:moveTo>
                    <a:pt x="1002284" y="32169"/>
                  </a:moveTo>
                  <a:lnTo>
                    <a:pt x="1001953" y="31864"/>
                  </a:lnTo>
                  <a:lnTo>
                    <a:pt x="1001572" y="32118"/>
                  </a:lnTo>
                  <a:lnTo>
                    <a:pt x="1002284" y="32169"/>
                  </a:lnTo>
                  <a:close/>
                </a:path>
                <a:path w="1176654" h="103504">
                  <a:moveTo>
                    <a:pt x="1003020" y="31153"/>
                  </a:moveTo>
                  <a:lnTo>
                    <a:pt x="999680" y="29718"/>
                  </a:lnTo>
                  <a:lnTo>
                    <a:pt x="1001953" y="31864"/>
                  </a:lnTo>
                  <a:lnTo>
                    <a:pt x="1003020" y="31153"/>
                  </a:lnTo>
                  <a:close/>
                </a:path>
                <a:path w="1176654" h="103504">
                  <a:moveTo>
                    <a:pt x="1008176" y="23469"/>
                  </a:moveTo>
                  <a:lnTo>
                    <a:pt x="1002550" y="25260"/>
                  </a:lnTo>
                  <a:lnTo>
                    <a:pt x="1006652" y="25107"/>
                  </a:lnTo>
                  <a:lnTo>
                    <a:pt x="1008176" y="23469"/>
                  </a:lnTo>
                  <a:close/>
                </a:path>
                <a:path w="1176654" h="103504">
                  <a:moveTo>
                    <a:pt x="1012545" y="31838"/>
                  </a:moveTo>
                  <a:lnTo>
                    <a:pt x="1012050" y="30467"/>
                  </a:lnTo>
                  <a:lnTo>
                    <a:pt x="1007935" y="26543"/>
                  </a:lnTo>
                  <a:lnTo>
                    <a:pt x="1007643" y="27190"/>
                  </a:lnTo>
                  <a:lnTo>
                    <a:pt x="1007503" y="27800"/>
                  </a:lnTo>
                  <a:lnTo>
                    <a:pt x="1001928" y="27940"/>
                  </a:lnTo>
                  <a:lnTo>
                    <a:pt x="1003731" y="28930"/>
                  </a:lnTo>
                  <a:lnTo>
                    <a:pt x="1012545" y="31838"/>
                  </a:lnTo>
                  <a:close/>
                </a:path>
                <a:path w="1176654" h="103504">
                  <a:moveTo>
                    <a:pt x="1014171" y="36372"/>
                  </a:moveTo>
                  <a:lnTo>
                    <a:pt x="1013167" y="33578"/>
                  </a:lnTo>
                  <a:lnTo>
                    <a:pt x="1012850" y="32689"/>
                  </a:lnTo>
                  <a:lnTo>
                    <a:pt x="1012698" y="32245"/>
                  </a:lnTo>
                  <a:lnTo>
                    <a:pt x="1008697" y="32689"/>
                  </a:lnTo>
                  <a:lnTo>
                    <a:pt x="1001522" y="32143"/>
                  </a:lnTo>
                  <a:lnTo>
                    <a:pt x="990269" y="31229"/>
                  </a:lnTo>
                  <a:lnTo>
                    <a:pt x="991476" y="34505"/>
                  </a:lnTo>
                  <a:lnTo>
                    <a:pt x="993559" y="34353"/>
                  </a:lnTo>
                  <a:lnTo>
                    <a:pt x="995629" y="34391"/>
                  </a:lnTo>
                  <a:lnTo>
                    <a:pt x="997204" y="34353"/>
                  </a:lnTo>
                  <a:lnTo>
                    <a:pt x="997724" y="34340"/>
                  </a:lnTo>
                  <a:lnTo>
                    <a:pt x="998258" y="34340"/>
                  </a:lnTo>
                  <a:lnTo>
                    <a:pt x="1004062" y="33578"/>
                  </a:lnTo>
                  <a:lnTo>
                    <a:pt x="1008875" y="36474"/>
                  </a:lnTo>
                  <a:lnTo>
                    <a:pt x="1014171" y="36372"/>
                  </a:lnTo>
                  <a:close/>
                </a:path>
                <a:path w="1176654" h="103504">
                  <a:moveTo>
                    <a:pt x="1023048" y="57531"/>
                  </a:moveTo>
                  <a:lnTo>
                    <a:pt x="1017384" y="43484"/>
                  </a:lnTo>
                  <a:lnTo>
                    <a:pt x="1014450" y="42697"/>
                  </a:lnTo>
                  <a:lnTo>
                    <a:pt x="1023048" y="57531"/>
                  </a:lnTo>
                  <a:close/>
                </a:path>
                <a:path w="1176654" h="103504">
                  <a:moveTo>
                    <a:pt x="1029411" y="67741"/>
                  </a:moveTo>
                  <a:lnTo>
                    <a:pt x="1027582" y="65062"/>
                  </a:lnTo>
                  <a:lnTo>
                    <a:pt x="1027671" y="65290"/>
                  </a:lnTo>
                  <a:lnTo>
                    <a:pt x="1029411" y="67741"/>
                  </a:lnTo>
                  <a:close/>
                </a:path>
                <a:path w="1176654" h="103504">
                  <a:moveTo>
                    <a:pt x="1031151" y="31127"/>
                  </a:moveTo>
                  <a:lnTo>
                    <a:pt x="1030122" y="30251"/>
                  </a:lnTo>
                  <a:lnTo>
                    <a:pt x="1027899" y="28714"/>
                  </a:lnTo>
                  <a:lnTo>
                    <a:pt x="1027328" y="29019"/>
                  </a:lnTo>
                  <a:lnTo>
                    <a:pt x="1028471" y="29730"/>
                  </a:lnTo>
                  <a:lnTo>
                    <a:pt x="1029766" y="30429"/>
                  </a:lnTo>
                  <a:lnTo>
                    <a:pt x="1031151" y="31127"/>
                  </a:lnTo>
                  <a:close/>
                </a:path>
                <a:path w="1176654" h="103504">
                  <a:moveTo>
                    <a:pt x="1031354" y="31280"/>
                  </a:moveTo>
                  <a:lnTo>
                    <a:pt x="1028839" y="30797"/>
                  </a:lnTo>
                  <a:lnTo>
                    <a:pt x="1020572" y="29210"/>
                  </a:lnTo>
                  <a:lnTo>
                    <a:pt x="1022743" y="30022"/>
                  </a:lnTo>
                  <a:lnTo>
                    <a:pt x="1025512" y="30822"/>
                  </a:lnTo>
                  <a:lnTo>
                    <a:pt x="1030465" y="32029"/>
                  </a:lnTo>
                  <a:lnTo>
                    <a:pt x="1027595" y="30797"/>
                  </a:lnTo>
                  <a:lnTo>
                    <a:pt x="1030173" y="31457"/>
                  </a:lnTo>
                  <a:lnTo>
                    <a:pt x="1031189" y="31534"/>
                  </a:lnTo>
                  <a:lnTo>
                    <a:pt x="1031341" y="31407"/>
                  </a:lnTo>
                  <a:lnTo>
                    <a:pt x="1031354" y="31280"/>
                  </a:lnTo>
                  <a:close/>
                </a:path>
                <a:path w="1176654" h="103504">
                  <a:moveTo>
                    <a:pt x="1032789" y="69773"/>
                  </a:moveTo>
                  <a:lnTo>
                    <a:pt x="1029893" y="68414"/>
                  </a:lnTo>
                  <a:lnTo>
                    <a:pt x="1029411" y="67741"/>
                  </a:lnTo>
                  <a:lnTo>
                    <a:pt x="1030122" y="68770"/>
                  </a:lnTo>
                  <a:lnTo>
                    <a:pt x="1032789" y="69773"/>
                  </a:lnTo>
                  <a:close/>
                </a:path>
                <a:path w="1176654" h="103504">
                  <a:moveTo>
                    <a:pt x="1033246" y="71475"/>
                  </a:moveTo>
                  <a:lnTo>
                    <a:pt x="1030592" y="69938"/>
                  </a:lnTo>
                  <a:lnTo>
                    <a:pt x="1028509" y="67449"/>
                  </a:lnTo>
                  <a:lnTo>
                    <a:pt x="1027671" y="65290"/>
                  </a:lnTo>
                  <a:lnTo>
                    <a:pt x="1027226" y="64681"/>
                  </a:lnTo>
                  <a:lnTo>
                    <a:pt x="1026820" y="64058"/>
                  </a:lnTo>
                  <a:lnTo>
                    <a:pt x="1023048" y="57531"/>
                  </a:lnTo>
                  <a:lnTo>
                    <a:pt x="1025969" y="64808"/>
                  </a:lnTo>
                  <a:lnTo>
                    <a:pt x="1026515" y="65976"/>
                  </a:lnTo>
                  <a:lnTo>
                    <a:pt x="1027645" y="67449"/>
                  </a:lnTo>
                  <a:lnTo>
                    <a:pt x="1028763" y="68770"/>
                  </a:lnTo>
                  <a:lnTo>
                    <a:pt x="1030516" y="70396"/>
                  </a:lnTo>
                  <a:lnTo>
                    <a:pt x="1033246" y="71475"/>
                  </a:lnTo>
                  <a:close/>
                </a:path>
                <a:path w="1176654" h="103504">
                  <a:moveTo>
                    <a:pt x="1034389" y="70383"/>
                  </a:moveTo>
                  <a:lnTo>
                    <a:pt x="1032789" y="69773"/>
                  </a:lnTo>
                  <a:lnTo>
                    <a:pt x="1034021" y="70358"/>
                  </a:lnTo>
                  <a:lnTo>
                    <a:pt x="1034389" y="70383"/>
                  </a:lnTo>
                  <a:close/>
                </a:path>
                <a:path w="1176654" h="103504">
                  <a:moveTo>
                    <a:pt x="1036421" y="33566"/>
                  </a:moveTo>
                  <a:lnTo>
                    <a:pt x="1033614" y="32258"/>
                  </a:lnTo>
                  <a:lnTo>
                    <a:pt x="1032675" y="31826"/>
                  </a:lnTo>
                  <a:lnTo>
                    <a:pt x="1031151" y="31127"/>
                  </a:lnTo>
                  <a:lnTo>
                    <a:pt x="1031354" y="31280"/>
                  </a:lnTo>
                  <a:lnTo>
                    <a:pt x="1031481" y="31407"/>
                  </a:lnTo>
                  <a:lnTo>
                    <a:pt x="1031786" y="31661"/>
                  </a:lnTo>
                  <a:lnTo>
                    <a:pt x="1031887" y="31826"/>
                  </a:lnTo>
                  <a:lnTo>
                    <a:pt x="1031405" y="31559"/>
                  </a:lnTo>
                  <a:lnTo>
                    <a:pt x="1031189" y="31534"/>
                  </a:lnTo>
                  <a:lnTo>
                    <a:pt x="1031036" y="31750"/>
                  </a:lnTo>
                  <a:lnTo>
                    <a:pt x="1030516" y="32029"/>
                  </a:lnTo>
                  <a:lnTo>
                    <a:pt x="1028255" y="33223"/>
                  </a:lnTo>
                  <a:lnTo>
                    <a:pt x="1022845" y="32435"/>
                  </a:lnTo>
                  <a:lnTo>
                    <a:pt x="1025512" y="35204"/>
                  </a:lnTo>
                  <a:lnTo>
                    <a:pt x="1031900" y="36918"/>
                  </a:lnTo>
                  <a:lnTo>
                    <a:pt x="1030389" y="35052"/>
                  </a:lnTo>
                  <a:lnTo>
                    <a:pt x="1034478" y="35483"/>
                  </a:lnTo>
                  <a:lnTo>
                    <a:pt x="1032992" y="35052"/>
                  </a:lnTo>
                  <a:lnTo>
                    <a:pt x="1030427" y="34315"/>
                  </a:lnTo>
                  <a:lnTo>
                    <a:pt x="1031265" y="34061"/>
                  </a:lnTo>
                  <a:lnTo>
                    <a:pt x="1032725" y="33731"/>
                  </a:lnTo>
                  <a:lnTo>
                    <a:pt x="1031976" y="33223"/>
                  </a:lnTo>
                  <a:lnTo>
                    <a:pt x="1030541" y="32258"/>
                  </a:lnTo>
                  <a:lnTo>
                    <a:pt x="1032700" y="32588"/>
                  </a:lnTo>
                  <a:lnTo>
                    <a:pt x="1034491" y="32943"/>
                  </a:lnTo>
                  <a:lnTo>
                    <a:pt x="1036421" y="33566"/>
                  </a:lnTo>
                  <a:close/>
                </a:path>
                <a:path w="1176654" h="103504">
                  <a:moveTo>
                    <a:pt x="1037031" y="70599"/>
                  </a:moveTo>
                  <a:lnTo>
                    <a:pt x="1036523" y="70535"/>
                  </a:lnTo>
                  <a:lnTo>
                    <a:pt x="1034389" y="70383"/>
                  </a:lnTo>
                  <a:lnTo>
                    <a:pt x="1034592" y="70459"/>
                  </a:lnTo>
                  <a:lnTo>
                    <a:pt x="1037031" y="70599"/>
                  </a:lnTo>
                  <a:close/>
                </a:path>
                <a:path w="1176654" h="103504">
                  <a:moveTo>
                    <a:pt x="1039037" y="49314"/>
                  </a:moveTo>
                  <a:lnTo>
                    <a:pt x="1038872" y="49047"/>
                  </a:lnTo>
                  <a:lnTo>
                    <a:pt x="1038656" y="48590"/>
                  </a:lnTo>
                  <a:lnTo>
                    <a:pt x="1013739" y="27597"/>
                  </a:lnTo>
                  <a:lnTo>
                    <a:pt x="1019098" y="28854"/>
                  </a:lnTo>
                  <a:lnTo>
                    <a:pt x="1018273" y="28930"/>
                  </a:lnTo>
                  <a:lnTo>
                    <a:pt x="1020572" y="29210"/>
                  </a:lnTo>
                  <a:lnTo>
                    <a:pt x="1018070" y="28397"/>
                  </a:lnTo>
                  <a:lnTo>
                    <a:pt x="1013256" y="25400"/>
                  </a:lnTo>
                  <a:lnTo>
                    <a:pt x="1011110" y="25387"/>
                  </a:lnTo>
                  <a:lnTo>
                    <a:pt x="1009586" y="24091"/>
                  </a:lnTo>
                  <a:lnTo>
                    <a:pt x="1010094" y="25374"/>
                  </a:lnTo>
                  <a:lnTo>
                    <a:pt x="1009332" y="25361"/>
                  </a:lnTo>
                  <a:lnTo>
                    <a:pt x="1008456" y="25781"/>
                  </a:lnTo>
                  <a:lnTo>
                    <a:pt x="1008087" y="26263"/>
                  </a:lnTo>
                  <a:lnTo>
                    <a:pt x="1007529" y="26123"/>
                  </a:lnTo>
                  <a:lnTo>
                    <a:pt x="1007935" y="26543"/>
                  </a:lnTo>
                  <a:lnTo>
                    <a:pt x="1008087" y="26276"/>
                  </a:lnTo>
                  <a:lnTo>
                    <a:pt x="1010704" y="26885"/>
                  </a:lnTo>
                  <a:lnTo>
                    <a:pt x="1012723" y="31902"/>
                  </a:lnTo>
                  <a:lnTo>
                    <a:pt x="1012545" y="31838"/>
                  </a:lnTo>
                  <a:lnTo>
                    <a:pt x="1012698" y="32245"/>
                  </a:lnTo>
                  <a:lnTo>
                    <a:pt x="1012850" y="32232"/>
                  </a:lnTo>
                  <a:lnTo>
                    <a:pt x="1014869" y="37274"/>
                  </a:lnTo>
                  <a:lnTo>
                    <a:pt x="1014387" y="37338"/>
                  </a:lnTo>
                  <a:lnTo>
                    <a:pt x="1014984" y="37541"/>
                  </a:lnTo>
                  <a:lnTo>
                    <a:pt x="1017384" y="43484"/>
                  </a:lnTo>
                  <a:lnTo>
                    <a:pt x="1039037" y="49314"/>
                  </a:lnTo>
                  <a:close/>
                </a:path>
                <a:path w="1176654" h="103504">
                  <a:moveTo>
                    <a:pt x="1039393" y="70815"/>
                  </a:moveTo>
                  <a:lnTo>
                    <a:pt x="1037031" y="70599"/>
                  </a:lnTo>
                  <a:lnTo>
                    <a:pt x="1039126" y="70878"/>
                  </a:lnTo>
                  <a:lnTo>
                    <a:pt x="1039393" y="70815"/>
                  </a:lnTo>
                  <a:close/>
                </a:path>
                <a:path w="1176654" h="103504">
                  <a:moveTo>
                    <a:pt x="1039520" y="49441"/>
                  </a:moveTo>
                  <a:lnTo>
                    <a:pt x="1039037" y="49314"/>
                  </a:lnTo>
                  <a:lnTo>
                    <a:pt x="1039177" y="49517"/>
                  </a:lnTo>
                  <a:lnTo>
                    <a:pt x="1039520" y="49441"/>
                  </a:lnTo>
                  <a:close/>
                </a:path>
                <a:path w="1176654" h="103504">
                  <a:moveTo>
                    <a:pt x="1040587" y="75171"/>
                  </a:moveTo>
                  <a:lnTo>
                    <a:pt x="1035621" y="75082"/>
                  </a:lnTo>
                  <a:lnTo>
                    <a:pt x="1040358" y="75272"/>
                  </a:lnTo>
                  <a:lnTo>
                    <a:pt x="1040587" y="75171"/>
                  </a:lnTo>
                  <a:close/>
                </a:path>
                <a:path w="1176654" h="103504">
                  <a:moveTo>
                    <a:pt x="1041336" y="31254"/>
                  </a:moveTo>
                  <a:lnTo>
                    <a:pt x="1039317" y="30708"/>
                  </a:lnTo>
                  <a:lnTo>
                    <a:pt x="1037463" y="30480"/>
                  </a:lnTo>
                  <a:lnTo>
                    <a:pt x="1035646" y="30581"/>
                  </a:lnTo>
                  <a:lnTo>
                    <a:pt x="1037196" y="30772"/>
                  </a:lnTo>
                  <a:lnTo>
                    <a:pt x="1041336" y="31254"/>
                  </a:lnTo>
                  <a:close/>
                </a:path>
                <a:path w="1176654" h="103504">
                  <a:moveTo>
                    <a:pt x="1041387" y="52171"/>
                  </a:moveTo>
                  <a:lnTo>
                    <a:pt x="1039482" y="51536"/>
                  </a:lnTo>
                  <a:lnTo>
                    <a:pt x="1038694" y="52057"/>
                  </a:lnTo>
                  <a:lnTo>
                    <a:pt x="1041387" y="52171"/>
                  </a:lnTo>
                  <a:close/>
                </a:path>
                <a:path w="1176654" h="103504">
                  <a:moveTo>
                    <a:pt x="1041603" y="70370"/>
                  </a:moveTo>
                  <a:lnTo>
                    <a:pt x="1039393" y="70815"/>
                  </a:lnTo>
                  <a:lnTo>
                    <a:pt x="1041603" y="70370"/>
                  </a:lnTo>
                  <a:close/>
                </a:path>
                <a:path w="1176654" h="103504">
                  <a:moveTo>
                    <a:pt x="1042174" y="55105"/>
                  </a:moveTo>
                  <a:lnTo>
                    <a:pt x="1041768" y="54203"/>
                  </a:lnTo>
                  <a:lnTo>
                    <a:pt x="1041006" y="54254"/>
                  </a:lnTo>
                  <a:lnTo>
                    <a:pt x="1042174" y="55105"/>
                  </a:lnTo>
                  <a:close/>
                </a:path>
                <a:path w="1176654" h="103504">
                  <a:moveTo>
                    <a:pt x="1047305" y="52425"/>
                  </a:moveTo>
                  <a:lnTo>
                    <a:pt x="1041387" y="52171"/>
                  </a:lnTo>
                  <a:lnTo>
                    <a:pt x="1046505" y="53898"/>
                  </a:lnTo>
                  <a:lnTo>
                    <a:pt x="1046518" y="53416"/>
                  </a:lnTo>
                  <a:lnTo>
                    <a:pt x="1045756" y="52527"/>
                  </a:lnTo>
                  <a:lnTo>
                    <a:pt x="1047305" y="52425"/>
                  </a:lnTo>
                  <a:close/>
                </a:path>
                <a:path w="1176654" h="103504">
                  <a:moveTo>
                    <a:pt x="1048715" y="70434"/>
                  </a:moveTo>
                  <a:lnTo>
                    <a:pt x="1047864" y="71170"/>
                  </a:lnTo>
                  <a:lnTo>
                    <a:pt x="1045959" y="72263"/>
                  </a:lnTo>
                  <a:lnTo>
                    <a:pt x="1043736" y="73761"/>
                  </a:lnTo>
                  <a:lnTo>
                    <a:pt x="1040587" y="75171"/>
                  </a:lnTo>
                  <a:lnTo>
                    <a:pt x="1044282" y="75234"/>
                  </a:lnTo>
                  <a:lnTo>
                    <a:pt x="1047648" y="71501"/>
                  </a:lnTo>
                  <a:lnTo>
                    <a:pt x="1048715" y="70434"/>
                  </a:lnTo>
                  <a:close/>
                </a:path>
                <a:path w="1176654" h="103504">
                  <a:moveTo>
                    <a:pt x="1049540" y="61683"/>
                  </a:moveTo>
                  <a:lnTo>
                    <a:pt x="1049274" y="61442"/>
                  </a:lnTo>
                  <a:lnTo>
                    <a:pt x="1049312" y="61201"/>
                  </a:lnTo>
                  <a:lnTo>
                    <a:pt x="1048613" y="61239"/>
                  </a:lnTo>
                  <a:lnTo>
                    <a:pt x="1048321" y="61328"/>
                  </a:lnTo>
                  <a:lnTo>
                    <a:pt x="1049540" y="61683"/>
                  </a:lnTo>
                  <a:close/>
                </a:path>
                <a:path w="1176654" h="103504">
                  <a:moveTo>
                    <a:pt x="1050556" y="40322"/>
                  </a:moveTo>
                  <a:lnTo>
                    <a:pt x="1046111" y="37122"/>
                  </a:lnTo>
                  <a:lnTo>
                    <a:pt x="1039583" y="34556"/>
                  </a:lnTo>
                  <a:lnTo>
                    <a:pt x="1036421" y="33566"/>
                  </a:lnTo>
                  <a:lnTo>
                    <a:pt x="1039634" y="35090"/>
                  </a:lnTo>
                  <a:lnTo>
                    <a:pt x="1043393" y="36728"/>
                  </a:lnTo>
                  <a:lnTo>
                    <a:pt x="1047242" y="39763"/>
                  </a:lnTo>
                  <a:lnTo>
                    <a:pt x="1048105" y="39878"/>
                  </a:lnTo>
                  <a:lnTo>
                    <a:pt x="1050556" y="40322"/>
                  </a:lnTo>
                  <a:close/>
                </a:path>
                <a:path w="1176654" h="103504">
                  <a:moveTo>
                    <a:pt x="1050569" y="68554"/>
                  </a:moveTo>
                  <a:lnTo>
                    <a:pt x="1048715" y="70434"/>
                  </a:lnTo>
                  <a:lnTo>
                    <a:pt x="1049299" y="69913"/>
                  </a:lnTo>
                  <a:lnTo>
                    <a:pt x="1050569" y="68554"/>
                  </a:lnTo>
                  <a:close/>
                </a:path>
                <a:path w="1176654" h="103504">
                  <a:moveTo>
                    <a:pt x="1051293" y="49123"/>
                  </a:moveTo>
                  <a:lnTo>
                    <a:pt x="1050874" y="49657"/>
                  </a:lnTo>
                  <a:lnTo>
                    <a:pt x="1051293" y="50063"/>
                  </a:lnTo>
                  <a:lnTo>
                    <a:pt x="1051293" y="49123"/>
                  </a:lnTo>
                  <a:close/>
                </a:path>
                <a:path w="1176654" h="103504">
                  <a:moveTo>
                    <a:pt x="1052626" y="52705"/>
                  </a:moveTo>
                  <a:lnTo>
                    <a:pt x="1052512" y="51968"/>
                  </a:lnTo>
                  <a:lnTo>
                    <a:pt x="1050201" y="51866"/>
                  </a:lnTo>
                  <a:lnTo>
                    <a:pt x="1049832" y="50761"/>
                  </a:lnTo>
                  <a:lnTo>
                    <a:pt x="1044143" y="43611"/>
                  </a:lnTo>
                  <a:lnTo>
                    <a:pt x="1045298" y="45186"/>
                  </a:lnTo>
                  <a:lnTo>
                    <a:pt x="1046251" y="47002"/>
                  </a:lnTo>
                  <a:lnTo>
                    <a:pt x="1046721" y="48895"/>
                  </a:lnTo>
                  <a:lnTo>
                    <a:pt x="1047369" y="48196"/>
                  </a:lnTo>
                  <a:lnTo>
                    <a:pt x="1048791" y="51079"/>
                  </a:lnTo>
                  <a:lnTo>
                    <a:pt x="1048867" y="51816"/>
                  </a:lnTo>
                  <a:lnTo>
                    <a:pt x="1047330" y="51739"/>
                  </a:lnTo>
                  <a:lnTo>
                    <a:pt x="1048918" y="52209"/>
                  </a:lnTo>
                  <a:lnTo>
                    <a:pt x="1049020" y="52984"/>
                  </a:lnTo>
                  <a:lnTo>
                    <a:pt x="1049591" y="54483"/>
                  </a:lnTo>
                  <a:lnTo>
                    <a:pt x="1050074" y="54317"/>
                  </a:lnTo>
                  <a:lnTo>
                    <a:pt x="1050378" y="54952"/>
                  </a:lnTo>
                  <a:lnTo>
                    <a:pt x="1050480" y="53555"/>
                  </a:lnTo>
                  <a:lnTo>
                    <a:pt x="1050340" y="52616"/>
                  </a:lnTo>
                  <a:lnTo>
                    <a:pt x="1051699" y="52997"/>
                  </a:lnTo>
                  <a:lnTo>
                    <a:pt x="1052626" y="52705"/>
                  </a:lnTo>
                  <a:close/>
                </a:path>
                <a:path w="1176654" h="103504">
                  <a:moveTo>
                    <a:pt x="1053604" y="47650"/>
                  </a:moveTo>
                  <a:lnTo>
                    <a:pt x="1052131" y="44475"/>
                  </a:lnTo>
                  <a:lnTo>
                    <a:pt x="1049718" y="41719"/>
                  </a:lnTo>
                  <a:lnTo>
                    <a:pt x="1047242" y="39776"/>
                  </a:lnTo>
                  <a:lnTo>
                    <a:pt x="1046848" y="39789"/>
                  </a:lnTo>
                  <a:lnTo>
                    <a:pt x="1046708" y="39839"/>
                  </a:lnTo>
                  <a:lnTo>
                    <a:pt x="1047673" y="40563"/>
                  </a:lnTo>
                  <a:lnTo>
                    <a:pt x="1050302" y="43332"/>
                  </a:lnTo>
                  <a:lnTo>
                    <a:pt x="1052093" y="45415"/>
                  </a:lnTo>
                  <a:lnTo>
                    <a:pt x="1053604" y="47650"/>
                  </a:lnTo>
                  <a:close/>
                </a:path>
                <a:path w="1176654" h="103504">
                  <a:moveTo>
                    <a:pt x="1054646" y="61264"/>
                  </a:moveTo>
                  <a:lnTo>
                    <a:pt x="1054341" y="61125"/>
                  </a:lnTo>
                  <a:lnTo>
                    <a:pt x="1053731" y="60845"/>
                  </a:lnTo>
                  <a:lnTo>
                    <a:pt x="1050442" y="59334"/>
                  </a:lnTo>
                  <a:lnTo>
                    <a:pt x="1049591" y="59334"/>
                  </a:lnTo>
                  <a:lnTo>
                    <a:pt x="1048854" y="59029"/>
                  </a:lnTo>
                  <a:lnTo>
                    <a:pt x="1045679" y="57721"/>
                  </a:lnTo>
                  <a:lnTo>
                    <a:pt x="1042174" y="55105"/>
                  </a:lnTo>
                  <a:lnTo>
                    <a:pt x="1042568" y="56045"/>
                  </a:lnTo>
                  <a:lnTo>
                    <a:pt x="1043330" y="57404"/>
                  </a:lnTo>
                  <a:lnTo>
                    <a:pt x="1045654" y="59601"/>
                  </a:lnTo>
                  <a:lnTo>
                    <a:pt x="1046441" y="59550"/>
                  </a:lnTo>
                  <a:lnTo>
                    <a:pt x="1047229" y="59029"/>
                  </a:lnTo>
                  <a:lnTo>
                    <a:pt x="1049566" y="59804"/>
                  </a:lnTo>
                  <a:lnTo>
                    <a:pt x="1051496" y="60845"/>
                  </a:lnTo>
                  <a:lnTo>
                    <a:pt x="1049350" y="60617"/>
                  </a:lnTo>
                  <a:lnTo>
                    <a:pt x="1049312" y="61201"/>
                  </a:lnTo>
                  <a:lnTo>
                    <a:pt x="1050861" y="61125"/>
                  </a:lnTo>
                  <a:lnTo>
                    <a:pt x="1054646" y="61264"/>
                  </a:lnTo>
                  <a:close/>
                </a:path>
                <a:path w="1176654" h="103504">
                  <a:moveTo>
                    <a:pt x="1056411" y="54394"/>
                  </a:moveTo>
                  <a:lnTo>
                    <a:pt x="1056081" y="54546"/>
                  </a:lnTo>
                  <a:lnTo>
                    <a:pt x="1055776" y="55511"/>
                  </a:lnTo>
                  <a:lnTo>
                    <a:pt x="1055687" y="56489"/>
                  </a:lnTo>
                  <a:lnTo>
                    <a:pt x="1056411" y="54394"/>
                  </a:lnTo>
                  <a:close/>
                </a:path>
                <a:path w="1176654" h="103504">
                  <a:moveTo>
                    <a:pt x="1058227" y="58762"/>
                  </a:moveTo>
                  <a:lnTo>
                    <a:pt x="1055103" y="57086"/>
                  </a:lnTo>
                  <a:lnTo>
                    <a:pt x="1056640" y="56984"/>
                  </a:lnTo>
                  <a:lnTo>
                    <a:pt x="1055179" y="56870"/>
                  </a:lnTo>
                  <a:lnTo>
                    <a:pt x="1055776" y="55511"/>
                  </a:lnTo>
                  <a:lnTo>
                    <a:pt x="1055979" y="52108"/>
                  </a:lnTo>
                  <a:lnTo>
                    <a:pt x="1055992" y="51930"/>
                  </a:lnTo>
                  <a:lnTo>
                    <a:pt x="1054506" y="48856"/>
                  </a:lnTo>
                  <a:lnTo>
                    <a:pt x="1053604" y="47650"/>
                  </a:lnTo>
                  <a:lnTo>
                    <a:pt x="1054404" y="49606"/>
                  </a:lnTo>
                  <a:lnTo>
                    <a:pt x="1054671" y="50546"/>
                  </a:lnTo>
                  <a:lnTo>
                    <a:pt x="1054887" y="51511"/>
                  </a:lnTo>
                  <a:lnTo>
                    <a:pt x="1054404" y="51269"/>
                  </a:lnTo>
                  <a:lnTo>
                    <a:pt x="1051318" y="50088"/>
                  </a:lnTo>
                  <a:lnTo>
                    <a:pt x="1052385" y="51104"/>
                  </a:lnTo>
                  <a:lnTo>
                    <a:pt x="1052512" y="51968"/>
                  </a:lnTo>
                  <a:lnTo>
                    <a:pt x="1054963" y="52070"/>
                  </a:lnTo>
                  <a:lnTo>
                    <a:pt x="1055027" y="52438"/>
                  </a:lnTo>
                  <a:lnTo>
                    <a:pt x="1055243" y="54292"/>
                  </a:lnTo>
                  <a:lnTo>
                    <a:pt x="1055166" y="56057"/>
                  </a:lnTo>
                  <a:lnTo>
                    <a:pt x="1055014" y="56857"/>
                  </a:lnTo>
                  <a:lnTo>
                    <a:pt x="1050391" y="56464"/>
                  </a:lnTo>
                  <a:lnTo>
                    <a:pt x="1054417" y="58623"/>
                  </a:lnTo>
                  <a:lnTo>
                    <a:pt x="1054277" y="58889"/>
                  </a:lnTo>
                  <a:lnTo>
                    <a:pt x="1054595" y="58864"/>
                  </a:lnTo>
                  <a:lnTo>
                    <a:pt x="1054633" y="58737"/>
                  </a:lnTo>
                  <a:lnTo>
                    <a:pt x="1055852" y="59385"/>
                  </a:lnTo>
                  <a:lnTo>
                    <a:pt x="1058227" y="58762"/>
                  </a:lnTo>
                  <a:close/>
                </a:path>
                <a:path w="1176654" h="103504">
                  <a:moveTo>
                    <a:pt x="1058633" y="45720"/>
                  </a:moveTo>
                  <a:lnTo>
                    <a:pt x="1052195" y="35394"/>
                  </a:lnTo>
                  <a:lnTo>
                    <a:pt x="1055979" y="39293"/>
                  </a:lnTo>
                  <a:lnTo>
                    <a:pt x="1050188" y="32664"/>
                  </a:lnTo>
                  <a:lnTo>
                    <a:pt x="1044943" y="31991"/>
                  </a:lnTo>
                  <a:lnTo>
                    <a:pt x="1041336" y="31254"/>
                  </a:lnTo>
                  <a:lnTo>
                    <a:pt x="1044917" y="32435"/>
                  </a:lnTo>
                  <a:lnTo>
                    <a:pt x="1050010" y="34264"/>
                  </a:lnTo>
                  <a:lnTo>
                    <a:pt x="1054684" y="42189"/>
                  </a:lnTo>
                  <a:lnTo>
                    <a:pt x="1058633" y="45720"/>
                  </a:lnTo>
                  <a:close/>
                </a:path>
                <a:path w="1176654" h="103504">
                  <a:moveTo>
                    <a:pt x="1076312" y="58813"/>
                  </a:moveTo>
                  <a:lnTo>
                    <a:pt x="1075982" y="58445"/>
                  </a:lnTo>
                  <a:lnTo>
                    <a:pt x="1075385" y="58191"/>
                  </a:lnTo>
                  <a:lnTo>
                    <a:pt x="1073899" y="58648"/>
                  </a:lnTo>
                  <a:lnTo>
                    <a:pt x="1076312" y="58813"/>
                  </a:lnTo>
                  <a:close/>
                </a:path>
                <a:path w="1176654" h="103504">
                  <a:moveTo>
                    <a:pt x="1080947" y="61468"/>
                  </a:moveTo>
                  <a:lnTo>
                    <a:pt x="1070737" y="61214"/>
                  </a:lnTo>
                  <a:lnTo>
                    <a:pt x="1072311" y="61582"/>
                  </a:lnTo>
                  <a:lnTo>
                    <a:pt x="1080947" y="61468"/>
                  </a:lnTo>
                  <a:close/>
                </a:path>
                <a:path w="1176654" h="103504">
                  <a:moveTo>
                    <a:pt x="1081430" y="59194"/>
                  </a:moveTo>
                  <a:lnTo>
                    <a:pt x="1076325" y="58826"/>
                  </a:lnTo>
                  <a:lnTo>
                    <a:pt x="1076845" y="59448"/>
                  </a:lnTo>
                  <a:lnTo>
                    <a:pt x="1076680" y="60375"/>
                  </a:lnTo>
                  <a:lnTo>
                    <a:pt x="1078636" y="59080"/>
                  </a:lnTo>
                  <a:lnTo>
                    <a:pt x="1078026" y="59817"/>
                  </a:lnTo>
                  <a:lnTo>
                    <a:pt x="1079195" y="59258"/>
                  </a:lnTo>
                  <a:lnTo>
                    <a:pt x="1081430" y="59194"/>
                  </a:lnTo>
                  <a:close/>
                </a:path>
                <a:path w="1176654" h="103504">
                  <a:moveTo>
                    <a:pt x="1083348" y="57810"/>
                  </a:moveTo>
                  <a:lnTo>
                    <a:pt x="1082586" y="56921"/>
                  </a:lnTo>
                  <a:lnTo>
                    <a:pt x="1078661" y="55765"/>
                  </a:lnTo>
                  <a:lnTo>
                    <a:pt x="1080249" y="55664"/>
                  </a:lnTo>
                  <a:lnTo>
                    <a:pt x="1075550" y="55041"/>
                  </a:lnTo>
                  <a:lnTo>
                    <a:pt x="1076325" y="55930"/>
                  </a:lnTo>
                  <a:lnTo>
                    <a:pt x="1078649" y="57658"/>
                  </a:lnTo>
                  <a:lnTo>
                    <a:pt x="1083348" y="57810"/>
                  </a:lnTo>
                  <a:close/>
                </a:path>
                <a:path w="1176654" h="103504">
                  <a:moveTo>
                    <a:pt x="1091933" y="61480"/>
                  </a:moveTo>
                  <a:lnTo>
                    <a:pt x="1091590" y="60871"/>
                  </a:lnTo>
                  <a:lnTo>
                    <a:pt x="1087208" y="60109"/>
                  </a:lnTo>
                  <a:lnTo>
                    <a:pt x="1091933" y="61480"/>
                  </a:lnTo>
                  <a:close/>
                </a:path>
                <a:path w="1176654" h="103504">
                  <a:moveTo>
                    <a:pt x="1093444" y="64414"/>
                  </a:moveTo>
                  <a:lnTo>
                    <a:pt x="1092708" y="62103"/>
                  </a:lnTo>
                  <a:lnTo>
                    <a:pt x="1084097" y="60325"/>
                  </a:lnTo>
                  <a:lnTo>
                    <a:pt x="1086434" y="61582"/>
                  </a:lnTo>
                  <a:lnTo>
                    <a:pt x="1089558" y="62788"/>
                  </a:lnTo>
                  <a:lnTo>
                    <a:pt x="1084846" y="62623"/>
                  </a:lnTo>
                  <a:lnTo>
                    <a:pt x="1093444" y="64414"/>
                  </a:lnTo>
                  <a:close/>
                </a:path>
                <a:path w="1176654" h="103504">
                  <a:moveTo>
                    <a:pt x="1095057" y="61468"/>
                  </a:moveTo>
                  <a:lnTo>
                    <a:pt x="1094409" y="61010"/>
                  </a:lnTo>
                  <a:lnTo>
                    <a:pt x="1091158" y="60109"/>
                  </a:lnTo>
                  <a:lnTo>
                    <a:pt x="1091590" y="60871"/>
                  </a:lnTo>
                  <a:lnTo>
                    <a:pt x="1095057" y="61468"/>
                  </a:lnTo>
                  <a:close/>
                </a:path>
                <a:path w="1176654" h="103504">
                  <a:moveTo>
                    <a:pt x="1097813" y="61798"/>
                  </a:moveTo>
                  <a:lnTo>
                    <a:pt x="1092441" y="59524"/>
                  </a:lnTo>
                  <a:lnTo>
                    <a:pt x="1094409" y="61010"/>
                  </a:lnTo>
                  <a:lnTo>
                    <a:pt x="1097813" y="61798"/>
                  </a:lnTo>
                  <a:close/>
                </a:path>
                <a:path w="1176654" h="103504">
                  <a:moveTo>
                    <a:pt x="1109014" y="74663"/>
                  </a:moveTo>
                  <a:lnTo>
                    <a:pt x="1104353" y="72148"/>
                  </a:lnTo>
                  <a:lnTo>
                    <a:pt x="1104328" y="73088"/>
                  </a:lnTo>
                  <a:lnTo>
                    <a:pt x="1107452" y="74764"/>
                  </a:lnTo>
                  <a:lnTo>
                    <a:pt x="1109014" y="74663"/>
                  </a:lnTo>
                  <a:close/>
                </a:path>
                <a:path w="1176654" h="103504">
                  <a:moveTo>
                    <a:pt x="1117803" y="73164"/>
                  </a:moveTo>
                  <a:lnTo>
                    <a:pt x="1111402" y="72618"/>
                  </a:lnTo>
                  <a:lnTo>
                    <a:pt x="1106703" y="70586"/>
                  </a:lnTo>
                  <a:lnTo>
                    <a:pt x="1109027" y="74193"/>
                  </a:lnTo>
                  <a:lnTo>
                    <a:pt x="1117803" y="73164"/>
                  </a:lnTo>
                  <a:close/>
                </a:path>
                <a:path w="1176654" h="103504">
                  <a:moveTo>
                    <a:pt x="1118806" y="73253"/>
                  </a:moveTo>
                  <a:lnTo>
                    <a:pt x="1118450" y="73088"/>
                  </a:lnTo>
                  <a:lnTo>
                    <a:pt x="1117803" y="73164"/>
                  </a:lnTo>
                  <a:lnTo>
                    <a:pt x="1118806" y="73253"/>
                  </a:lnTo>
                  <a:close/>
                </a:path>
                <a:path w="1176654" h="103504">
                  <a:moveTo>
                    <a:pt x="1127848" y="74815"/>
                  </a:moveTo>
                  <a:lnTo>
                    <a:pt x="1120800" y="73418"/>
                  </a:lnTo>
                  <a:lnTo>
                    <a:pt x="1118806" y="73253"/>
                  </a:lnTo>
                  <a:lnTo>
                    <a:pt x="1123899" y="75565"/>
                  </a:lnTo>
                  <a:lnTo>
                    <a:pt x="1124686" y="76441"/>
                  </a:lnTo>
                  <a:lnTo>
                    <a:pt x="1127848" y="74815"/>
                  </a:lnTo>
                  <a:close/>
                </a:path>
                <a:path w="1176654" h="103504">
                  <a:moveTo>
                    <a:pt x="1139571" y="78282"/>
                  </a:moveTo>
                  <a:lnTo>
                    <a:pt x="1134084" y="78651"/>
                  </a:lnTo>
                  <a:lnTo>
                    <a:pt x="1138783" y="78803"/>
                  </a:lnTo>
                  <a:lnTo>
                    <a:pt x="1139571" y="78282"/>
                  </a:lnTo>
                  <a:close/>
                </a:path>
                <a:path w="1176654" h="103504">
                  <a:moveTo>
                    <a:pt x="1176172" y="82384"/>
                  </a:moveTo>
                  <a:lnTo>
                    <a:pt x="1172603" y="81864"/>
                  </a:lnTo>
                  <a:lnTo>
                    <a:pt x="1174038" y="84239"/>
                  </a:lnTo>
                  <a:lnTo>
                    <a:pt x="1174064" y="83781"/>
                  </a:lnTo>
                  <a:lnTo>
                    <a:pt x="1176096" y="84455"/>
                  </a:lnTo>
                  <a:lnTo>
                    <a:pt x="1175778" y="82600"/>
                  </a:lnTo>
                  <a:lnTo>
                    <a:pt x="1176172" y="82384"/>
                  </a:lnTo>
                  <a:close/>
                </a:path>
              </a:pathLst>
            </a:custGeom>
            <a:solidFill>
              <a:srgbClr val="FBF6B6"/>
            </a:solidFill>
          </p:spPr>
          <p:txBody>
            <a:bodyPr wrap="square" lIns="0" tIns="0" rIns="0" bIns="0" rtlCol="0"/>
            <a:lstStyle/>
            <a:p>
              <a:endParaRPr sz="1227"/>
            </a:p>
          </p:txBody>
        </p:sp>
        <p:sp>
          <p:nvSpPr>
            <p:cNvPr id="655" name="object 655"/>
            <p:cNvSpPr/>
            <p:nvPr/>
          </p:nvSpPr>
          <p:spPr>
            <a:xfrm>
              <a:off x="3459988" y="3921924"/>
              <a:ext cx="914400" cy="59690"/>
            </a:xfrm>
            <a:custGeom>
              <a:avLst/>
              <a:gdLst/>
              <a:ahLst/>
              <a:cxnLst/>
              <a:rect l="l" t="t" r="r" b="b"/>
              <a:pathLst>
                <a:path w="914400" h="59689">
                  <a:moveTo>
                    <a:pt x="4025" y="59436"/>
                  </a:moveTo>
                  <a:lnTo>
                    <a:pt x="2921" y="56769"/>
                  </a:lnTo>
                  <a:lnTo>
                    <a:pt x="0" y="59143"/>
                  </a:lnTo>
                  <a:lnTo>
                    <a:pt x="1092" y="59029"/>
                  </a:lnTo>
                  <a:lnTo>
                    <a:pt x="3213" y="58826"/>
                  </a:lnTo>
                  <a:lnTo>
                    <a:pt x="4025" y="59436"/>
                  </a:lnTo>
                  <a:close/>
                </a:path>
                <a:path w="914400" h="59689">
                  <a:moveTo>
                    <a:pt x="13296" y="56438"/>
                  </a:moveTo>
                  <a:lnTo>
                    <a:pt x="8496" y="55511"/>
                  </a:lnTo>
                  <a:lnTo>
                    <a:pt x="11582" y="56959"/>
                  </a:lnTo>
                  <a:lnTo>
                    <a:pt x="13296" y="56438"/>
                  </a:lnTo>
                  <a:close/>
                </a:path>
                <a:path w="914400" h="59689">
                  <a:moveTo>
                    <a:pt x="465023" y="40601"/>
                  </a:moveTo>
                  <a:lnTo>
                    <a:pt x="461518" y="38277"/>
                  </a:lnTo>
                  <a:lnTo>
                    <a:pt x="462826" y="41033"/>
                  </a:lnTo>
                  <a:lnTo>
                    <a:pt x="465023" y="40601"/>
                  </a:lnTo>
                  <a:close/>
                </a:path>
                <a:path w="914400" h="59689">
                  <a:moveTo>
                    <a:pt x="469646" y="39001"/>
                  </a:moveTo>
                  <a:lnTo>
                    <a:pt x="467448" y="39446"/>
                  </a:lnTo>
                  <a:lnTo>
                    <a:pt x="465023" y="40601"/>
                  </a:lnTo>
                  <a:lnTo>
                    <a:pt x="469646" y="39001"/>
                  </a:lnTo>
                  <a:close/>
                </a:path>
                <a:path w="914400" h="59689">
                  <a:moveTo>
                    <a:pt x="516420" y="24714"/>
                  </a:moveTo>
                  <a:lnTo>
                    <a:pt x="513803" y="22885"/>
                  </a:lnTo>
                  <a:lnTo>
                    <a:pt x="515315" y="24930"/>
                  </a:lnTo>
                  <a:lnTo>
                    <a:pt x="516420" y="24714"/>
                  </a:lnTo>
                  <a:close/>
                </a:path>
                <a:path w="914400" h="59689">
                  <a:moveTo>
                    <a:pt x="523951" y="49987"/>
                  </a:moveTo>
                  <a:lnTo>
                    <a:pt x="523557" y="48183"/>
                  </a:lnTo>
                  <a:lnTo>
                    <a:pt x="522655" y="47282"/>
                  </a:lnTo>
                  <a:lnTo>
                    <a:pt x="521233" y="45910"/>
                  </a:lnTo>
                  <a:lnTo>
                    <a:pt x="523265" y="50495"/>
                  </a:lnTo>
                  <a:lnTo>
                    <a:pt x="523951" y="49987"/>
                  </a:lnTo>
                  <a:close/>
                </a:path>
                <a:path w="914400" h="59689">
                  <a:moveTo>
                    <a:pt x="734809" y="44310"/>
                  </a:moveTo>
                  <a:lnTo>
                    <a:pt x="734644" y="44386"/>
                  </a:lnTo>
                  <a:lnTo>
                    <a:pt x="734809" y="44310"/>
                  </a:lnTo>
                  <a:close/>
                </a:path>
                <a:path w="914400" h="59689">
                  <a:moveTo>
                    <a:pt x="738339" y="40373"/>
                  </a:moveTo>
                  <a:lnTo>
                    <a:pt x="737412" y="41313"/>
                  </a:lnTo>
                  <a:lnTo>
                    <a:pt x="737019" y="41821"/>
                  </a:lnTo>
                  <a:lnTo>
                    <a:pt x="736803" y="42176"/>
                  </a:lnTo>
                  <a:lnTo>
                    <a:pt x="737298" y="41643"/>
                  </a:lnTo>
                  <a:lnTo>
                    <a:pt x="737819" y="41059"/>
                  </a:lnTo>
                  <a:lnTo>
                    <a:pt x="738339" y="40373"/>
                  </a:lnTo>
                  <a:close/>
                </a:path>
                <a:path w="914400" h="59689">
                  <a:moveTo>
                    <a:pt x="741362" y="44145"/>
                  </a:moveTo>
                  <a:lnTo>
                    <a:pt x="734733" y="44386"/>
                  </a:lnTo>
                  <a:lnTo>
                    <a:pt x="733640" y="45567"/>
                  </a:lnTo>
                  <a:lnTo>
                    <a:pt x="731329" y="46431"/>
                  </a:lnTo>
                  <a:lnTo>
                    <a:pt x="734593" y="47523"/>
                  </a:lnTo>
                  <a:lnTo>
                    <a:pt x="741362" y="44145"/>
                  </a:lnTo>
                  <a:close/>
                </a:path>
                <a:path w="914400" h="59689">
                  <a:moveTo>
                    <a:pt x="741807" y="39878"/>
                  </a:moveTo>
                  <a:lnTo>
                    <a:pt x="735787" y="43878"/>
                  </a:lnTo>
                  <a:lnTo>
                    <a:pt x="736803" y="42176"/>
                  </a:lnTo>
                  <a:lnTo>
                    <a:pt x="734809" y="44310"/>
                  </a:lnTo>
                  <a:lnTo>
                    <a:pt x="735812" y="43878"/>
                  </a:lnTo>
                  <a:lnTo>
                    <a:pt x="740905" y="41668"/>
                  </a:lnTo>
                  <a:lnTo>
                    <a:pt x="741807" y="39878"/>
                  </a:lnTo>
                  <a:close/>
                </a:path>
                <a:path w="914400" h="59689">
                  <a:moveTo>
                    <a:pt x="804849" y="4165"/>
                  </a:moveTo>
                  <a:lnTo>
                    <a:pt x="804710" y="0"/>
                  </a:lnTo>
                  <a:lnTo>
                    <a:pt x="803287" y="4114"/>
                  </a:lnTo>
                  <a:lnTo>
                    <a:pt x="804849" y="4165"/>
                  </a:lnTo>
                  <a:close/>
                </a:path>
                <a:path w="914400" h="59689">
                  <a:moveTo>
                    <a:pt x="896099" y="20269"/>
                  </a:moveTo>
                  <a:lnTo>
                    <a:pt x="895159" y="19583"/>
                  </a:lnTo>
                  <a:lnTo>
                    <a:pt x="888847" y="19862"/>
                  </a:lnTo>
                  <a:lnTo>
                    <a:pt x="888161" y="20523"/>
                  </a:lnTo>
                  <a:lnTo>
                    <a:pt x="889863" y="21056"/>
                  </a:lnTo>
                  <a:lnTo>
                    <a:pt x="892225" y="20904"/>
                  </a:lnTo>
                  <a:lnTo>
                    <a:pt x="893749" y="20535"/>
                  </a:lnTo>
                  <a:lnTo>
                    <a:pt x="896099" y="20269"/>
                  </a:lnTo>
                  <a:close/>
                </a:path>
                <a:path w="914400" h="59689">
                  <a:moveTo>
                    <a:pt x="901458" y="26530"/>
                  </a:moveTo>
                  <a:lnTo>
                    <a:pt x="895616" y="25806"/>
                  </a:lnTo>
                  <a:lnTo>
                    <a:pt x="894969" y="26555"/>
                  </a:lnTo>
                  <a:lnTo>
                    <a:pt x="886244" y="27393"/>
                  </a:lnTo>
                  <a:lnTo>
                    <a:pt x="894372" y="27635"/>
                  </a:lnTo>
                  <a:lnTo>
                    <a:pt x="895057" y="26949"/>
                  </a:lnTo>
                  <a:lnTo>
                    <a:pt x="901458" y="26530"/>
                  </a:lnTo>
                  <a:close/>
                </a:path>
                <a:path w="914400" h="59689">
                  <a:moveTo>
                    <a:pt x="914184" y="25527"/>
                  </a:moveTo>
                  <a:lnTo>
                    <a:pt x="912456" y="25095"/>
                  </a:lnTo>
                  <a:lnTo>
                    <a:pt x="912342" y="24638"/>
                  </a:lnTo>
                  <a:lnTo>
                    <a:pt x="911390" y="23952"/>
                  </a:lnTo>
                  <a:lnTo>
                    <a:pt x="911186" y="26492"/>
                  </a:lnTo>
                  <a:lnTo>
                    <a:pt x="914184" y="25527"/>
                  </a:lnTo>
                  <a:close/>
                </a:path>
              </a:pathLst>
            </a:custGeom>
            <a:solidFill>
              <a:srgbClr val="FBF6B6"/>
            </a:solidFill>
          </p:spPr>
          <p:txBody>
            <a:bodyPr wrap="square" lIns="0" tIns="0" rIns="0" bIns="0" rtlCol="0"/>
            <a:lstStyle/>
            <a:p>
              <a:endParaRPr sz="1227"/>
            </a:p>
          </p:txBody>
        </p:sp>
        <p:pic>
          <p:nvPicPr>
            <p:cNvPr id="656" name="object 656"/>
            <p:cNvPicPr/>
            <p:nvPr/>
          </p:nvPicPr>
          <p:blipFill>
            <a:blip r:embed="rId270" cstate="print"/>
            <a:stretch>
              <a:fillRect/>
            </a:stretch>
          </p:blipFill>
          <p:spPr>
            <a:xfrm>
              <a:off x="4254743" y="3846921"/>
              <a:ext cx="2343908" cy="240789"/>
            </a:xfrm>
            <a:prstGeom prst="rect">
              <a:avLst/>
            </a:prstGeom>
          </p:spPr>
        </p:pic>
        <p:sp>
          <p:nvSpPr>
            <p:cNvPr id="657" name="object 657"/>
            <p:cNvSpPr/>
            <p:nvPr/>
          </p:nvSpPr>
          <p:spPr>
            <a:xfrm>
              <a:off x="4334192" y="3919943"/>
              <a:ext cx="2186305" cy="101600"/>
            </a:xfrm>
            <a:custGeom>
              <a:avLst/>
              <a:gdLst/>
              <a:ahLst/>
              <a:cxnLst/>
              <a:rect l="l" t="t" r="r" b="b"/>
              <a:pathLst>
                <a:path w="2186304" h="101600">
                  <a:moveTo>
                    <a:pt x="3975" y="635"/>
                  </a:moveTo>
                  <a:lnTo>
                    <a:pt x="2590" y="1181"/>
                  </a:lnTo>
                  <a:lnTo>
                    <a:pt x="1447" y="2247"/>
                  </a:lnTo>
                  <a:lnTo>
                    <a:pt x="431" y="2971"/>
                  </a:lnTo>
                  <a:lnTo>
                    <a:pt x="965" y="3949"/>
                  </a:lnTo>
                  <a:lnTo>
                    <a:pt x="1663" y="2946"/>
                  </a:lnTo>
                  <a:lnTo>
                    <a:pt x="2616" y="1549"/>
                  </a:lnTo>
                  <a:lnTo>
                    <a:pt x="3975" y="635"/>
                  </a:lnTo>
                  <a:close/>
                </a:path>
                <a:path w="2186304" h="101600">
                  <a:moveTo>
                    <a:pt x="20916" y="18402"/>
                  </a:moveTo>
                  <a:lnTo>
                    <a:pt x="7950" y="11303"/>
                  </a:lnTo>
                  <a:lnTo>
                    <a:pt x="5232" y="11645"/>
                  </a:lnTo>
                  <a:lnTo>
                    <a:pt x="0" y="13081"/>
                  </a:lnTo>
                  <a:lnTo>
                    <a:pt x="152" y="14046"/>
                  </a:lnTo>
                  <a:lnTo>
                    <a:pt x="406" y="14389"/>
                  </a:lnTo>
                  <a:lnTo>
                    <a:pt x="4965" y="13868"/>
                  </a:lnTo>
                  <a:lnTo>
                    <a:pt x="4572" y="13766"/>
                  </a:lnTo>
                  <a:lnTo>
                    <a:pt x="10325" y="13220"/>
                  </a:lnTo>
                  <a:lnTo>
                    <a:pt x="14058" y="15481"/>
                  </a:lnTo>
                  <a:lnTo>
                    <a:pt x="15951" y="16586"/>
                  </a:lnTo>
                  <a:lnTo>
                    <a:pt x="18326" y="18135"/>
                  </a:lnTo>
                  <a:lnTo>
                    <a:pt x="19964" y="18605"/>
                  </a:lnTo>
                  <a:lnTo>
                    <a:pt x="19837" y="17449"/>
                  </a:lnTo>
                  <a:lnTo>
                    <a:pt x="20916" y="18402"/>
                  </a:lnTo>
                  <a:close/>
                </a:path>
                <a:path w="2186304" h="101600">
                  <a:moveTo>
                    <a:pt x="39535" y="952"/>
                  </a:moveTo>
                  <a:lnTo>
                    <a:pt x="39319" y="939"/>
                  </a:lnTo>
                  <a:lnTo>
                    <a:pt x="37592" y="1079"/>
                  </a:lnTo>
                  <a:lnTo>
                    <a:pt x="39535" y="952"/>
                  </a:lnTo>
                  <a:close/>
                </a:path>
                <a:path w="2186304" h="101600">
                  <a:moveTo>
                    <a:pt x="40322" y="977"/>
                  </a:moveTo>
                  <a:lnTo>
                    <a:pt x="40182" y="901"/>
                  </a:lnTo>
                  <a:lnTo>
                    <a:pt x="39535" y="952"/>
                  </a:lnTo>
                  <a:lnTo>
                    <a:pt x="40322" y="977"/>
                  </a:lnTo>
                  <a:close/>
                </a:path>
                <a:path w="2186304" h="101600">
                  <a:moveTo>
                    <a:pt x="42760" y="977"/>
                  </a:moveTo>
                  <a:lnTo>
                    <a:pt x="41884" y="977"/>
                  </a:lnTo>
                  <a:lnTo>
                    <a:pt x="42760" y="977"/>
                  </a:lnTo>
                  <a:close/>
                </a:path>
                <a:path w="2186304" h="101600">
                  <a:moveTo>
                    <a:pt x="44373" y="6642"/>
                  </a:moveTo>
                  <a:lnTo>
                    <a:pt x="39458" y="3810"/>
                  </a:lnTo>
                  <a:lnTo>
                    <a:pt x="31915" y="2552"/>
                  </a:lnTo>
                  <a:lnTo>
                    <a:pt x="23571" y="1905"/>
                  </a:lnTo>
                  <a:lnTo>
                    <a:pt x="16243" y="914"/>
                  </a:lnTo>
                  <a:lnTo>
                    <a:pt x="15113" y="0"/>
                  </a:lnTo>
                  <a:lnTo>
                    <a:pt x="14135" y="1016"/>
                  </a:lnTo>
                  <a:lnTo>
                    <a:pt x="13398" y="2019"/>
                  </a:lnTo>
                  <a:lnTo>
                    <a:pt x="12877" y="3048"/>
                  </a:lnTo>
                  <a:lnTo>
                    <a:pt x="14808" y="3060"/>
                  </a:lnTo>
                  <a:lnTo>
                    <a:pt x="15557" y="2578"/>
                  </a:lnTo>
                  <a:lnTo>
                    <a:pt x="22059" y="3009"/>
                  </a:lnTo>
                  <a:lnTo>
                    <a:pt x="25247" y="2984"/>
                  </a:lnTo>
                  <a:lnTo>
                    <a:pt x="34607" y="4038"/>
                  </a:lnTo>
                  <a:lnTo>
                    <a:pt x="40449" y="4991"/>
                  </a:lnTo>
                  <a:lnTo>
                    <a:pt x="44373" y="6642"/>
                  </a:lnTo>
                  <a:close/>
                </a:path>
                <a:path w="2186304" h="101600">
                  <a:moveTo>
                    <a:pt x="48145" y="4762"/>
                  </a:moveTo>
                  <a:lnTo>
                    <a:pt x="48094" y="3467"/>
                  </a:lnTo>
                  <a:lnTo>
                    <a:pt x="42799" y="990"/>
                  </a:lnTo>
                  <a:lnTo>
                    <a:pt x="41021" y="990"/>
                  </a:lnTo>
                  <a:lnTo>
                    <a:pt x="40360" y="990"/>
                  </a:lnTo>
                  <a:lnTo>
                    <a:pt x="48145" y="4762"/>
                  </a:lnTo>
                  <a:close/>
                </a:path>
                <a:path w="2186304" h="101600">
                  <a:moveTo>
                    <a:pt x="67894" y="23507"/>
                  </a:moveTo>
                  <a:lnTo>
                    <a:pt x="64693" y="21145"/>
                  </a:lnTo>
                  <a:lnTo>
                    <a:pt x="59169" y="19469"/>
                  </a:lnTo>
                  <a:lnTo>
                    <a:pt x="67894" y="23507"/>
                  </a:lnTo>
                  <a:close/>
                </a:path>
                <a:path w="2186304" h="101600">
                  <a:moveTo>
                    <a:pt x="69977" y="22961"/>
                  </a:moveTo>
                  <a:lnTo>
                    <a:pt x="69278" y="21856"/>
                  </a:lnTo>
                  <a:lnTo>
                    <a:pt x="63639" y="20408"/>
                  </a:lnTo>
                  <a:lnTo>
                    <a:pt x="64693" y="21145"/>
                  </a:lnTo>
                  <a:lnTo>
                    <a:pt x="69977" y="22961"/>
                  </a:lnTo>
                  <a:close/>
                </a:path>
                <a:path w="2186304" h="101600">
                  <a:moveTo>
                    <a:pt x="76403" y="23685"/>
                  </a:moveTo>
                  <a:lnTo>
                    <a:pt x="68732" y="20980"/>
                  </a:lnTo>
                  <a:lnTo>
                    <a:pt x="69278" y="21856"/>
                  </a:lnTo>
                  <a:lnTo>
                    <a:pt x="76403" y="23685"/>
                  </a:lnTo>
                  <a:close/>
                </a:path>
                <a:path w="2186304" h="101600">
                  <a:moveTo>
                    <a:pt x="81597" y="24206"/>
                  </a:moveTo>
                  <a:lnTo>
                    <a:pt x="77774" y="22009"/>
                  </a:lnTo>
                  <a:lnTo>
                    <a:pt x="72644" y="19672"/>
                  </a:lnTo>
                  <a:lnTo>
                    <a:pt x="80416" y="20942"/>
                  </a:lnTo>
                  <a:lnTo>
                    <a:pt x="72631" y="19037"/>
                  </a:lnTo>
                  <a:lnTo>
                    <a:pt x="70396" y="19354"/>
                  </a:lnTo>
                  <a:lnTo>
                    <a:pt x="73456" y="21285"/>
                  </a:lnTo>
                  <a:lnTo>
                    <a:pt x="81597" y="24206"/>
                  </a:lnTo>
                  <a:close/>
                </a:path>
                <a:path w="2186304" h="101600">
                  <a:moveTo>
                    <a:pt x="94424" y="28092"/>
                  </a:moveTo>
                  <a:lnTo>
                    <a:pt x="93573" y="27127"/>
                  </a:lnTo>
                  <a:lnTo>
                    <a:pt x="93865" y="25908"/>
                  </a:lnTo>
                  <a:lnTo>
                    <a:pt x="90563" y="27178"/>
                  </a:lnTo>
                  <a:lnTo>
                    <a:pt x="91605" y="26339"/>
                  </a:lnTo>
                  <a:lnTo>
                    <a:pt x="89649" y="26809"/>
                  </a:lnTo>
                  <a:lnTo>
                    <a:pt x="85953" y="26352"/>
                  </a:lnTo>
                  <a:lnTo>
                    <a:pt x="94424" y="28092"/>
                  </a:lnTo>
                  <a:close/>
                </a:path>
                <a:path w="2186304" h="101600">
                  <a:moveTo>
                    <a:pt x="95542" y="33350"/>
                  </a:moveTo>
                  <a:lnTo>
                    <a:pt x="94310" y="31978"/>
                  </a:lnTo>
                  <a:lnTo>
                    <a:pt x="90512" y="29083"/>
                  </a:lnTo>
                  <a:lnTo>
                    <a:pt x="82727" y="27749"/>
                  </a:lnTo>
                  <a:lnTo>
                    <a:pt x="83959" y="29108"/>
                  </a:lnTo>
                  <a:lnTo>
                    <a:pt x="90424" y="31635"/>
                  </a:lnTo>
                  <a:lnTo>
                    <a:pt x="87782" y="31369"/>
                  </a:lnTo>
                  <a:lnTo>
                    <a:pt x="95542" y="33350"/>
                  </a:lnTo>
                  <a:close/>
                </a:path>
                <a:path w="2186304" h="101600">
                  <a:moveTo>
                    <a:pt x="98425" y="28905"/>
                  </a:moveTo>
                  <a:lnTo>
                    <a:pt x="94424" y="28092"/>
                  </a:lnTo>
                  <a:lnTo>
                    <a:pt x="94970" y="28676"/>
                  </a:lnTo>
                  <a:lnTo>
                    <a:pt x="95910" y="29146"/>
                  </a:lnTo>
                  <a:lnTo>
                    <a:pt x="98425" y="28905"/>
                  </a:lnTo>
                  <a:close/>
                </a:path>
                <a:path w="2186304" h="101600">
                  <a:moveTo>
                    <a:pt x="103784" y="26225"/>
                  </a:moveTo>
                  <a:lnTo>
                    <a:pt x="101180" y="25349"/>
                  </a:lnTo>
                  <a:lnTo>
                    <a:pt x="86829" y="23393"/>
                  </a:lnTo>
                  <a:lnTo>
                    <a:pt x="103784" y="26225"/>
                  </a:lnTo>
                  <a:close/>
                </a:path>
                <a:path w="2186304" h="101600">
                  <a:moveTo>
                    <a:pt x="132422" y="34721"/>
                  </a:moveTo>
                  <a:lnTo>
                    <a:pt x="128778" y="32118"/>
                  </a:lnTo>
                  <a:lnTo>
                    <a:pt x="124777" y="32486"/>
                  </a:lnTo>
                  <a:lnTo>
                    <a:pt x="130136" y="35382"/>
                  </a:lnTo>
                  <a:lnTo>
                    <a:pt x="122085" y="34836"/>
                  </a:lnTo>
                  <a:lnTo>
                    <a:pt x="126720" y="35280"/>
                  </a:lnTo>
                  <a:lnTo>
                    <a:pt x="130949" y="35509"/>
                  </a:lnTo>
                  <a:lnTo>
                    <a:pt x="132422" y="34721"/>
                  </a:lnTo>
                  <a:close/>
                </a:path>
                <a:path w="2186304" h="101600">
                  <a:moveTo>
                    <a:pt x="136982" y="45478"/>
                  </a:moveTo>
                  <a:lnTo>
                    <a:pt x="135051" y="43942"/>
                  </a:lnTo>
                  <a:lnTo>
                    <a:pt x="134759" y="42773"/>
                  </a:lnTo>
                  <a:lnTo>
                    <a:pt x="128739" y="41910"/>
                  </a:lnTo>
                  <a:lnTo>
                    <a:pt x="131432" y="43434"/>
                  </a:lnTo>
                  <a:lnTo>
                    <a:pt x="136982" y="45478"/>
                  </a:lnTo>
                  <a:close/>
                </a:path>
                <a:path w="2186304" h="101600">
                  <a:moveTo>
                    <a:pt x="137858" y="46164"/>
                  </a:moveTo>
                  <a:lnTo>
                    <a:pt x="137071" y="45542"/>
                  </a:lnTo>
                  <a:lnTo>
                    <a:pt x="137134" y="46812"/>
                  </a:lnTo>
                  <a:lnTo>
                    <a:pt x="137858" y="46164"/>
                  </a:lnTo>
                  <a:close/>
                </a:path>
                <a:path w="2186304" h="101600">
                  <a:moveTo>
                    <a:pt x="141427" y="30797"/>
                  </a:moveTo>
                  <a:lnTo>
                    <a:pt x="139369" y="30149"/>
                  </a:lnTo>
                  <a:lnTo>
                    <a:pt x="139839" y="30492"/>
                  </a:lnTo>
                  <a:lnTo>
                    <a:pt x="139776" y="30657"/>
                  </a:lnTo>
                  <a:lnTo>
                    <a:pt x="139763" y="30822"/>
                  </a:lnTo>
                  <a:lnTo>
                    <a:pt x="140957" y="30873"/>
                  </a:lnTo>
                  <a:lnTo>
                    <a:pt x="141427" y="30797"/>
                  </a:lnTo>
                  <a:close/>
                </a:path>
                <a:path w="2186304" h="101600">
                  <a:moveTo>
                    <a:pt x="143865" y="43903"/>
                  </a:moveTo>
                  <a:lnTo>
                    <a:pt x="136131" y="41529"/>
                  </a:lnTo>
                  <a:lnTo>
                    <a:pt x="134518" y="41770"/>
                  </a:lnTo>
                  <a:lnTo>
                    <a:pt x="134759" y="42773"/>
                  </a:lnTo>
                  <a:lnTo>
                    <a:pt x="143865" y="43903"/>
                  </a:lnTo>
                  <a:close/>
                </a:path>
                <a:path w="2186304" h="101600">
                  <a:moveTo>
                    <a:pt x="152590" y="39814"/>
                  </a:moveTo>
                  <a:lnTo>
                    <a:pt x="144716" y="33477"/>
                  </a:lnTo>
                  <a:lnTo>
                    <a:pt x="143421" y="34074"/>
                  </a:lnTo>
                  <a:lnTo>
                    <a:pt x="139420" y="32677"/>
                  </a:lnTo>
                  <a:lnTo>
                    <a:pt x="136080" y="31000"/>
                  </a:lnTo>
                  <a:lnTo>
                    <a:pt x="139738" y="31610"/>
                  </a:lnTo>
                  <a:lnTo>
                    <a:pt x="139750" y="31000"/>
                  </a:lnTo>
                  <a:lnTo>
                    <a:pt x="139763" y="30822"/>
                  </a:lnTo>
                  <a:lnTo>
                    <a:pt x="137160" y="30734"/>
                  </a:lnTo>
                  <a:lnTo>
                    <a:pt x="130721" y="29921"/>
                  </a:lnTo>
                  <a:lnTo>
                    <a:pt x="138087" y="33248"/>
                  </a:lnTo>
                  <a:lnTo>
                    <a:pt x="139407" y="33299"/>
                  </a:lnTo>
                  <a:lnTo>
                    <a:pt x="145999" y="36207"/>
                  </a:lnTo>
                  <a:lnTo>
                    <a:pt x="152590" y="39814"/>
                  </a:lnTo>
                  <a:close/>
                </a:path>
                <a:path w="2186304" h="101600">
                  <a:moveTo>
                    <a:pt x="154432" y="43827"/>
                  </a:moveTo>
                  <a:lnTo>
                    <a:pt x="145097" y="41109"/>
                  </a:lnTo>
                  <a:lnTo>
                    <a:pt x="145135" y="41732"/>
                  </a:lnTo>
                  <a:lnTo>
                    <a:pt x="146608" y="43027"/>
                  </a:lnTo>
                  <a:lnTo>
                    <a:pt x="143865" y="43002"/>
                  </a:lnTo>
                  <a:lnTo>
                    <a:pt x="154432" y="43827"/>
                  </a:lnTo>
                  <a:close/>
                </a:path>
                <a:path w="2186304" h="101600">
                  <a:moveTo>
                    <a:pt x="154711" y="40982"/>
                  </a:moveTo>
                  <a:lnTo>
                    <a:pt x="152590" y="39814"/>
                  </a:lnTo>
                  <a:lnTo>
                    <a:pt x="153390" y="41046"/>
                  </a:lnTo>
                  <a:lnTo>
                    <a:pt x="154711" y="40982"/>
                  </a:lnTo>
                  <a:close/>
                </a:path>
                <a:path w="2186304" h="101600">
                  <a:moveTo>
                    <a:pt x="159346" y="43954"/>
                  </a:moveTo>
                  <a:lnTo>
                    <a:pt x="157721" y="43916"/>
                  </a:lnTo>
                  <a:lnTo>
                    <a:pt x="155994" y="43980"/>
                  </a:lnTo>
                  <a:lnTo>
                    <a:pt x="154432" y="43827"/>
                  </a:lnTo>
                  <a:lnTo>
                    <a:pt x="155562" y="44196"/>
                  </a:lnTo>
                  <a:lnTo>
                    <a:pt x="156806" y="44424"/>
                  </a:lnTo>
                  <a:lnTo>
                    <a:pt x="158013" y="44678"/>
                  </a:lnTo>
                  <a:lnTo>
                    <a:pt x="159346" y="43954"/>
                  </a:lnTo>
                  <a:close/>
                </a:path>
                <a:path w="2186304" h="101600">
                  <a:moveTo>
                    <a:pt x="159372" y="47625"/>
                  </a:moveTo>
                  <a:lnTo>
                    <a:pt x="159054" y="47345"/>
                  </a:lnTo>
                  <a:lnTo>
                    <a:pt x="158851" y="47231"/>
                  </a:lnTo>
                  <a:lnTo>
                    <a:pt x="158432" y="47472"/>
                  </a:lnTo>
                  <a:lnTo>
                    <a:pt x="158775" y="47523"/>
                  </a:lnTo>
                  <a:lnTo>
                    <a:pt x="159042" y="47574"/>
                  </a:lnTo>
                  <a:lnTo>
                    <a:pt x="159372" y="47625"/>
                  </a:lnTo>
                  <a:close/>
                </a:path>
                <a:path w="2186304" h="101600">
                  <a:moveTo>
                    <a:pt x="166522" y="51079"/>
                  </a:moveTo>
                  <a:lnTo>
                    <a:pt x="163131" y="48272"/>
                  </a:lnTo>
                  <a:lnTo>
                    <a:pt x="159372" y="47637"/>
                  </a:lnTo>
                  <a:lnTo>
                    <a:pt x="159994" y="48209"/>
                  </a:lnTo>
                  <a:lnTo>
                    <a:pt x="161340" y="49822"/>
                  </a:lnTo>
                  <a:lnTo>
                    <a:pt x="166522" y="51079"/>
                  </a:lnTo>
                  <a:close/>
                </a:path>
                <a:path w="2186304" h="101600">
                  <a:moveTo>
                    <a:pt x="167487" y="49034"/>
                  </a:moveTo>
                  <a:lnTo>
                    <a:pt x="163004" y="48171"/>
                  </a:lnTo>
                  <a:lnTo>
                    <a:pt x="163131" y="48272"/>
                  </a:lnTo>
                  <a:lnTo>
                    <a:pt x="167297" y="49022"/>
                  </a:lnTo>
                  <a:lnTo>
                    <a:pt x="167487" y="49034"/>
                  </a:lnTo>
                  <a:close/>
                </a:path>
                <a:path w="2186304" h="101600">
                  <a:moveTo>
                    <a:pt x="176441" y="53162"/>
                  </a:moveTo>
                  <a:lnTo>
                    <a:pt x="172466" y="53708"/>
                  </a:lnTo>
                  <a:lnTo>
                    <a:pt x="167271" y="55067"/>
                  </a:lnTo>
                  <a:lnTo>
                    <a:pt x="176441" y="53162"/>
                  </a:lnTo>
                  <a:close/>
                </a:path>
                <a:path w="2186304" h="101600">
                  <a:moveTo>
                    <a:pt x="184988" y="50660"/>
                  </a:moveTo>
                  <a:lnTo>
                    <a:pt x="184454" y="50419"/>
                  </a:lnTo>
                  <a:lnTo>
                    <a:pt x="184023" y="50317"/>
                  </a:lnTo>
                  <a:lnTo>
                    <a:pt x="184086" y="50711"/>
                  </a:lnTo>
                  <a:lnTo>
                    <a:pt x="184365" y="50698"/>
                  </a:lnTo>
                  <a:lnTo>
                    <a:pt x="184721" y="50673"/>
                  </a:lnTo>
                  <a:lnTo>
                    <a:pt x="184988" y="50660"/>
                  </a:lnTo>
                  <a:close/>
                </a:path>
                <a:path w="2186304" h="101600">
                  <a:moveTo>
                    <a:pt x="186944" y="52082"/>
                  </a:moveTo>
                  <a:lnTo>
                    <a:pt x="186804" y="51828"/>
                  </a:lnTo>
                  <a:lnTo>
                    <a:pt x="186283" y="51422"/>
                  </a:lnTo>
                  <a:lnTo>
                    <a:pt x="185674" y="51473"/>
                  </a:lnTo>
                  <a:lnTo>
                    <a:pt x="186944" y="52082"/>
                  </a:lnTo>
                  <a:close/>
                </a:path>
                <a:path w="2186304" h="101600">
                  <a:moveTo>
                    <a:pt x="191681" y="50482"/>
                  </a:moveTo>
                  <a:lnTo>
                    <a:pt x="189242" y="50482"/>
                  </a:lnTo>
                  <a:lnTo>
                    <a:pt x="186982" y="50507"/>
                  </a:lnTo>
                  <a:lnTo>
                    <a:pt x="184988" y="50660"/>
                  </a:lnTo>
                  <a:lnTo>
                    <a:pt x="185470" y="50876"/>
                  </a:lnTo>
                  <a:lnTo>
                    <a:pt x="185953" y="51155"/>
                  </a:lnTo>
                  <a:lnTo>
                    <a:pt x="186283" y="51422"/>
                  </a:lnTo>
                  <a:lnTo>
                    <a:pt x="188366" y="51282"/>
                  </a:lnTo>
                  <a:lnTo>
                    <a:pt x="190030" y="50863"/>
                  </a:lnTo>
                  <a:lnTo>
                    <a:pt x="191681" y="50482"/>
                  </a:lnTo>
                  <a:close/>
                </a:path>
                <a:path w="2186304" h="101600">
                  <a:moveTo>
                    <a:pt x="201701" y="50317"/>
                  </a:moveTo>
                  <a:lnTo>
                    <a:pt x="200406" y="50330"/>
                  </a:lnTo>
                  <a:lnTo>
                    <a:pt x="196443" y="49568"/>
                  </a:lnTo>
                  <a:lnTo>
                    <a:pt x="194017" y="49949"/>
                  </a:lnTo>
                  <a:lnTo>
                    <a:pt x="191693" y="50469"/>
                  </a:lnTo>
                  <a:lnTo>
                    <a:pt x="194691" y="50482"/>
                  </a:lnTo>
                  <a:lnTo>
                    <a:pt x="197866" y="50584"/>
                  </a:lnTo>
                  <a:lnTo>
                    <a:pt x="201256" y="50825"/>
                  </a:lnTo>
                  <a:lnTo>
                    <a:pt x="201612" y="50520"/>
                  </a:lnTo>
                  <a:lnTo>
                    <a:pt x="201701" y="50317"/>
                  </a:lnTo>
                  <a:close/>
                </a:path>
                <a:path w="2186304" h="101600">
                  <a:moveTo>
                    <a:pt x="201726" y="44310"/>
                  </a:moveTo>
                  <a:lnTo>
                    <a:pt x="194348" y="41719"/>
                  </a:lnTo>
                  <a:lnTo>
                    <a:pt x="194627" y="42951"/>
                  </a:lnTo>
                  <a:lnTo>
                    <a:pt x="186258" y="41821"/>
                  </a:lnTo>
                  <a:lnTo>
                    <a:pt x="187960" y="43395"/>
                  </a:lnTo>
                  <a:lnTo>
                    <a:pt x="186829" y="44246"/>
                  </a:lnTo>
                  <a:lnTo>
                    <a:pt x="201726" y="44310"/>
                  </a:lnTo>
                  <a:close/>
                </a:path>
                <a:path w="2186304" h="101600">
                  <a:moveTo>
                    <a:pt x="211696" y="57404"/>
                  </a:moveTo>
                  <a:lnTo>
                    <a:pt x="206705" y="57746"/>
                  </a:lnTo>
                  <a:lnTo>
                    <a:pt x="201447" y="57264"/>
                  </a:lnTo>
                  <a:lnTo>
                    <a:pt x="194741" y="55410"/>
                  </a:lnTo>
                  <a:lnTo>
                    <a:pt x="190919" y="56692"/>
                  </a:lnTo>
                  <a:lnTo>
                    <a:pt x="199593" y="58470"/>
                  </a:lnTo>
                  <a:lnTo>
                    <a:pt x="195618" y="59118"/>
                  </a:lnTo>
                  <a:lnTo>
                    <a:pt x="201714" y="59347"/>
                  </a:lnTo>
                  <a:lnTo>
                    <a:pt x="206971" y="58293"/>
                  </a:lnTo>
                  <a:lnTo>
                    <a:pt x="211696" y="57404"/>
                  </a:lnTo>
                  <a:close/>
                </a:path>
                <a:path w="2186304" h="101600">
                  <a:moveTo>
                    <a:pt x="217233" y="52552"/>
                  </a:moveTo>
                  <a:lnTo>
                    <a:pt x="211950" y="51828"/>
                  </a:lnTo>
                  <a:lnTo>
                    <a:pt x="206476" y="51155"/>
                  </a:lnTo>
                  <a:lnTo>
                    <a:pt x="201269" y="50825"/>
                  </a:lnTo>
                  <a:lnTo>
                    <a:pt x="200469" y="51485"/>
                  </a:lnTo>
                  <a:lnTo>
                    <a:pt x="198094" y="52641"/>
                  </a:lnTo>
                  <a:lnTo>
                    <a:pt x="203796" y="52946"/>
                  </a:lnTo>
                  <a:lnTo>
                    <a:pt x="207873" y="52209"/>
                  </a:lnTo>
                  <a:lnTo>
                    <a:pt x="212267" y="52451"/>
                  </a:lnTo>
                  <a:lnTo>
                    <a:pt x="217233" y="52552"/>
                  </a:lnTo>
                  <a:close/>
                </a:path>
                <a:path w="2186304" h="101600">
                  <a:moveTo>
                    <a:pt x="219583" y="56095"/>
                  </a:moveTo>
                  <a:lnTo>
                    <a:pt x="217106" y="56337"/>
                  </a:lnTo>
                  <a:lnTo>
                    <a:pt x="214515" y="56870"/>
                  </a:lnTo>
                  <a:lnTo>
                    <a:pt x="211696" y="57416"/>
                  </a:lnTo>
                  <a:lnTo>
                    <a:pt x="214337" y="57213"/>
                  </a:lnTo>
                  <a:lnTo>
                    <a:pt x="216941" y="56832"/>
                  </a:lnTo>
                  <a:lnTo>
                    <a:pt x="219583" y="56095"/>
                  </a:lnTo>
                  <a:close/>
                </a:path>
                <a:path w="2186304" h="101600">
                  <a:moveTo>
                    <a:pt x="233273" y="55689"/>
                  </a:moveTo>
                  <a:lnTo>
                    <a:pt x="231216" y="55118"/>
                  </a:lnTo>
                  <a:lnTo>
                    <a:pt x="228866" y="54597"/>
                  </a:lnTo>
                  <a:lnTo>
                    <a:pt x="226415" y="54114"/>
                  </a:lnTo>
                  <a:lnTo>
                    <a:pt x="228409" y="54927"/>
                  </a:lnTo>
                  <a:lnTo>
                    <a:pt x="232498" y="56261"/>
                  </a:lnTo>
                  <a:lnTo>
                    <a:pt x="233273" y="55689"/>
                  </a:lnTo>
                  <a:close/>
                </a:path>
                <a:path w="2186304" h="101600">
                  <a:moveTo>
                    <a:pt x="239153" y="49974"/>
                  </a:moveTo>
                  <a:lnTo>
                    <a:pt x="233743" y="47205"/>
                  </a:lnTo>
                  <a:lnTo>
                    <a:pt x="222719" y="46850"/>
                  </a:lnTo>
                  <a:lnTo>
                    <a:pt x="225933" y="48793"/>
                  </a:lnTo>
                  <a:lnTo>
                    <a:pt x="219290" y="49428"/>
                  </a:lnTo>
                  <a:lnTo>
                    <a:pt x="226199" y="49784"/>
                  </a:lnTo>
                  <a:lnTo>
                    <a:pt x="224980" y="50342"/>
                  </a:lnTo>
                  <a:lnTo>
                    <a:pt x="222821" y="51206"/>
                  </a:lnTo>
                  <a:lnTo>
                    <a:pt x="226910" y="52463"/>
                  </a:lnTo>
                  <a:lnTo>
                    <a:pt x="223380" y="52705"/>
                  </a:lnTo>
                  <a:lnTo>
                    <a:pt x="217233" y="52552"/>
                  </a:lnTo>
                  <a:lnTo>
                    <a:pt x="220421" y="52997"/>
                  </a:lnTo>
                  <a:lnTo>
                    <a:pt x="223786" y="53606"/>
                  </a:lnTo>
                  <a:lnTo>
                    <a:pt x="226415" y="54114"/>
                  </a:lnTo>
                  <a:lnTo>
                    <a:pt x="226009" y="53949"/>
                  </a:lnTo>
                  <a:lnTo>
                    <a:pt x="225209" y="53606"/>
                  </a:lnTo>
                  <a:lnTo>
                    <a:pt x="224942" y="53403"/>
                  </a:lnTo>
                  <a:lnTo>
                    <a:pt x="225806" y="53606"/>
                  </a:lnTo>
                  <a:lnTo>
                    <a:pt x="226187" y="53581"/>
                  </a:lnTo>
                  <a:lnTo>
                    <a:pt x="226250" y="53403"/>
                  </a:lnTo>
                  <a:lnTo>
                    <a:pt x="226314" y="53263"/>
                  </a:lnTo>
                  <a:lnTo>
                    <a:pt x="227037" y="52743"/>
                  </a:lnTo>
                  <a:lnTo>
                    <a:pt x="230098" y="50546"/>
                  </a:lnTo>
                  <a:lnTo>
                    <a:pt x="239153" y="49974"/>
                  </a:lnTo>
                  <a:close/>
                </a:path>
                <a:path w="2186304" h="101600">
                  <a:moveTo>
                    <a:pt x="243954" y="53441"/>
                  </a:moveTo>
                  <a:lnTo>
                    <a:pt x="240182" y="52984"/>
                  </a:lnTo>
                  <a:lnTo>
                    <a:pt x="227698" y="52743"/>
                  </a:lnTo>
                  <a:lnTo>
                    <a:pt x="227037" y="52743"/>
                  </a:lnTo>
                  <a:lnTo>
                    <a:pt x="232181" y="53467"/>
                  </a:lnTo>
                  <a:lnTo>
                    <a:pt x="227825" y="53378"/>
                  </a:lnTo>
                  <a:lnTo>
                    <a:pt x="226187" y="53581"/>
                  </a:lnTo>
                  <a:lnTo>
                    <a:pt x="226009" y="53949"/>
                  </a:lnTo>
                  <a:lnTo>
                    <a:pt x="243052" y="53467"/>
                  </a:lnTo>
                  <a:lnTo>
                    <a:pt x="243954" y="53441"/>
                  </a:lnTo>
                  <a:close/>
                </a:path>
                <a:path w="2186304" h="101600">
                  <a:moveTo>
                    <a:pt x="251294" y="41529"/>
                  </a:moveTo>
                  <a:lnTo>
                    <a:pt x="245643" y="40805"/>
                  </a:lnTo>
                  <a:lnTo>
                    <a:pt x="244348" y="41071"/>
                  </a:lnTo>
                  <a:lnTo>
                    <a:pt x="242912" y="40741"/>
                  </a:lnTo>
                  <a:lnTo>
                    <a:pt x="241642" y="41008"/>
                  </a:lnTo>
                  <a:lnTo>
                    <a:pt x="241935" y="42240"/>
                  </a:lnTo>
                  <a:lnTo>
                    <a:pt x="247434" y="42367"/>
                  </a:lnTo>
                  <a:lnTo>
                    <a:pt x="251294" y="41529"/>
                  </a:lnTo>
                  <a:close/>
                </a:path>
                <a:path w="2186304" h="101600">
                  <a:moveTo>
                    <a:pt x="264960" y="54394"/>
                  </a:moveTo>
                  <a:lnTo>
                    <a:pt x="246430" y="53581"/>
                  </a:lnTo>
                  <a:lnTo>
                    <a:pt x="247738" y="53314"/>
                  </a:lnTo>
                  <a:lnTo>
                    <a:pt x="243954" y="53428"/>
                  </a:lnTo>
                  <a:lnTo>
                    <a:pt x="248246" y="53987"/>
                  </a:lnTo>
                  <a:lnTo>
                    <a:pt x="251282" y="54902"/>
                  </a:lnTo>
                  <a:lnTo>
                    <a:pt x="256908" y="56756"/>
                  </a:lnTo>
                  <a:lnTo>
                    <a:pt x="263207" y="55880"/>
                  </a:lnTo>
                  <a:lnTo>
                    <a:pt x="264515" y="55092"/>
                  </a:lnTo>
                  <a:lnTo>
                    <a:pt x="264960" y="54394"/>
                  </a:lnTo>
                  <a:close/>
                </a:path>
                <a:path w="2186304" h="101600">
                  <a:moveTo>
                    <a:pt x="265925" y="54444"/>
                  </a:moveTo>
                  <a:lnTo>
                    <a:pt x="265150" y="54000"/>
                  </a:lnTo>
                  <a:lnTo>
                    <a:pt x="264960" y="54394"/>
                  </a:lnTo>
                  <a:lnTo>
                    <a:pt x="265925" y="54444"/>
                  </a:lnTo>
                  <a:close/>
                </a:path>
                <a:path w="2186304" h="101600">
                  <a:moveTo>
                    <a:pt x="274231" y="54749"/>
                  </a:moveTo>
                  <a:lnTo>
                    <a:pt x="267601" y="55638"/>
                  </a:lnTo>
                  <a:lnTo>
                    <a:pt x="265582" y="58051"/>
                  </a:lnTo>
                  <a:lnTo>
                    <a:pt x="274231" y="54749"/>
                  </a:lnTo>
                  <a:close/>
                </a:path>
                <a:path w="2186304" h="101600">
                  <a:moveTo>
                    <a:pt x="280377" y="41313"/>
                  </a:moveTo>
                  <a:lnTo>
                    <a:pt x="279958" y="41414"/>
                  </a:lnTo>
                  <a:lnTo>
                    <a:pt x="280136" y="42024"/>
                  </a:lnTo>
                  <a:lnTo>
                    <a:pt x="280377" y="41313"/>
                  </a:lnTo>
                  <a:close/>
                </a:path>
                <a:path w="2186304" h="101600">
                  <a:moveTo>
                    <a:pt x="283781" y="40500"/>
                  </a:moveTo>
                  <a:lnTo>
                    <a:pt x="280860" y="39903"/>
                  </a:lnTo>
                  <a:lnTo>
                    <a:pt x="280377" y="41313"/>
                  </a:lnTo>
                  <a:lnTo>
                    <a:pt x="283781" y="40500"/>
                  </a:lnTo>
                  <a:close/>
                </a:path>
                <a:path w="2186304" h="101600">
                  <a:moveTo>
                    <a:pt x="290690" y="40779"/>
                  </a:moveTo>
                  <a:lnTo>
                    <a:pt x="280136" y="42024"/>
                  </a:lnTo>
                  <a:lnTo>
                    <a:pt x="269709" y="43853"/>
                  </a:lnTo>
                  <a:lnTo>
                    <a:pt x="260794" y="41338"/>
                  </a:lnTo>
                  <a:lnTo>
                    <a:pt x="256743" y="43268"/>
                  </a:lnTo>
                  <a:lnTo>
                    <a:pt x="256768" y="46634"/>
                  </a:lnTo>
                  <a:lnTo>
                    <a:pt x="259994" y="50482"/>
                  </a:lnTo>
                  <a:lnTo>
                    <a:pt x="265150" y="54000"/>
                  </a:lnTo>
                  <a:lnTo>
                    <a:pt x="265455" y="53073"/>
                  </a:lnTo>
                  <a:lnTo>
                    <a:pt x="265480" y="52235"/>
                  </a:lnTo>
                  <a:lnTo>
                    <a:pt x="274624" y="51130"/>
                  </a:lnTo>
                  <a:lnTo>
                    <a:pt x="270256" y="50114"/>
                  </a:lnTo>
                  <a:lnTo>
                    <a:pt x="264312" y="48882"/>
                  </a:lnTo>
                  <a:lnTo>
                    <a:pt x="260426" y="47561"/>
                  </a:lnTo>
                  <a:lnTo>
                    <a:pt x="262191" y="46215"/>
                  </a:lnTo>
                  <a:lnTo>
                    <a:pt x="274269" y="45389"/>
                  </a:lnTo>
                  <a:lnTo>
                    <a:pt x="272059" y="47180"/>
                  </a:lnTo>
                  <a:lnTo>
                    <a:pt x="277901" y="48412"/>
                  </a:lnTo>
                  <a:lnTo>
                    <a:pt x="278193" y="46634"/>
                  </a:lnTo>
                  <a:lnTo>
                    <a:pt x="282333" y="45389"/>
                  </a:lnTo>
                  <a:lnTo>
                    <a:pt x="283425" y="45072"/>
                  </a:lnTo>
                  <a:lnTo>
                    <a:pt x="287235" y="43853"/>
                  </a:lnTo>
                  <a:lnTo>
                    <a:pt x="289102" y="43268"/>
                  </a:lnTo>
                  <a:lnTo>
                    <a:pt x="290690" y="40779"/>
                  </a:lnTo>
                  <a:close/>
                </a:path>
                <a:path w="2186304" h="101600">
                  <a:moveTo>
                    <a:pt x="291299" y="56553"/>
                  </a:moveTo>
                  <a:lnTo>
                    <a:pt x="286931" y="55651"/>
                  </a:lnTo>
                  <a:lnTo>
                    <a:pt x="286181" y="57785"/>
                  </a:lnTo>
                  <a:lnTo>
                    <a:pt x="291299" y="56553"/>
                  </a:lnTo>
                  <a:close/>
                </a:path>
                <a:path w="2186304" h="101600">
                  <a:moveTo>
                    <a:pt x="299542" y="53936"/>
                  </a:moveTo>
                  <a:lnTo>
                    <a:pt x="298653" y="53505"/>
                  </a:lnTo>
                  <a:lnTo>
                    <a:pt x="298945" y="53936"/>
                  </a:lnTo>
                  <a:lnTo>
                    <a:pt x="299542" y="53936"/>
                  </a:lnTo>
                  <a:close/>
                </a:path>
                <a:path w="2186304" h="101600">
                  <a:moveTo>
                    <a:pt x="300113" y="48348"/>
                  </a:moveTo>
                  <a:lnTo>
                    <a:pt x="298208" y="48437"/>
                  </a:lnTo>
                  <a:lnTo>
                    <a:pt x="296252" y="48488"/>
                  </a:lnTo>
                  <a:lnTo>
                    <a:pt x="294398" y="48361"/>
                  </a:lnTo>
                  <a:lnTo>
                    <a:pt x="293649" y="49593"/>
                  </a:lnTo>
                  <a:lnTo>
                    <a:pt x="296710" y="48641"/>
                  </a:lnTo>
                  <a:lnTo>
                    <a:pt x="300113" y="48348"/>
                  </a:lnTo>
                  <a:close/>
                </a:path>
                <a:path w="2186304" h="101600">
                  <a:moveTo>
                    <a:pt x="301180" y="57188"/>
                  </a:moveTo>
                  <a:lnTo>
                    <a:pt x="298945" y="53936"/>
                  </a:lnTo>
                  <a:lnTo>
                    <a:pt x="296024" y="53886"/>
                  </a:lnTo>
                  <a:lnTo>
                    <a:pt x="301180" y="57188"/>
                  </a:lnTo>
                  <a:close/>
                </a:path>
                <a:path w="2186304" h="101600">
                  <a:moveTo>
                    <a:pt x="313982" y="49377"/>
                  </a:moveTo>
                  <a:lnTo>
                    <a:pt x="313283" y="47180"/>
                  </a:lnTo>
                  <a:lnTo>
                    <a:pt x="307746" y="47929"/>
                  </a:lnTo>
                  <a:lnTo>
                    <a:pt x="301548" y="48285"/>
                  </a:lnTo>
                  <a:lnTo>
                    <a:pt x="302641" y="48298"/>
                  </a:lnTo>
                  <a:lnTo>
                    <a:pt x="300812" y="51346"/>
                  </a:lnTo>
                  <a:lnTo>
                    <a:pt x="307403" y="50380"/>
                  </a:lnTo>
                  <a:lnTo>
                    <a:pt x="313982" y="49377"/>
                  </a:lnTo>
                  <a:close/>
                </a:path>
                <a:path w="2186304" h="101600">
                  <a:moveTo>
                    <a:pt x="314655" y="42684"/>
                  </a:moveTo>
                  <a:lnTo>
                    <a:pt x="308991" y="42138"/>
                  </a:lnTo>
                  <a:lnTo>
                    <a:pt x="311200" y="44856"/>
                  </a:lnTo>
                  <a:lnTo>
                    <a:pt x="314655" y="42684"/>
                  </a:lnTo>
                  <a:close/>
                </a:path>
                <a:path w="2186304" h="101600">
                  <a:moveTo>
                    <a:pt x="324916" y="58000"/>
                  </a:moveTo>
                  <a:lnTo>
                    <a:pt x="324624" y="57848"/>
                  </a:lnTo>
                  <a:lnTo>
                    <a:pt x="322148" y="58039"/>
                  </a:lnTo>
                  <a:lnTo>
                    <a:pt x="324916" y="58000"/>
                  </a:lnTo>
                  <a:close/>
                </a:path>
                <a:path w="2186304" h="101600">
                  <a:moveTo>
                    <a:pt x="330987" y="57353"/>
                  </a:moveTo>
                  <a:lnTo>
                    <a:pt x="326707" y="57492"/>
                  </a:lnTo>
                  <a:lnTo>
                    <a:pt x="325183" y="56921"/>
                  </a:lnTo>
                  <a:lnTo>
                    <a:pt x="323024" y="56502"/>
                  </a:lnTo>
                  <a:lnTo>
                    <a:pt x="323227" y="57111"/>
                  </a:lnTo>
                  <a:lnTo>
                    <a:pt x="324624" y="57848"/>
                  </a:lnTo>
                  <a:lnTo>
                    <a:pt x="329184" y="57492"/>
                  </a:lnTo>
                  <a:lnTo>
                    <a:pt x="330987" y="57353"/>
                  </a:lnTo>
                  <a:close/>
                </a:path>
                <a:path w="2186304" h="101600">
                  <a:moveTo>
                    <a:pt x="332371" y="42113"/>
                  </a:moveTo>
                  <a:lnTo>
                    <a:pt x="322491" y="41351"/>
                  </a:lnTo>
                  <a:lnTo>
                    <a:pt x="325399" y="41910"/>
                  </a:lnTo>
                  <a:lnTo>
                    <a:pt x="332371" y="42113"/>
                  </a:lnTo>
                  <a:close/>
                </a:path>
                <a:path w="2186304" h="101600">
                  <a:moveTo>
                    <a:pt x="345249" y="44284"/>
                  </a:moveTo>
                  <a:lnTo>
                    <a:pt x="342087" y="44246"/>
                  </a:lnTo>
                  <a:lnTo>
                    <a:pt x="339077" y="44310"/>
                  </a:lnTo>
                  <a:lnTo>
                    <a:pt x="337312" y="44754"/>
                  </a:lnTo>
                  <a:lnTo>
                    <a:pt x="342722" y="44627"/>
                  </a:lnTo>
                  <a:lnTo>
                    <a:pt x="345249" y="44284"/>
                  </a:lnTo>
                  <a:close/>
                </a:path>
                <a:path w="2186304" h="101600">
                  <a:moveTo>
                    <a:pt x="346113" y="46418"/>
                  </a:moveTo>
                  <a:lnTo>
                    <a:pt x="345782" y="46990"/>
                  </a:lnTo>
                  <a:lnTo>
                    <a:pt x="345262" y="47332"/>
                  </a:lnTo>
                  <a:lnTo>
                    <a:pt x="346011" y="46964"/>
                  </a:lnTo>
                  <a:lnTo>
                    <a:pt x="346113" y="46418"/>
                  </a:lnTo>
                  <a:close/>
                </a:path>
                <a:path w="2186304" h="101600">
                  <a:moveTo>
                    <a:pt x="358000" y="44881"/>
                  </a:moveTo>
                  <a:lnTo>
                    <a:pt x="357759" y="44081"/>
                  </a:lnTo>
                  <a:lnTo>
                    <a:pt x="347891" y="43357"/>
                  </a:lnTo>
                  <a:lnTo>
                    <a:pt x="348043" y="43815"/>
                  </a:lnTo>
                  <a:lnTo>
                    <a:pt x="346798" y="44081"/>
                  </a:lnTo>
                  <a:lnTo>
                    <a:pt x="345249" y="44284"/>
                  </a:lnTo>
                  <a:lnTo>
                    <a:pt x="351332" y="44361"/>
                  </a:lnTo>
                  <a:lnTo>
                    <a:pt x="358000" y="44881"/>
                  </a:lnTo>
                  <a:close/>
                </a:path>
                <a:path w="2186304" h="101600">
                  <a:moveTo>
                    <a:pt x="363385" y="56413"/>
                  </a:moveTo>
                  <a:lnTo>
                    <a:pt x="362546" y="56235"/>
                  </a:lnTo>
                  <a:lnTo>
                    <a:pt x="360972" y="56007"/>
                  </a:lnTo>
                  <a:lnTo>
                    <a:pt x="358178" y="55727"/>
                  </a:lnTo>
                  <a:lnTo>
                    <a:pt x="359702" y="56007"/>
                  </a:lnTo>
                  <a:lnTo>
                    <a:pt x="361467" y="56248"/>
                  </a:lnTo>
                  <a:lnTo>
                    <a:pt x="363385" y="56413"/>
                  </a:lnTo>
                  <a:close/>
                </a:path>
                <a:path w="2186304" h="101600">
                  <a:moveTo>
                    <a:pt x="364299" y="56769"/>
                  </a:moveTo>
                  <a:lnTo>
                    <a:pt x="360235" y="56934"/>
                  </a:lnTo>
                  <a:lnTo>
                    <a:pt x="363651" y="57035"/>
                  </a:lnTo>
                  <a:lnTo>
                    <a:pt x="364299" y="56769"/>
                  </a:lnTo>
                  <a:close/>
                </a:path>
                <a:path w="2186304" h="101600">
                  <a:moveTo>
                    <a:pt x="369976" y="56629"/>
                  </a:moveTo>
                  <a:lnTo>
                    <a:pt x="367639" y="56667"/>
                  </a:lnTo>
                  <a:lnTo>
                    <a:pt x="365480" y="56565"/>
                  </a:lnTo>
                  <a:lnTo>
                    <a:pt x="363385" y="56413"/>
                  </a:lnTo>
                  <a:lnTo>
                    <a:pt x="364185" y="56565"/>
                  </a:lnTo>
                  <a:lnTo>
                    <a:pt x="364515" y="56692"/>
                  </a:lnTo>
                  <a:lnTo>
                    <a:pt x="364312" y="56769"/>
                  </a:lnTo>
                  <a:lnTo>
                    <a:pt x="367182" y="56705"/>
                  </a:lnTo>
                  <a:lnTo>
                    <a:pt x="369976" y="56629"/>
                  </a:lnTo>
                  <a:close/>
                </a:path>
                <a:path w="2186304" h="101600">
                  <a:moveTo>
                    <a:pt x="375831" y="57746"/>
                  </a:moveTo>
                  <a:lnTo>
                    <a:pt x="375767" y="57531"/>
                  </a:lnTo>
                  <a:lnTo>
                    <a:pt x="375602" y="57531"/>
                  </a:lnTo>
                  <a:lnTo>
                    <a:pt x="374180" y="56857"/>
                  </a:lnTo>
                  <a:lnTo>
                    <a:pt x="375831" y="57746"/>
                  </a:lnTo>
                  <a:close/>
                </a:path>
                <a:path w="2186304" h="101600">
                  <a:moveTo>
                    <a:pt x="383425" y="54991"/>
                  </a:moveTo>
                  <a:lnTo>
                    <a:pt x="377672" y="54940"/>
                  </a:lnTo>
                  <a:lnTo>
                    <a:pt x="374751" y="54394"/>
                  </a:lnTo>
                  <a:lnTo>
                    <a:pt x="375754" y="57492"/>
                  </a:lnTo>
                  <a:lnTo>
                    <a:pt x="380720" y="56388"/>
                  </a:lnTo>
                  <a:lnTo>
                    <a:pt x="383425" y="54991"/>
                  </a:lnTo>
                  <a:close/>
                </a:path>
                <a:path w="2186304" h="101600">
                  <a:moveTo>
                    <a:pt x="439889" y="42710"/>
                  </a:moveTo>
                  <a:lnTo>
                    <a:pt x="435508" y="41821"/>
                  </a:lnTo>
                  <a:lnTo>
                    <a:pt x="433717" y="41986"/>
                  </a:lnTo>
                  <a:lnTo>
                    <a:pt x="439889" y="42710"/>
                  </a:lnTo>
                  <a:close/>
                </a:path>
                <a:path w="2186304" h="101600">
                  <a:moveTo>
                    <a:pt x="475716" y="42557"/>
                  </a:moveTo>
                  <a:lnTo>
                    <a:pt x="472770" y="41998"/>
                  </a:lnTo>
                  <a:lnTo>
                    <a:pt x="468769" y="42379"/>
                  </a:lnTo>
                  <a:lnTo>
                    <a:pt x="466191" y="43027"/>
                  </a:lnTo>
                  <a:lnTo>
                    <a:pt x="462191" y="43408"/>
                  </a:lnTo>
                  <a:lnTo>
                    <a:pt x="463842" y="44297"/>
                  </a:lnTo>
                  <a:lnTo>
                    <a:pt x="474611" y="43497"/>
                  </a:lnTo>
                  <a:lnTo>
                    <a:pt x="475716" y="42557"/>
                  </a:lnTo>
                  <a:close/>
                </a:path>
                <a:path w="2186304" h="101600">
                  <a:moveTo>
                    <a:pt x="492772" y="35572"/>
                  </a:moveTo>
                  <a:lnTo>
                    <a:pt x="492366" y="35623"/>
                  </a:lnTo>
                  <a:lnTo>
                    <a:pt x="492760" y="35598"/>
                  </a:lnTo>
                  <a:close/>
                </a:path>
                <a:path w="2186304" h="101600">
                  <a:moveTo>
                    <a:pt x="493458" y="37757"/>
                  </a:moveTo>
                  <a:lnTo>
                    <a:pt x="489318" y="37757"/>
                  </a:lnTo>
                  <a:lnTo>
                    <a:pt x="486625" y="36360"/>
                  </a:lnTo>
                  <a:lnTo>
                    <a:pt x="490448" y="35852"/>
                  </a:lnTo>
                  <a:lnTo>
                    <a:pt x="492366" y="35623"/>
                  </a:lnTo>
                  <a:lnTo>
                    <a:pt x="479259" y="36487"/>
                  </a:lnTo>
                  <a:lnTo>
                    <a:pt x="471462" y="37884"/>
                  </a:lnTo>
                  <a:lnTo>
                    <a:pt x="475424" y="39281"/>
                  </a:lnTo>
                  <a:lnTo>
                    <a:pt x="482371" y="39154"/>
                  </a:lnTo>
                  <a:lnTo>
                    <a:pt x="490347" y="38265"/>
                  </a:lnTo>
                  <a:lnTo>
                    <a:pt x="493458" y="37757"/>
                  </a:lnTo>
                  <a:close/>
                </a:path>
                <a:path w="2186304" h="101600">
                  <a:moveTo>
                    <a:pt x="494728" y="35344"/>
                  </a:moveTo>
                  <a:lnTo>
                    <a:pt x="493445" y="33439"/>
                  </a:lnTo>
                  <a:lnTo>
                    <a:pt x="492772" y="35572"/>
                  </a:lnTo>
                  <a:lnTo>
                    <a:pt x="494728" y="35344"/>
                  </a:lnTo>
                  <a:close/>
                </a:path>
                <a:path w="2186304" h="101600">
                  <a:moveTo>
                    <a:pt x="495401" y="37439"/>
                  </a:moveTo>
                  <a:lnTo>
                    <a:pt x="493458" y="37757"/>
                  </a:lnTo>
                  <a:lnTo>
                    <a:pt x="494817" y="37757"/>
                  </a:lnTo>
                  <a:lnTo>
                    <a:pt x="495401" y="37439"/>
                  </a:lnTo>
                  <a:close/>
                </a:path>
                <a:path w="2186304" h="101600">
                  <a:moveTo>
                    <a:pt x="497344" y="37122"/>
                  </a:moveTo>
                  <a:lnTo>
                    <a:pt x="496239" y="37299"/>
                  </a:lnTo>
                  <a:lnTo>
                    <a:pt x="496062" y="37376"/>
                  </a:lnTo>
                  <a:lnTo>
                    <a:pt x="497090" y="37503"/>
                  </a:lnTo>
                  <a:lnTo>
                    <a:pt x="497344" y="37122"/>
                  </a:lnTo>
                  <a:close/>
                </a:path>
                <a:path w="2186304" h="101600">
                  <a:moveTo>
                    <a:pt x="499706" y="35852"/>
                  </a:moveTo>
                  <a:lnTo>
                    <a:pt x="497154" y="36487"/>
                  </a:lnTo>
                  <a:lnTo>
                    <a:pt x="495401" y="37439"/>
                  </a:lnTo>
                  <a:lnTo>
                    <a:pt x="496239" y="37299"/>
                  </a:lnTo>
                  <a:lnTo>
                    <a:pt x="499706" y="35852"/>
                  </a:lnTo>
                  <a:close/>
                </a:path>
                <a:path w="2186304" h="101600">
                  <a:moveTo>
                    <a:pt x="547966" y="60667"/>
                  </a:moveTo>
                  <a:lnTo>
                    <a:pt x="547331" y="59817"/>
                  </a:lnTo>
                  <a:lnTo>
                    <a:pt x="547674" y="60464"/>
                  </a:lnTo>
                  <a:lnTo>
                    <a:pt x="547966" y="60667"/>
                  </a:lnTo>
                  <a:close/>
                </a:path>
                <a:path w="2186304" h="101600">
                  <a:moveTo>
                    <a:pt x="604913" y="60909"/>
                  </a:moveTo>
                  <a:lnTo>
                    <a:pt x="603592" y="60452"/>
                  </a:lnTo>
                  <a:lnTo>
                    <a:pt x="599262" y="60579"/>
                  </a:lnTo>
                  <a:lnTo>
                    <a:pt x="602119" y="60769"/>
                  </a:lnTo>
                  <a:lnTo>
                    <a:pt x="603732" y="61125"/>
                  </a:lnTo>
                  <a:lnTo>
                    <a:pt x="604812" y="61556"/>
                  </a:lnTo>
                  <a:lnTo>
                    <a:pt x="604913" y="60909"/>
                  </a:lnTo>
                  <a:close/>
                </a:path>
                <a:path w="2186304" h="101600">
                  <a:moveTo>
                    <a:pt x="680212" y="78549"/>
                  </a:moveTo>
                  <a:lnTo>
                    <a:pt x="673696" y="78270"/>
                  </a:lnTo>
                  <a:lnTo>
                    <a:pt x="676681" y="78651"/>
                  </a:lnTo>
                  <a:lnTo>
                    <a:pt x="680212" y="78549"/>
                  </a:lnTo>
                  <a:close/>
                </a:path>
                <a:path w="2186304" h="101600">
                  <a:moveTo>
                    <a:pt x="732726" y="95338"/>
                  </a:moveTo>
                  <a:lnTo>
                    <a:pt x="732015" y="96177"/>
                  </a:lnTo>
                  <a:lnTo>
                    <a:pt x="732726" y="95338"/>
                  </a:lnTo>
                  <a:close/>
                </a:path>
                <a:path w="2186304" h="101600">
                  <a:moveTo>
                    <a:pt x="765467" y="75488"/>
                  </a:moveTo>
                  <a:lnTo>
                    <a:pt x="765327" y="75311"/>
                  </a:lnTo>
                  <a:lnTo>
                    <a:pt x="764895" y="75476"/>
                  </a:lnTo>
                  <a:lnTo>
                    <a:pt x="765073" y="75476"/>
                  </a:lnTo>
                  <a:lnTo>
                    <a:pt x="765302" y="75488"/>
                  </a:lnTo>
                  <a:lnTo>
                    <a:pt x="765467" y="75488"/>
                  </a:lnTo>
                  <a:close/>
                </a:path>
                <a:path w="2186304" h="101600">
                  <a:moveTo>
                    <a:pt x="779183" y="71716"/>
                  </a:moveTo>
                  <a:lnTo>
                    <a:pt x="773607" y="75450"/>
                  </a:lnTo>
                  <a:lnTo>
                    <a:pt x="770089" y="75488"/>
                  </a:lnTo>
                  <a:lnTo>
                    <a:pt x="765479" y="75488"/>
                  </a:lnTo>
                  <a:lnTo>
                    <a:pt x="770978" y="81584"/>
                  </a:lnTo>
                  <a:lnTo>
                    <a:pt x="779183" y="71716"/>
                  </a:lnTo>
                  <a:close/>
                </a:path>
                <a:path w="2186304" h="101600">
                  <a:moveTo>
                    <a:pt x="871524" y="56896"/>
                  </a:moveTo>
                  <a:lnTo>
                    <a:pt x="869162" y="57188"/>
                  </a:lnTo>
                  <a:lnTo>
                    <a:pt x="868006" y="58737"/>
                  </a:lnTo>
                  <a:lnTo>
                    <a:pt x="871524" y="56896"/>
                  </a:lnTo>
                  <a:close/>
                </a:path>
                <a:path w="2186304" h="101600">
                  <a:moveTo>
                    <a:pt x="880414" y="55791"/>
                  </a:moveTo>
                  <a:lnTo>
                    <a:pt x="872413" y="56426"/>
                  </a:lnTo>
                  <a:lnTo>
                    <a:pt x="871524" y="56896"/>
                  </a:lnTo>
                  <a:lnTo>
                    <a:pt x="880414" y="55791"/>
                  </a:lnTo>
                  <a:close/>
                </a:path>
                <a:path w="2186304" h="101600">
                  <a:moveTo>
                    <a:pt x="985774" y="49682"/>
                  </a:moveTo>
                  <a:lnTo>
                    <a:pt x="985697" y="49187"/>
                  </a:lnTo>
                  <a:lnTo>
                    <a:pt x="983348" y="49110"/>
                  </a:lnTo>
                  <a:lnTo>
                    <a:pt x="984186" y="49403"/>
                  </a:lnTo>
                  <a:lnTo>
                    <a:pt x="984504" y="49847"/>
                  </a:lnTo>
                  <a:lnTo>
                    <a:pt x="984758" y="50304"/>
                  </a:lnTo>
                  <a:lnTo>
                    <a:pt x="985774" y="49682"/>
                  </a:lnTo>
                  <a:close/>
                </a:path>
                <a:path w="2186304" h="101600">
                  <a:moveTo>
                    <a:pt x="991603" y="47853"/>
                  </a:moveTo>
                  <a:lnTo>
                    <a:pt x="989774" y="47701"/>
                  </a:lnTo>
                  <a:lnTo>
                    <a:pt x="987247" y="47853"/>
                  </a:lnTo>
                  <a:lnTo>
                    <a:pt x="983703" y="47904"/>
                  </a:lnTo>
                  <a:lnTo>
                    <a:pt x="986332" y="48018"/>
                  </a:lnTo>
                  <a:lnTo>
                    <a:pt x="991603" y="47853"/>
                  </a:lnTo>
                  <a:close/>
                </a:path>
                <a:path w="2186304" h="101600">
                  <a:moveTo>
                    <a:pt x="1080363" y="19469"/>
                  </a:moveTo>
                  <a:lnTo>
                    <a:pt x="1077722" y="19850"/>
                  </a:lnTo>
                  <a:lnTo>
                    <a:pt x="1079144" y="19939"/>
                  </a:lnTo>
                  <a:lnTo>
                    <a:pt x="1080363" y="19469"/>
                  </a:lnTo>
                  <a:close/>
                </a:path>
                <a:path w="2186304" h="101600">
                  <a:moveTo>
                    <a:pt x="1089177" y="18199"/>
                  </a:moveTo>
                  <a:lnTo>
                    <a:pt x="1085646" y="17437"/>
                  </a:lnTo>
                  <a:lnTo>
                    <a:pt x="1080363" y="19469"/>
                  </a:lnTo>
                  <a:lnTo>
                    <a:pt x="1089177" y="18199"/>
                  </a:lnTo>
                  <a:close/>
                </a:path>
                <a:path w="2186304" h="101600">
                  <a:moveTo>
                    <a:pt x="1196924" y="28028"/>
                  </a:moveTo>
                  <a:lnTo>
                    <a:pt x="1196365" y="27597"/>
                  </a:lnTo>
                  <a:lnTo>
                    <a:pt x="1195425" y="27851"/>
                  </a:lnTo>
                  <a:lnTo>
                    <a:pt x="1196924" y="28028"/>
                  </a:lnTo>
                  <a:close/>
                </a:path>
                <a:path w="2186304" h="101600">
                  <a:moveTo>
                    <a:pt x="1215821" y="31940"/>
                  </a:moveTo>
                  <a:lnTo>
                    <a:pt x="1214450" y="32042"/>
                  </a:lnTo>
                  <a:lnTo>
                    <a:pt x="1215339" y="32131"/>
                  </a:lnTo>
                  <a:lnTo>
                    <a:pt x="1215821" y="31940"/>
                  </a:lnTo>
                  <a:close/>
                </a:path>
                <a:path w="2186304" h="101600">
                  <a:moveTo>
                    <a:pt x="1221447" y="31534"/>
                  </a:moveTo>
                  <a:lnTo>
                    <a:pt x="1220127" y="30772"/>
                  </a:lnTo>
                  <a:lnTo>
                    <a:pt x="1216850" y="31534"/>
                  </a:lnTo>
                  <a:lnTo>
                    <a:pt x="1215821" y="31940"/>
                  </a:lnTo>
                  <a:lnTo>
                    <a:pt x="1221447" y="31534"/>
                  </a:lnTo>
                  <a:close/>
                </a:path>
                <a:path w="2186304" h="101600">
                  <a:moveTo>
                    <a:pt x="1230274" y="25107"/>
                  </a:moveTo>
                  <a:lnTo>
                    <a:pt x="1229347" y="25425"/>
                  </a:lnTo>
                  <a:lnTo>
                    <a:pt x="1229106" y="26657"/>
                  </a:lnTo>
                  <a:lnTo>
                    <a:pt x="1230007" y="25679"/>
                  </a:lnTo>
                  <a:lnTo>
                    <a:pt x="1230274" y="25107"/>
                  </a:lnTo>
                  <a:close/>
                </a:path>
                <a:path w="2186304" h="101600">
                  <a:moveTo>
                    <a:pt x="1247063" y="19215"/>
                  </a:moveTo>
                  <a:lnTo>
                    <a:pt x="1243037" y="20739"/>
                  </a:lnTo>
                  <a:lnTo>
                    <a:pt x="1242961" y="20980"/>
                  </a:lnTo>
                  <a:lnTo>
                    <a:pt x="1247063" y="19215"/>
                  </a:lnTo>
                  <a:close/>
                </a:path>
                <a:path w="2186304" h="101600">
                  <a:moveTo>
                    <a:pt x="1264704" y="13233"/>
                  </a:moveTo>
                  <a:lnTo>
                    <a:pt x="1262481" y="13931"/>
                  </a:lnTo>
                  <a:lnTo>
                    <a:pt x="1261071" y="14465"/>
                  </a:lnTo>
                  <a:lnTo>
                    <a:pt x="1260068" y="14922"/>
                  </a:lnTo>
                  <a:lnTo>
                    <a:pt x="1264704" y="13233"/>
                  </a:lnTo>
                  <a:close/>
                </a:path>
                <a:path w="2186304" h="101600">
                  <a:moveTo>
                    <a:pt x="1342212" y="14058"/>
                  </a:moveTo>
                  <a:lnTo>
                    <a:pt x="1339354" y="13881"/>
                  </a:lnTo>
                  <a:lnTo>
                    <a:pt x="1337551" y="13855"/>
                  </a:lnTo>
                  <a:lnTo>
                    <a:pt x="1341818" y="14897"/>
                  </a:lnTo>
                  <a:lnTo>
                    <a:pt x="1342212" y="14058"/>
                  </a:lnTo>
                  <a:close/>
                </a:path>
                <a:path w="2186304" h="101600">
                  <a:moveTo>
                    <a:pt x="1347139" y="13881"/>
                  </a:moveTo>
                  <a:lnTo>
                    <a:pt x="1343469" y="11341"/>
                  </a:lnTo>
                  <a:lnTo>
                    <a:pt x="1342212" y="14058"/>
                  </a:lnTo>
                  <a:lnTo>
                    <a:pt x="1345349" y="14262"/>
                  </a:lnTo>
                  <a:lnTo>
                    <a:pt x="1347139" y="13881"/>
                  </a:lnTo>
                  <a:close/>
                </a:path>
                <a:path w="2186304" h="101600">
                  <a:moveTo>
                    <a:pt x="1430959" y="31927"/>
                  </a:moveTo>
                  <a:lnTo>
                    <a:pt x="1430172" y="32448"/>
                  </a:lnTo>
                  <a:lnTo>
                    <a:pt x="1430578" y="32435"/>
                  </a:lnTo>
                  <a:lnTo>
                    <a:pt x="1430794" y="32258"/>
                  </a:lnTo>
                  <a:lnTo>
                    <a:pt x="1430909" y="32092"/>
                  </a:lnTo>
                  <a:lnTo>
                    <a:pt x="1430959" y="31927"/>
                  </a:lnTo>
                  <a:close/>
                </a:path>
                <a:path w="2186304" h="101600">
                  <a:moveTo>
                    <a:pt x="1435087" y="29121"/>
                  </a:moveTo>
                  <a:lnTo>
                    <a:pt x="1428419" y="29794"/>
                  </a:lnTo>
                  <a:lnTo>
                    <a:pt x="1431417" y="30708"/>
                  </a:lnTo>
                  <a:lnTo>
                    <a:pt x="1430959" y="31927"/>
                  </a:lnTo>
                  <a:lnTo>
                    <a:pt x="1435087" y="29121"/>
                  </a:lnTo>
                  <a:close/>
                </a:path>
                <a:path w="2186304" h="101600">
                  <a:moveTo>
                    <a:pt x="1541716" y="32169"/>
                  </a:moveTo>
                  <a:lnTo>
                    <a:pt x="1541614" y="31661"/>
                  </a:lnTo>
                  <a:lnTo>
                    <a:pt x="1540522" y="29273"/>
                  </a:lnTo>
                  <a:lnTo>
                    <a:pt x="1539049" y="30899"/>
                  </a:lnTo>
                  <a:lnTo>
                    <a:pt x="1537474" y="31534"/>
                  </a:lnTo>
                  <a:lnTo>
                    <a:pt x="1537436" y="35217"/>
                  </a:lnTo>
                  <a:lnTo>
                    <a:pt x="1541716" y="32169"/>
                  </a:lnTo>
                  <a:close/>
                </a:path>
                <a:path w="2186304" h="101600">
                  <a:moveTo>
                    <a:pt x="1556842" y="19215"/>
                  </a:moveTo>
                  <a:lnTo>
                    <a:pt x="1556461" y="19215"/>
                  </a:lnTo>
                  <a:lnTo>
                    <a:pt x="1556651" y="19443"/>
                  </a:lnTo>
                  <a:lnTo>
                    <a:pt x="1556842" y="19215"/>
                  </a:lnTo>
                  <a:close/>
                </a:path>
                <a:path w="2186304" h="101600">
                  <a:moveTo>
                    <a:pt x="1585391" y="10502"/>
                  </a:moveTo>
                  <a:lnTo>
                    <a:pt x="1581581" y="10960"/>
                  </a:lnTo>
                  <a:lnTo>
                    <a:pt x="1577352" y="12992"/>
                  </a:lnTo>
                  <a:lnTo>
                    <a:pt x="1585391" y="10502"/>
                  </a:lnTo>
                  <a:close/>
                </a:path>
                <a:path w="2186304" h="101600">
                  <a:moveTo>
                    <a:pt x="1625117" y="6807"/>
                  </a:moveTo>
                  <a:lnTo>
                    <a:pt x="1624330" y="6007"/>
                  </a:lnTo>
                  <a:lnTo>
                    <a:pt x="1624203" y="5880"/>
                  </a:lnTo>
                  <a:lnTo>
                    <a:pt x="1612023" y="6261"/>
                  </a:lnTo>
                  <a:lnTo>
                    <a:pt x="1620697" y="6007"/>
                  </a:lnTo>
                  <a:lnTo>
                    <a:pt x="1625117" y="6807"/>
                  </a:lnTo>
                  <a:close/>
                </a:path>
                <a:path w="2186304" h="101600">
                  <a:moveTo>
                    <a:pt x="1681492" y="26276"/>
                  </a:moveTo>
                  <a:lnTo>
                    <a:pt x="1679740" y="25755"/>
                  </a:lnTo>
                  <a:lnTo>
                    <a:pt x="1676463" y="25247"/>
                  </a:lnTo>
                  <a:lnTo>
                    <a:pt x="1676704" y="25412"/>
                  </a:lnTo>
                  <a:lnTo>
                    <a:pt x="1677238" y="25755"/>
                  </a:lnTo>
                  <a:lnTo>
                    <a:pt x="1681492" y="26276"/>
                  </a:lnTo>
                  <a:close/>
                </a:path>
                <a:path w="2186304" h="101600">
                  <a:moveTo>
                    <a:pt x="1709610" y="56934"/>
                  </a:moveTo>
                  <a:lnTo>
                    <a:pt x="1707870" y="56426"/>
                  </a:lnTo>
                  <a:lnTo>
                    <a:pt x="1708594" y="56972"/>
                  </a:lnTo>
                  <a:lnTo>
                    <a:pt x="1709610" y="56934"/>
                  </a:lnTo>
                  <a:close/>
                </a:path>
                <a:path w="2186304" h="101600">
                  <a:moveTo>
                    <a:pt x="1937435" y="48044"/>
                  </a:moveTo>
                  <a:lnTo>
                    <a:pt x="1935314" y="48171"/>
                  </a:lnTo>
                  <a:lnTo>
                    <a:pt x="1936940" y="48171"/>
                  </a:lnTo>
                  <a:lnTo>
                    <a:pt x="1937435" y="48044"/>
                  </a:lnTo>
                  <a:close/>
                </a:path>
                <a:path w="2186304" h="101600">
                  <a:moveTo>
                    <a:pt x="1966074" y="44742"/>
                  </a:moveTo>
                  <a:lnTo>
                    <a:pt x="1965413" y="44780"/>
                  </a:lnTo>
                  <a:lnTo>
                    <a:pt x="1964474" y="44907"/>
                  </a:lnTo>
                  <a:lnTo>
                    <a:pt x="1965947" y="45072"/>
                  </a:lnTo>
                  <a:lnTo>
                    <a:pt x="1966074" y="44742"/>
                  </a:lnTo>
                  <a:close/>
                </a:path>
                <a:path w="2186304" h="101600">
                  <a:moveTo>
                    <a:pt x="2118220" y="43510"/>
                  </a:moveTo>
                  <a:lnTo>
                    <a:pt x="2116772" y="43980"/>
                  </a:lnTo>
                  <a:lnTo>
                    <a:pt x="2117623" y="44005"/>
                  </a:lnTo>
                  <a:lnTo>
                    <a:pt x="2118220" y="43510"/>
                  </a:lnTo>
                  <a:close/>
                </a:path>
                <a:path w="2186304" h="101600">
                  <a:moveTo>
                    <a:pt x="2123427" y="41821"/>
                  </a:moveTo>
                  <a:lnTo>
                    <a:pt x="2121192" y="41059"/>
                  </a:lnTo>
                  <a:lnTo>
                    <a:pt x="2118220" y="43510"/>
                  </a:lnTo>
                  <a:lnTo>
                    <a:pt x="2123427" y="41821"/>
                  </a:lnTo>
                  <a:close/>
                </a:path>
                <a:path w="2186304" h="101600">
                  <a:moveTo>
                    <a:pt x="2146693" y="54724"/>
                  </a:moveTo>
                  <a:lnTo>
                    <a:pt x="2143836" y="55689"/>
                  </a:lnTo>
                  <a:lnTo>
                    <a:pt x="2141093" y="56642"/>
                  </a:lnTo>
                  <a:lnTo>
                    <a:pt x="2142477" y="56349"/>
                  </a:lnTo>
                  <a:lnTo>
                    <a:pt x="2144725" y="55575"/>
                  </a:lnTo>
                  <a:lnTo>
                    <a:pt x="2146693" y="54724"/>
                  </a:lnTo>
                  <a:close/>
                </a:path>
                <a:path w="2186304" h="101600">
                  <a:moveTo>
                    <a:pt x="2185886" y="31788"/>
                  </a:moveTo>
                  <a:lnTo>
                    <a:pt x="2179840" y="36233"/>
                  </a:lnTo>
                  <a:lnTo>
                    <a:pt x="2182774" y="32296"/>
                  </a:lnTo>
                  <a:lnTo>
                    <a:pt x="2183053" y="31915"/>
                  </a:lnTo>
                  <a:lnTo>
                    <a:pt x="2178888" y="31788"/>
                  </a:lnTo>
                  <a:lnTo>
                    <a:pt x="2169083" y="32296"/>
                  </a:lnTo>
                  <a:lnTo>
                    <a:pt x="2162975" y="32042"/>
                  </a:lnTo>
                  <a:lnTo>
                    <a:pt x="2162518" y="29502"/>
                  </a:lnTo>
                  <a:lnTo>
                    <a:pt x="2154796" y="34201"/>
                  </a:lnTo>
                  <a:lnTo>
                    <a:pt x="2144230" y="36614"/>
                  </a:lnTo>
                  <a:lnTo>
                    <a:pt x="2132342" y="39027"/>
                  </a:lnTo>
                  <a:lnTo>
                    <a:pt x="2120671" y="44107"/>
                  </a:lnTo>
                  <a:lnTo>
                    <a:pt x="2117623" y="44005"/>
                  </a:lnTo>
                  <a:lnTo>
                    <a:pt x="2117496" y="44107"/>
                  </a:lnTo>
                  <a:lnTo>
                    <a:pt x="2112543" y="46266"/>
                  </a:lnTo>
                  <a:lnTo>
                    <a:pt x="2102713" y="46266"/>
                  </a:lnTo>
                  <a:lnTo>
                    <a:pt x="2103716" y="45631"/>
                  </a:lnTo>
                  <a:lnTo>
                    <a:pt x="2085746" y="47663"/>
                  </a:lnTo>
                  <a:lnTo>
                    <a:pt x="2070188" y="47917"/>
                  </a:lnTo>
                  <a:lnTo>
                    <a:pt x="2053818" y="47155"/>
                  </a:lnTo>
                  <a:lnTo>
                    <a:pt x="2033435" y="45885"/>
                  </a:lnTo>
                  <a:lnTo>
                    <a:pt x="2035733" y="48552"/>
                  </a:lnTo>
                  <a:lnTo>
                    <a:pt x="2028990" y="48171"/>
                  </a:lnTo>
                  <a:lnTo>
                    <a:pt x="2027529" y="47282"/>
                  </a:lnTo>
                  <a:lnTo>
                    <a:pt x="2024367" y="46647"/>
                  </a:lnTo>
                  <a:lnTo>
                    <a:pt x="2023935" y="48298"/>
                  </a:lnTo>
                  <a:lnTo>
                    <a:pt x="2036330" y="49314"/>
                  </a:lnTo>
                  <a:lnTo>
                    <a:pt x="2036279" y="51219"/>
                  </a:lnTo>
                  <a:lnTo>
                    <a:pt x="2026132" y="49060"/>
                  </a:lnTo>
                  <a:lnTo>
                    <a:pt x="2024938" y="48806"/>
                  </a:lnTo>
                  <a:lnTo>
                    <a:pt x="2008378" y="48171"/>
                  </a:lnTo>
                  <a:lnTo>
                    <a:pt x="1991829" y="47536"/>
                  </a:lnTo>
                  <a:lnTo>
                    <a:pt x="1981822" y="45123"/>
                  </a:lnTo>
                  <a:lnTo>
                    <a:pt x="1977644" y="45631"/>
                  </a:lnTo>
                  <a:lnTo>
                    <a:pt x="1978533" y="47663"/>
                  </a:lnTo>
                  <a:lnTo>
                    <a:pt x="1974367" y="48171"/>
                  </a:lnTo>
                  <a:lnTo>
                    <a:pt x="1971471" y="46647"/>
                  </a:lnTo>
                  <a:lnTo>
                    <a:pt x="1968881" y="48806"/>
                  </a:lnTo>
                  <a:lnTo>
                    <a:pt x="1961857" y="49060"/>
                  </a:lnTo>
                  <a:lnTo>
                    <a:pt x="1958670" y="47536"/>
                  </a:lnTo>
                  <a:lnTo>
                    <a:pt x="1958136" y="47282"/>
                  </a:lnTo>
                  <a:lnTo>
                    <a:pt x="1957755" y="46012"/>
                  </a:lnTo>
                  <a:lnTo>
                    <a:pt x="1959533" y="46012"/>
                  </a:lnTo>
                  <a:lnTo>
                    <a:pt x="1962619" y="45250"/>
                  </a:lnTo>
                  <a:lnTo>
                    <a:pt x="1964461" y="44996"/>
                  </a:lnTo>
                  <a:lnTo>
                    <a:pt x="1959800" y="44361"/>
                  </a:lnTo>
                  <a:lnTo>
                    <a:pt x="1953285" y="45123"/>
                  </a:lnTo>
                  <a:lnTo>
                    <a:pt x="1947583" y="45885"/>
                  </a:lnTo>
                  <a:lnTo>
                    <a:pt x="1941855" y="46901"/>
                  </a:lnTo>
                  <a:lnTo>
                    <a:pt x="1937435" y="48044"/>
                  </a:lnTo>
                  <a:lnTo>
                    <a:pt x="1945855" y="47536"/>
                  </a:lnTo>
                  <a:lnTo>
                    <a:pt x="1922843" y="51727"/>
                  </a:lnTo>
                  <a:lnTo>
                    <a:pt x="1915020" y="53886"/>
                  </a:lnTo>
                  <a:lnTo>
                    <a:pt x="1906816" y="55283"/>
                  </a:lnTo>
                  <a:lnTo>
                    <a:pt x="1898980" y="57950"/>
                  </a:lnTo>
                  <a:lnTo>
                    <a:pt x="1887308" y="62141"/>
                  </a:lnTo>
                  <a:lnTo>
                    <a:pt x="1879650" y="65062"/>
                  </a:lnTo>
                  <a:lnTo>
                    <a:pt x="1879638" y="65316"/>
                  </a:lnTo>
                  <a:lnTo>
                    <a:pt x="1878558" y="65824"/>
                  </a:lnTo>
                  <a:lnTo>
                    <a:pt x="1873453" y="68872"/>
                  </a:lnTo>
                  <a:lnTo>
                    <a:pt x="1870722" y="70650"/>
                  </a:lnTo>
                  <a:lnTo>
                    <a:pt x="1870329" y="70777"/>
                  </a:lnTo>
                  <a:lnTo>
                    <a:pt x="1869605" y="71666"/>
                  </a:lnTo>
                  <a:lnTo>
                    <a:pt x="1869452" y="71285"/>
                  </a:lnTo>
                  <a:lnTo>
                    <a:pt x="1868830" y="70269"/>
                  </a:lnTo>
                  <a:lnTo>
                    <a:pt x="1864817" y="64173"/>
                  </a:lnTo>
                  <a:lnTo>
                    <a:pt x="1864791" y="64046"/>
                  </a:lnTo>
                  <a:lnTo>
                    <a:pt x="1856587" y="36868"/>
                  </a:lnTo>
                  <a:lnTo>
                    <a:pt x="1856498" y="36614"/>
                  </a:lnTo>
                  <a:lnTo>
                    <a:pt x="1856041" y="36868"/>
                  </a:lnTo>
                  <a:lnTo>
                    <a:pt x="1855622" y="36487"/>
                  </a:lnTo>
                  <a:lnTo>
                    <a:pt x="1851748" y="39916"/>
                  </a:lnTo>
                  <a:lnTo>
                    <a:pt x="1852841" y="38646"/>
                  </a:lnTo>
                  <a:lnTo>
                    <a:pt x="1848027" y="43599"/>
                  </a:lnTo>
                  <a:lnTo>
                    <a:pt x="1843379" y="47917"/>
                  </a:lnTo>
                  <a:lnTo>
                    <a:pt x="1838159" y="52108"/>
                  </a:lnTo>
                  <a:lnTo>
                    <a:pt x="1832673" y="55918"/>
                  </a:lnTo>
                  <a:lnTo>
                    <a:pt x="1835975" y="53124"/>
                  </a:lnTo>
                  <a:lnTo>
                    <a:pt x="1832559" y="54521"/>
                  </a:lnTo>
                  <a:lnTo>
                    <a:pt x="1829066" y="55537"/>
                  </a:lnTo>
                  <a:lnTo>
                    <a:pt x="1827123" y="56172"/>
                  </a:lnTo>
                  <a:lnTo>
                    <a:pt x="1826209" y="56299"/>
                  </a:lnTo>
                  <a:lnTo>
                    <a:pt x="1825726" y="56045"/>
                  </a:lnTo>
                  <a:lnTo>
                    <a:pt x="1825358" y="55918"/>
                  </a:lnTo>
                  <a:lnTo>
                    <a:pt x="1825167" y="55537"/>
                  </a:lnTo>
                  <a:lnTo>
                    <a:pt x="1826895" y="54267"/>
                  </a:lnTo>
                  <a:lnTo>
                    <a:pt x="1818208" y="59728"/>
                  </a:lnTo>
                  <a:lnTo>
                    <a:pt x="1816011" y="60236"/>
                  </a:lnTo>
                  <a:lnTo>
                    <a:pt x="1814563" y="61506"/>
                  </a:lnTo>
                  <a:lnTo>
                    <a:pt x="1813115" y="62522"/>
                  </a:lnTo>
                  <a:lnTo>
                    <a:pt x="1812848" y="64046"/>
                  </a:lnTo>
                  <a:lnTo>
                    <a:pt x="1806181" y="67094"/>
                  </a:lnTo>
                  <a:lnTo>
                    <a:pt x="1803933" y="66078"/>
                  </a:lnTo>
                  <a:lnTo>
                    <a:pt x="1802815" y="65443"/>
                  </a:lnTo>
                  <a:lnTo>
                    <a:pt x="1798205" y="67348"/>
                  </a:lnTo>
                  <a:lnTo>
                    <a:pt x="1797799" y="68745"/>
                  </a:lnTo>
                  <a:lnTo>
                    <a:pt x="1786724" y="68364"/>
                  </a:lnTo>
                  <a:lnTo>
                    <a:pt x="1789696" y="67475"/>
                  </a:lnTo>
                  <a:lnTo>
                    <a:pt x="1788134" y="66078"/>
                  </a:lnTo>
                  <a:lnTo>
                    <a:pt x="1786737" y="64554"/>
                  </a:lnTo>
                  <a:lnTo>
                    <a:pt x="1790230" y="63284"/>
                  </a:lnTo>
                  <a:lnTo>
                    <a:pt x="1784426" y="61887"/>
                  </a:lnTo>
                  <a:lnTo>
                    <a:pt x="1783905" y="61760"/>
                  </a:lnTo>
                  <a:lnTo>
                    <a:pt x="1779676" y="60744"/>
                  </a:lnTo>
                  <a:lnTo>
                    <a:pt x="1775980" y="59855"/>
                  </a:lnTo>
                  <a:lnTo>
                    <a:pt x="1764360" y="57950"/>
                  </a:lnTo>
                  <a:lnTo>
                    <a:pt x="1755127" y="55537"/>
                  </a:lnTo>
                  <a:lnTo>
                    <a:pt x="1748091" y="50457"/>
                  </a:lnTo>
                  <a:lnTo>
                    <a:pt x="1745691" y="52616"/>
                  </a:lnTo>
                  <a:lnTo>
                    <a:pt x="1751812" y="55791"/>
                  </a:lnTo>
                  <a:lnTo>
                    <a:pt x="1759064" y="58458"/>
                  </a:lnTo>
                  <a:lnTo>
                    <a:pt x="1760080" y="59220"/>
                  </a:lnTo>
                  <a:lnTo>
                    <a:pt x="1760258" y="60744"/>
                  </a:lnTo>
                  <a:lnTo>
                    <a:pt x="1755914" y="60617"/>
                  </a:lnTo>
                  <a:lnTo>
                    <a:pt x="1749488" y="59220"/>
                  </a:lnTo>
                  <a:lnTo>
                    <a:pt x="1746262" y="58077"/>
                  </a:lnTo>
                  <a:lnTo>
                    <a:pt x="1743392" y="57061"/>
                  </a:lnTo>
                  <a:lnTo>
                    <a:pt x="1738642" y="53886"/>
                  </a:lnTo>
                  <a:lnTo>
                    <a:pt x="1733829" y="49314"/>
                  </a:lnTo>
                  <a:lnTo>
                    <a:pt x="1732902" y="48552"/>
                  </a:lnTo>
                  <a:lnTo>
                    <a:pt x="1732127" y="47917"/>
                  </a:lnTo>
                  <a:lnTo>
                    <a:pt x="1727009" y="43726"/>
                  </a:lnTo>
                  <a:lnTo>
                    <a:pt x="1716252" y="37884"/>
                  </a:lnTo>
                  <a:lnTo>
                    <a:pt x="1718017" y="38773"/>
                  </a:lnTo>
                  <a:lnTo>
                    <a:pt x="1718310" y="38392"/>
                  </a:lnTo>
                  <a:lnTo>
                    <a:pt x="1720062" y="39154"/>
                  </a:lnTo>
                  <a:lnTo>
                    <a:pt x="1718957" y="38392"/>
                  </a:lnTo>
                  <a:lnTo>
                    <a:pt x="1718221" y="37884"/>
                  </a:lnTo>
                  <a:lnTo>
                    <a:pt x="1713979" y="34963"/>
                  </a:lnTo>
                  <a:lnTo>
                    <a:pt x="1706194" y="35217"/>
                  </a:lnTo>
                  <a:lnTo>
                    <a:pt x="1705038" y="34328"/>
                  </a:lnTo>
                  <a:lnTo>
                    <a:pt x="1702015" y="32016"/>
                  </a:lnTo>
                  <a:lnTo>
                    <a:pt x="1702015" y="34328"/>
                  </a:lnTo>
                  <a:lnTo>
                    <a:pt x="1694395" y="32677"/>
                  </a:lnTo>
                  <a:lnTo>
                    <a:pt x="1666240" y="24676"/>
                  </a:lnTo>
                  <a:lnTo>
                    <a:pt x="1667789" y="24168"/>
                  </a:lnTo>
                  <a:lnTo>
                    <a:pt x="1672932" y="24803"/>
                  </a:lnTo>
                  <a:lnTo>
                    <a:pt x="1676450" y="25311"/>
                  </a:lnTo>
                  <a:lnTo>
                    <a:pt x="1674774" y="24168"/>
                  </a:lnTo>
                  <a:lnTo>
                    <a:pt x="1673098" y="23025"/>
                  </a:lnTo>
                  <a:lnTo>
                    <a:pt x="1672907" y="22898"/>
                  </a:lnTo>
                  <a:lnTo>
                    <a:pt x="1672158" y="22390"/>
                  </a:lnTo>
                  <a:lnTo>
                    <a:pt x="1667090" y="22898"/>
                  </a:lnTo>
                  <a:lnTo>
                    <a:pt x="1663788" y="20993"/>
                  </a:lnTo>
                  <a:lnTo>
                    <a:pt x="1662455" y="20231"/>
                  </a:lnTo>
                  <a:lnTo>
                    <a:pt x="1667192" y="19596"/>
                  </a:lnTo>
                  <a:lnTo>
                    <a:pt x="1675752" y="22009"/>
                  </a:lnTo>
                  <a:lnTo>
                    <a:pt x="1685912" y="25438"/>
                  </a:lnTo>
                  <a:lnTo>
                    <a:pt x="1687156" y="25717"/>
                  </a:lnTo>
                  <a:lnTo>
                    <a:pt x="1684870" y="28359"/>
                  </a:lnTo>
                  <a:lnTo>
                    <a:pt x="1690649" y="30264"/>
                  </a:lnTo>
                  <a:lnTo>
                    <a:pt x="1696021" y="32169"/>
                  </a:lnTo>
                  <a:lnTo>
                    <a:pt x="1702015" y="34328"/>
                  </a:lnTo>
                  <a:lnTo>
                    <a:pt x="1702015" y="32016"/>
                  </a:lnTo>
                  <a:lnTo>
                    <a:pt x="1700237" y="30645"/>
                  </a:lnTo>
                  <a:lnTo>
                    <a:pt x="1698739" y="29502"/>
                  </a:lnTo>
                  <a:lnTo>
                    <a:pt x="1692744" y="30645"/>
                  </a:lnTo>
                  <a:lnTo>
                    <a:pt x="1688858" y="26111"/>
                  </a:lnTo>
                  <a:lnTo>
                    <a:pt x="1695424" y="27597"/>
                  </a:lnTo>
                  <a:lnTo>
                    <a:pt x="1690497" y="25311"/>
                  </a:lnTo>
                  <a:lnTo>
                    <a:pt x="1689176" y="24930"/>
                  </a:lnTo>
                  <a:lnTo>
                    <a:pt x="1684299" y="23533"/>
                  </a:lnTo>
                  <a:lnTo>
                    <a:pt x="1680184" y="22136"/>
                  </a:lnTo>
                  <a:lnTo>
                    <a:pt x="1681416" y="20612"/>
                  </a:lnTo>
                  <a:lnTo>
                    <a:pt x="1681518" y="20485"/>
                  </a:lnTo>
                  <a:lnTo>
                    <a:pt x="1674317" y="20612"/>
                  </a:lnTo>
                  <a:lnTo>
                    <a:pt x="1671269" y="19596"/>
                  </a:lnTo>
                  <a:lnTo>
                    <a:pt x="1658035" y="15278"/>
                  </a:lnTo>
                  <a:lnTo>
                    <a:pt x="1647825" y="14516"/>
                  </a:lnTo>
                  <a:lnTo>
                    <a:pt x="1649183" y="12357"/>
                  </a:lnTo>
                  <a:lnTo>
                    <a:pt x="1649260" y="12230"/>
                  </a:lnTo>
                  <a:lnTo>
                    <a:pt x="1646936" y="12230"/>
                  </a:lnTo>
                  <a:lnTo>
                    <a:pt x="1642249" y="12357"/>
                  </a:lnTo>
                  <a:lnTo>
                    <a:pt x="1638134" y="11849"/>
                  </a:lnTo>
                  <a:lnTo>
                    <a:pt x="1640789" y="10960"/>
                  </a:lnTo>
                  <a:lnTo>
                    <a:pt x="1643443" y="10325"/>
                  </a:lnTo>
                  <a:lnTo>
                    <a:pt x="1646110" y="9817"/>
                  </a:lnTo>
                  <a:lnTo>
                    <a:pt x="1637512" y="9182"/>
                  </a:lnTo>
                  <a:lnTo>
                    <a:pt x="1629117" y="7531"/>
                  </a:lnTo>
                  <a:lnTo>
                    <a:pt x="1625117" y="6807"/>
                  </a:lnTo>
                  <a:lnTo>
                    <a:pt x="1625447" y="7150"/>
                  </a:lnTo>
                  <a:lnTo>
                    <a:pt x="1624584" y="9055"/>
                  </a:lnTo>
                  <a:lnTo>
                    <a:pt x="1622513" y="10198"/>
                  </a:lnTo>
                  <a:lnTo>
                    <a:pt x="1627352" y="11468"/>
                  </a:lnTo>
                  <a:lnTo>
                    <a:pt x="1613039" y="12357"/>
                  </a:lnTo>
                  <a:lnTo>
                    <a:pt x="1608988" y="11595"/>
                  </a:lnTo>
                  <a:lnTo>
                    <a:pt x="1604060" y="10071"/>
                  </a:lnTo>
                  <a:lnTo>
                    <a:pt x="1601254" y="9436"/>
                  </a:lnTo>
                  <a:lnTo>
                    <a:pt x="1600136" y="9182"/>
                  </a:lnTo>
                  <a:lnTo>
                    <a:pt x="1594916" y="8801"/>
                  </a:lnTo>
                  <a:lnTo>
                    <a:pt x="1587601" y="9817"/>
                  </a:lnTo>
                  <a:lnTo>
                    <a:pt x="1585391" y="10502"/>
                  </a:lnTo>
                  <a:lnTo>
                    <a:pt x="1594231" y="9436"/>
                  </a:lnTo>
                  <a:lnTo>
                    <a:pt x="1587665" y="12484"/>
                  </a:lnTo>
                  <a:lnTo>
                    <a:pt x="1581365" y="13627"/>
                  </a:lnTo>
                  <a:lnTo>
                    <a:pt x="1573288" y="15913"/>
                  </a:lnTo>
                  <a:lnTo>
                    <a:pt x="1569072" y="16167"/>
                  </a:lnTo>
                  <a:lnTo>
                    <a:pt x="1565656" y="17691"/>
                  </a:lnTo>
                  <a:lnTo>
                    <a:pt x="1565275" y="17945"/>
                  </a:lnTo>
                  <a:lnTo>
                    <a:pt x="1567865" y="19342"/>
                  </a:lnTo>
                  <a:lnTo>
                    <a:pt x="1569910" y="19723"/>
                  </a:lnTo>
                  <a:lnTo>
                    <a:pt x="1568005" y="20993"/>
                  </a:lnTo>
                  <a:lnTo>
                    <a:pt x="1564081" y="18453"/>
                  </a:lnTo>
                  <a:lnTo>
                    <a:pt x="1561668" y="23025"/>
                  </a:lnTo>
                  <a:lnTo>
                    <a:pt x="1556118" y="22263"/>
                  </a:lnTo>
                  <a:lnTo>
                    <a:pt x="1557134" y="19850"/>
                  </a:lnTo>
                  <a:lnTo>
                    <a:pt x="1556778" y="19723"/>
                  </a:lnTo>
                  <a:lnTo>
                    <a:pt x="1556804" y="19469"/>
                  </a:lnTo>
                  <a:lnTo>
                    <a:pt x="1556664" y="19469"/>
                  </a:lnTo>
                  <a:lnTo>
                    <a:pt x="1555127" y="21120"/>
                  </a:lnTo>
                  <a:lnTo>
                    <a:pt x="1553527" y="22771"/>
                  </a:lnTo>
                  <a:lnTo>
                    <a:pt x="1555623" y="24904"/>
                  </a:lnTo>
                  <a:lnTo>
                    <a:pt x="1556791" y="25819"/>
                  </a:lnTo>
                  <a:lnTo>
                    <a:pt x="1555889" y="25184"/>
                  </a:lnTo>
                  <a:lnTo>
                    <a:pt x="1555623" y="24904"/>
                  </a:lnTo>
                  <a:lnTo>
                    <a:pt x="1553514" y="22771"/>
                  </a:lnTo>
                  <a:lnTo>
                    <a:pt x="1551863" y="21094"/>
                  </a:lnTo>
                  <a:lnTo>
                    <a:pt x="1551863" y="23787"/>
                  </a:lnTo>
                  <a:lnTo>
                    <a:pt x="1551571" y="23787"/>
                  </a:lnTo>
                  <a:lnTo>
                    <a:pt x="1551711" y="23660"/>
                  </a:lnTo>
                  <a:lnTo>
                    <a:pt x="1551863" y="23787"/>
                  </a:lnTo>
                  <a:lnTo>
                    <a:pt x="1551863" y="21094"/>
                  </a:lnTo>
                  <a:lnTo>
                    <a:pt x="1546161" y="15278"/>
                  </a:lnTo>
                  <a:lnTo>
                    <a:pt x="1542669" y="11722"/>
                  </a:lnTo>
                  <a:lnTo>
                    <a:pt x="1542478" y="13373"/>
                  </a:lnTo>
                  <a:lnTo>
                    <a:pt x="1541881" y="15151"/>
                  </a:lnTo>
                  <a:lnTo>
                    <a:pt x="1533753" y="19850"/>
                  </a:lnTo>
                  <a:lnTo>
                    <a:pt x="1534363" y="18834"/>
                  </a:lnTo>
                  <a:lnTo>
                    <a:pt x="1538541" y="11849"/>
                  </a:lnTo>
                  <a:lnTo>
                    <a:pt x="1530578" y="18834"/>
                  </a:lnTo>
                  <a:lnTo>
                    <a:pt x="1530604" y="15151"/>
                  </a:lnTo>
                  <a:lnTo>
                    <a:pt x="1525346" y="20358"/>
                  </a:lnTo>
                  <a:lnTo>
                    <a:pt x="1520825" y="24041"/>
                  </a:lnTo>
                  <a:lnTo>
                    <a:pt x="1516011" y="27343"/>
                  </a:lnTo>
                  <a:lnTo>
                    <a:pt x="1509852" y="31026"/>
                  </a:lnTo>
                  <a:lnTo>
                    <a:pt x="1513039" y="31026"/>
                  </a:lnTo>
                  <a:lnTo>
                    <a:pt x="1511439" y="35725"/>
                  </a:lnTo>
                  <a:lnTo>
                    <a:pt x="1503451" y="41694"/>
                  </a:lnTo>
                  <a:lnTo>
                    <a:pt x="1500835" y="42202"/>
                  </a:lnTo>
                  <a:lnTo>
                    <a:pt x="1500466" y="41567"/>
                  </a:lnTo>
                  <a:lnTo>
                    <a:pt x="1499209" y="42075"/>
                  </a:lnTo>
                  <a:lnTo>
                    <a:pt x="1495183" y="44970"/>
                  </a:lnTo>
                  <a:lnTo>
                    <a:pt x="1495183" y="49695"/>
                  </a:lnTo>
                  <a:lnTo>
                    <a:pt x="1493570" y="48171"/>
                  </a:lnTo>
                  <a:lnTo>
                    <a:pt x="1493062" y="47663"/>
                  </a:lnTo>
                  <a:lnTo>
                    <a:pt x="1493494" y="48069"/>
                  </a:lnTo>
                  <a:lnTo>
                    <a:pt x="1495183" y="49695"/>
                  </a:lnTo>
                  <a:lnTo>
                    <a:pt x="1495183" y="44970"/>
                  </a:lnTo>
                  <a:lnTo>
                    <a:pt x="1493901" y="45885"/>
                  </a:lnTo>
                  <a:lnTo>
                    <a:pt x="1494942" y="43853"/>
                  </a:lnTo>
                  <a:lnTo>
                    <a:pt x="1497139" y="39027"/>
                  </a:lnTo>
                  <a:lnTo>
                    <a:pt x="1503489" y="37376"/>
                  </a:lnTo>
                  <a:lnTo>
                    <a:pt x="1503603" y="36233"/>
                  </a:lnTo>
                  <a:lnTo>
                    <a:pt x="1505077" y="34328"/>
                  </a:lnTo>
                  <a:lnTo>
                    <a:pt x="1505102" y="33185"/>
                  </a:lnTo>
                  <a:lnTo>
                    <a:pt x="1498168" y="35979"/>
                  </a:lnTo>
                  <a:lnTo>
                    <a:pt x="1490751" y="42951"/>
                  </a:lnTo>
                  <a:lnTo>
                    <a:pt x="1490751" y="43853"/>
                  </a:lnTo>
                  <a:lnTo>
                    <a:pt x="1490687" y="44234"/>
                  </a:lnTo>
                  <a:lnTo>
                    <a:pt x="1490560" y="44056"/>
                  </a:lnTo>
                  <a:lnTo>
                    <a:pt x="1490357" y="43980"/>
                  </a:lnTo>
                  <a:lnTo>
                    <a:pt x="1490256" y="43599"/>
                  </a:lnTo>
                  <a:lnTo>
                    <a:pt x="1490484" y="43942"/>
                  </a:lnTo>
                  <a:lnTo>
                    <a:pt x="1490751" y="43853"/>
                  </a:lnTo>
                  <a:lnTo>
                    <a:pt x="1490751" y="42951"/>
                  </a:lnTo>
                  <a:lnTo>
                    <a:pt x="1490332" y="43345"/>
                  </a:lnTo>
                  <a:lnTo>
                    <a:pt x="1490218" y="43510"/>
                  </a:lnTo>
                  <a:lnTo>
                    <a:pt x="1490052" y="43091"/>
                  </a:lnTo>
                  <a:lnTo>
                    <a:pt x="1489494" y="41770"/>
                  </a:lnTo>
                  <a:lnTo>
                    <a:pt x="1489494" y="45161"/>
                  </a:lnTo>
                  <a:lnTo>
                    <a:pt x="1489379" y="45504"/>
                  </a:lnTo>
                  <a:lnTo>
                    <a:pt x="1489252" y="45402"/>
                  </a:lnTo>
                  <a:lnTo>
                    <a:pt x="1487678" y="47028"/>
                  </a:lnTo>
                  <a:lnTo>
                    <a:pt x="1487639" y="47409"/>
                  </a:lnTo>
                  <a:lnTo>
                    <a:pt x="1487525" y="47193"/>
                  </a:lnTo>
                  <a:lnTo>
                    <a:pt x="1487309" y="46774"/>
                  </a:lnTo>
                  <a:lnTo>
                    <a:pt x="1487246" y="46647"/>
                  </a:lnTo>
                  <a:lnTo>
                    <a:pt x="1486839" y="46024"/>
                  </a:lnTo>
                  <a:lnTo>
                    <a:pt x="1488198" y="45110"/>
                  </a:lnTo>
                  <a:lnTo>
                    <a:pt x="1488719" y="44996"/>
                  </a:lnTo>
                  <a:lnTo>
                    <a:pt x="1489252" y="45402"/>
                  </a:lnTo>
                  <a:lnTo>
                    <a:pt x="1489494" y="45161"/>
                  </a:lnTo>
                  <a:lnTo>
                    <a:pt x="1489494" y="41770"/>
                  </a:lnTo>
                  <a:lnTo>
                    <a:pt x="1487957" y="38125"/>
                  </a:lnTo>
                  <a:lnTo>
                    <a:pt x="1487957" y="45161"/>
                  </a:lnTo>
                  <a:lnTo>
                    <a:pt x="1486814" y="46012"/>
                  </a:lnTo>
                  <a:lnTo>
                    <a:pt x="1486738" y="45885"/>
                  </a:lnTo>
                  <a:lnTo>
                    <a:pt x="1486649" y="45758"/>
                  </a:lnTo>
                  <a:lnTo>
                    <a:pt x="1486242" y="44615"/>
                  </a:lnTo>
                  <a:lnTo>
                    <a:pt x="1487538" y="45250"/>
                  </a:lnTo>
                  <a:lnTo>
                    <a:pt x="1487957" y="45161"/>
                  </a:lnTo>
                  <a:lnTo>
                    <a:pt x="1487957" y="38125"/>
                  </a:lnTo>
                  <a:lnTo>
                    <a:pt x="1487538" y="37122"/>
                  </a:lnTo>
                  <a:lnTo>
                    <a:pt x="1486839" y="33693"/>
                  </a:lnTo>
                  <a:lnTo>
                    <a:pt x="1486204" y="30645"/>
                  </a:lnTo>
                  <a:lnTo>
                    <a:pt x="1484655" y="25311"/>
                  </a:lnTo>
                  <a:lnTo>
                    <a:pt x="1484553" y="21501"/>
                  </a:lnTo>
                  <a:lnTo>
                    <a:pt x="1484274" y="16675"/>
                  </a:lnTo>
                  <a:lnTo>
                    <a:pt x="1484261" y="16548"/>
                  </a:lnTo>
                  <a:lnTo>
                    <a:pt x="1482953" y="16040"/>
                  </a:lnTo>
                  <a:lnTo>
                    <a:pt x="1481035" y="16421"/>
                  </a:lnTo>
                  <a:lnTo>
                    <a:pt x="1478597" y="16675"/>
                  </a:lnTo>
                  <a:lnTo>
                    <a:pt x="1478241" y="16421"/>
                  </a:lnTo>
                  <a:lnTo>
                    <a:pt x="1479702" y="15532"/>
                  </a:lnTo>
                  <a:lnTo>
                    <a:pt x="1475232" y="17056"/>
                  </a:lnTo>
                  <a:lnTo>
                    <a:pt x="1469910" y="19215"/>
                  </a:lnTo>
                  <a:lnTo>
                    <a:pt x="1455839" y="25717"/>
                  </a:lnTo>
                  <a:lnTo>
                    <a:pt x="1454150" y="26327"/>
                  </a:lnTo>
                  <a:lnTo>
                    <a:pt x="1453730" y="27089"/>
                  </a:lnTo>
                  <a:lnTo>
                    <a:pt x="1450835" y="27724"/>
                  </a:lnTo>
                  <a:lnTo>
                    <a:pt x="1448777" y="28613"/>
                  </a:lnTo>
                  <a:lnTo>
                    <a:pt x="1445971" y="29629"/>
                  </a:lnTo>
                  <a:lnTo>
                    <a:pt x="1443101" y="31026"/>
                  </a:lnTo>
                  <a:lnTo>
                    <a:pt x="1440014" y="31788"/>
                  </a:lnTo>
                  <a:lnTo>
                    <a:pt x="1436890" y="32296"/>
                  </a:lnTo>
                  <a:lnTo>
                    <a:pt x="1433690" y="32550"/>
                  </a:lnTo>
                  <a:lnTo>
                    <a:pt x="1430578" y="32550"/>
                  </a:lnTo>
                  <a:lnTo>
                    <a:pt x="1429943" y="32931"/>
                  </a:lnTo>
                  <a:lnTo>
                    <a:pt x="1428711" y="33566"/>
                  </a:lnTo>
                  <a:lnTo>
                    <a:pt x="1425956" y="33693"/>
                  </a:lnTo>
                  <a:lnTo>
                    <a:pt x="1417104" y="32931"/>
                  </a:lnTo>
                  <a:lnTo>
                    <a:pt x="1408290" y="31407"/>
                  </a:lnTo>
                  <a:lnTo>
                    <a:pt x="1403997" y="30772"/>
                  </a:lnTo>
                  <a:lnTo>
                    <a:pt x="1398854" y="30010"/>
                  </a:lnTo>
                  <a:lnTo>
                    <a:pt x="1388173" y="29375"/>
                  </a:lnTo>
                  <a:lnTo>
                    <a:pt x="1386814" y="28359"/>
                  </a:lnTo>
                  <a:lnTo>
                    <a:pt x="1380515" y="23660"/>
                  </a:lnTo>
                  <a:lnTo>
                    <a:pt x="1376819" y="24041"/>
                  </a:lnTo>
                  <a:lnTo>
                    <a:pt x="1378800" y="26327"/>
                  </a:lnTo>
                  <a:lnTo>
                    <a:pt x="1379270" y="28359"/>
                  </a:lnTo>
                  <a:lnTo>
                    <a:pt x="1371015" y="27851"/>
                  </a:lnTo>
                  <a:lnTo>
                    <a:pt x="1367599" y="26962"/>
                  </a:lnTo>
                  <a:lnTo>
                    <a:pt x="1364170" y="26073"/>
                  </a:lnTo>
                  <a:lnTo>
                    <a:pt x="1362900" y="24549"/>
                  </a:lnTo>
                  <a:lnTo>
                    <a:pt x="1363002" y="23660"/>
                  </a:lnTo>
                  <a:lnTo>
                    <a:pt x="1363230" y="22771"/>
                  </a:lnTo>
                  <a:lnTo>
                    <a:pt x="1362811" y="22263"/>
                  </a:lnTo>
                  <a:lnTo>
                    <a:pt x="1361859" y="21120"/>
                  </a:lnTo>
                  <a:lnTo>
                    <a:pt x="1355204" y="21120"/>
                  </a:lnTo>
                  <a:lnTo>
                    <a:pt x="1346987" y="20739"/>
                  </a:lnTo>
                  <a:lnTo>
                    <a:pt x="1337741" y="19215"/>
                  </a:lnTo>
                  <a:lnTo>
                    <a:pt x="1330629" y="16802"/>
                  </a:lnTo>
                  <a:lnTo>
                    <a:pt x="1328013" y="15913"/>
                  </a:lnTo>
                  <a:lnTo>
                    <a:pt x="1332750" y="16040"/>
                  </a:lnTo>
                  <a:lnTo>
                    <a:pt x="1336065" y="17564"/>
                  </a:lnTo>
                  <a:lnTo>
                    <a:pt x="1340332" y="18199"/>
                  </a:lnTo>
                  <a:lnTo>
                    <a:pt x="1335252" y="15913"/>
                  </a:lnTo>
                  <a:lnTo>
                    <a:pt x="1330439" y="13754"/>
                  </a:lnTo>
                  <a:lnTo>
                    <a:pt x="1337551" y="13855"/>
                  </a:lnTo>
                  <a:lnTo>
                    <a:pt x="1337144" y="13754"/>
                  </a:lnTo>
                  <a:lnTo>
                    <a:pt x="1331937" y="12484"/>
                  </a:lnTo>
                  <a:lnTo>
                    <a:pt x="1329283" y="12103"/>
                  </a:lnTo>
                  <a:lnTo>
                    <a:pt x="1321320" y="10960"/>
                  </a:lnTo>
                  <a:lnTo>
                    <a:pt x="1310881" y="9182"/>
                  </a:lnTo>
                  <a:lnTo>
                    <a:pt x="1299743" y="8547"/>
                  </a:lnTo>
                  <a:lnTo>
                    <a:pt x="1298841" y="12103"/>
                  </a:lnTo>
                  <a:lnTo>
                    <a:pt x="1291488" y="10452"/>
                  </a:lnTo>
                  <a:lnTo>
                    <a:pt x="1293622" y="10452"/>
                  </a:lnTo>
                  <a:lnTo>
                    <a:pt x="1293977" y="10071"/>
                  </a:lnTo>
                  <a:lnTo>
                    <a:pt x="1296085" y="10198"/>
                  </a:lnTo>
                  <a:lnTo>
                    <a:pt x="1294930" y="10071"/>
                  </a:lnTo>
                  <a:lnTo>
                    <a:pt x="1287970" y="9309"/>
                  </a:lnTo>
                  <a:lnTo>
                    <a:pt x="1282954" y="11214"/>
                  </a:lnTo>
                  <a:lnTo>
                    <a:pt x="1277239" y="14135"/>
                  </a:lnTo>
                  <a:lnTo>
                    <a:pt x="1267040" y="15913"/>
                  </a:lnTo>
                  <a:lnTo>
                    <a:pt x="1260640" y="16802"/>
                  </a:lnTo>
                  <a:lnTo>
                    <a:pt x="1255864" y="16802"/>
                  </a:lnTo>
                  <a:lnTo>
                    <a:pt x="1260055" y="15024"/>
                  </a:lnTo>
                  <a:lnTo>
                    <a:pt x="1255395" y="16675"/>
                  </a:lnTo>
                  <a:lnTo>
                    <a:pt x="1250772" y="18199"/>
                  </a:lnTo>
                  <a:lnTo>
                    <a:pt x="1246543" y="20866"/>
                  </a:lnTo>
                  <a:lnTo>
                    <a:pt x="1242555" y="22263"/>
                  </a:lnTo>
                  <a:lnTo>
                    <a:pt x="1242961" y="20980"/>
                  </a:lnTo>
                  <a:lnTo>
                    <a:pt x="1229067" y="26962"/>
                  </a:lnTo>
                  <a:lnTo>
                    <a:pt x="1229106" y="26708"/>
                  </a:lnTo>
                  <a:lnTo>
                    <a:pt x="1226985" y="28359"/>
                  </a:lnTo>
                  <a:lnTo>
                    <a:pt x="1222146" y="31661"/>
                  </a:lnTo>
                  <a:lnTo>
                    <a:pt x="1219238" y="32550"/>
                  </a:lnTo>
                  <a:lnTo>
                    <a:pt x="1215339" y="32131"/>
                  </a:lnTo>
                  <a:lnTo>
                    <a:pt x="1213637" y="32804"/>
                  </a:lnTo>
                  <a:lnTo>
                    <a:pt x="1210144" y="33439"/>
                  </a:lnTo>
                  <a:lnTo>
                    <a:pt x="1206550" y="32042"/>
                  </a:lnTo>
                  <a:lnTo>
                    <a:pt x="1205890" y="31788"/>
                  </a:lnTo>
                  <a:lnTo>
                    <a:pt x="1214335" y="29629"/>
                  </a:lnTo>
                  <a:lnTo>
                    <a:pt x="1220965" y="28867"/>
                  </a:lnTo>
                  <a:lnTo>
                    <a:pt x="1215263" y="26708"/>
                  </a:lnTo>
                  <a:lnTo>
                    <a:pt x="1204163" y="28867"/>
                  </a:lnTo>
                  <a:lnTo>
                    <a:pt x="1196924" y="28028"/>
                  </a:lnTo>
                  <a:lnTo>
                    <a:pt x="1198346" y="29121"/>
                  </a:lnTo>
                  <a:lnTo>
                    <a:pt x="1195057" y="32042"/>
                  </a:lnTo>
                  <a:lnTo>
                    <a:pt x="1192631" y="30645"/>
                  </a:lnTo>
                  <a:lnTo>
                    <a:pt x="1187831" y="29375"/>
                  </a:lnTo>
                  <a:lnTo>
                    <a:pt x="1189304" y="29248"/>
                  </a:lnTo>
                  <a:lnTo>
                    <a:pt x="1190764" y="29121"/>
                  </a:lnTo>
                  <a:lnTo>
                    <a:pt x="1195425" y="27851"/>
                  </a:lnTo>
                  <a:lnTo>
                    <a:pt x="1192110" y="27470"/>
                  </a:lnTo>
                  <a:lnTo>
                    <a:pt x="1201902" y="26835"/>
                  </a:lnTo>
                  <a:lnTo>
                    <a:pt x="1197013" y="24422"/>
                  </a:lnTo>
                  <a:lnTo>
                    <a:pt x="1191399" y="23152"/>
                  </a:lnTo>
                  <a:lnTo>
                    <a:pt x="1184859" y="22009"/>
                  </a:lnTo>
                  <a:lnTo>
                    <a:pt x="1177188" y="19850"/>
                  </a:lnTo>
                  <a:lnTo>
                    <a:pt x="1181493" y="22009"/>
                  </a:lnTo>
                  <a:lnTo>
                    <a:pt x="1187640" y="24930"/>
                  </a:lnTo>
                  <a:lnTo>
                    <a:pt x="1191158" y="27597"/>
                  </a:lnTo>
                  <a:lnTo>
                    <a:pt x="1187538" y="29248"/>
                  </a:lnTo>
                  <a:lnTo>
                    <a:pt x="1184859" y="28613"/>
                  </a:lnTo>
                  <a:lnTo>
                    <a:pt x="1184325" y="28486"/>
                  </a:lnTo>
                  <a:lnTo>
                    <a:pt x="1180096" y="27851"/>
                  </a:lnTo>
                  <a:lnTo>
                    <a:pt x="1173607" y="28613"/>
                  </a:lnTo>
                  <a:lnTo>
                    <a:pt x="1173848" y="26073"/>
                  </a:lnTo>
                  <a:lnTo>
                    <a:pt x="1167638" y="25946"/>
                  </a:lnTo>
                  <a:lnTo>
                    <a:pt x="1159827" y="25057"/>
                  </a:lnTo>
                  <a:lnTo>
                    <a:pt x="1160094" y="24168"/>
                  </a:lnTo>
                  <a:lnTo>
                    <a:pt x="1160818" y="21628"/>
                  </a:lnTo>
                  <a:lnTo>
                    <a:pt x="1152283" y="21501"/>
                  </a:lnTo>
                  <a:lnTo>
                    <a:pt x="1152652" y="23406"/>
                  </a:lnTo>
                  <a:lnTo>
                    <a:pt x="1147470" y="24168"/>
                  </a:lnTo>
                  <a:lnTo>
                    <a:pt x="1138008" y="22517"/>
                  </a:lnTo>
                  <a:lnTo>
                    <a:pt x="1137145" y="20993"/>
                  </a:lnTo>
                  <a:lnTo>
                    <a:pt x="1136345" y="19596"/>
                  </a:lnTo>
                  <a:lnTo>
                    <a:pt x="1134402" y="17056"/>
                  </a:lnTo>
                  <a:lnTo>
                    <a:pt x="1129169" y="16929"/>
                  </a:lnTo>
                  <a:lnTo>
                    <a:pt x="1131379" y="18707"/>
                  </a:lnTo>
                  <a:lnTo>
                    <a:pt x="1133017" y="20739"/>
                  </a:lnTo>
                  <a:lnTo>
                    <a:pt x="1126439" y="20993"/>
                  </a:lnTo>
                  <a:lnTo>
                    <a:pt x="1126109" y="20993"/>
                  </a:lnTo>
                  <a:lnTo>
                    <a:pt x="1125347" y="20866"/>
                  </a:lnTo>
                  <a:lnTo>
                    <a:pt x="1123073" y="20485"/>
                  </a:lnTo>
                  <a:lnTo>
                    <a:pt x="1116977" y="19469"/>
                  </a:lnTo>
                  <a:lnTo>
                    <a:pt x="1108138" y="18961"/>
                  </a:lnTo>
                  <a:lnTo>
                    <a:pt x="1098638" y="19342"/>
                  </a:lnTo>
                  <a:lnTo>
                    <a:pt x="1087501" y="20485"/>
                  </a:lnTo>
                  <a:lnTo>
                    <a:pt x="1079144" y="19939"/>
                  </a:lnTo>
                  <a:lnTo>
                    <a:pt x="1077061" y="20739"/>
                  </a:lnTo>
                  <a:lnTo>
                    <a:pt x="1074940" y="20866"/>
                  </a:lnTo>
                  <a:lnTo>
                    <a:pt x="1075829" y="19469"/>
                  </a:lnTo>
                  <a:lnTo>
                    <a:pt x="1072502" y="21120"/>
                  </a:lnTo>
                  <a:lnTo>
                    <a:pt x="1071511" y="22517"/>
                  </a:lnTo>
                  <a:lnTo>
                    <a:pt x="1069848" y="24041"/>
                  </a:lnTo>
                  <a:lnTo>
                    <a:pt x="1064450" y="26111"/>
                  </a:lnTo>
                  <a:lnTo>
                    <a:pt x="1060030" y="27978"/>
                  </a:lnTo>
                  <a:lnTo>
                    <a:pt x="1050988" y="28740"/>
                  </a:lnTo>
                  <a:lnTo>
                    <a:pt x="1040168" y="30391"/>
                  </a:lnTo>
                  <a:lnTo>
                    <a:pt x="1030312" y="34836"/>
                  </a:lnTo>
                  <a:lnTo>
                    <a:pt x="1026922" y="35090"/>
                  </a:lnTo>
                  <a:lnTo>
                    <a:pt x="1031087" y="32296"/>
                  </a:lnTo>
                  <a:lnTo>
                    <a:pt x="1029728" y="31407"/>
                  </a:lnTo>
                  <a:lnTo>
                    <a:pt x="1020584" y="36360"/>
                  </a:lnTo>
                  <a:lnTo>
                    <a:pt x="1015250" y="39408"/>
                  </a:lnTo>
                  <a:lnTo>
                    <a:pt x="1010653" y="42329"/>
                  </a:lnTo>
                  <a:lnTo>
                    <a:pt x="1003642" y="46901"/>
                  </a:lnTo>
                  <a:lnTo>
                    <a:pt x="999578" y="47409"/>
                  </a:lnTo>
                  <a:lnTo>
                    <a:pt x="995565" y="47790"/>
                  </a:lnTo>
                  <a:lnTo>
                    <a:pt x="991603" y="47917"/>
                  </a:lnTo>
                  <a:lnTo>
                    <a:pt x="995133" y="49060"/>
                  </a:lnTo>
                  <a:lnTo>
                    <a:pt x="993381" y="51727"/>
                  </a:lnTo>
                  <a:lnTo>
                    <a:pt x="988072" y="55029"/>
                  </a:lnTo>
                  <a:lnTo>
                    <a:pt x="980973" y="58204"/>
                  </a:lnTo>
                  <a:lnTo>
                    <a:pt x="984338" y="58966"/>
                  </a:lnTo>
                  <a:lnTo>
                    <a:pt x="987298" y="59601"/>
                  </a:lnTo>
                  <a:lnTo>
                    <a:pt x="989266" y="59728"/>
                  </a:lnTo>
                  <a:lnTo>
                    <a:pt x="983932" y="61379"/>
                  </a:lnTo>
                  <a:lnTo>
                    <a:pt x="978496" y="62776"/>
                  </a:lnTo>
                  <a:lnTo>
                    <a:pt x="972985" y="63792"/>
                  </a:lnTo>
                  <a:lnTo>
                    <a:pt x="970915" y="63411"/>
                  </a:lnTo>
                  <a:lnTo>
                    <a:pt x="972045" y="62522"/>
                  </a:lnTo>
                  <a:lnTo>
                    <a:pt x="972527" y="62141"/>
                  </a:lnTo>
                  <a:lnTo>
                    <a:pt x="973505" y="61506"/>
                  </a:lnTo>
                  <a:lnTo>
                    <a:pt x="975067" y="60490"/>
                  </a:lnTo>
                  <a:lnTo>
                    <a:pt x="972134" y="61506"/>
                  </a:lnTo>
                  <a:lnTo>
                    <a:pt x="966139" y="60617"/>
                  </a:lnTo>
                  <a:lnTo>
                    <a:pt x="969137" y="58458"/>
                  </a:lnTo>
                  <a:lnTo>
                    <a:pt x="973061" y="56299"/>
                  </a:lnTo>
                  <a:lnTo>
                    <a:pt x="979030" y="57696"/>
                  </a:lnTo>
                  <a:lnTo>
                    <a:pt x="977620" y="58661"/>
                  </a:lnTo>
                  <a:lnTo>
                    <a:pt x="976299" y="59575"/>
                  </a:lnTo>
                  <a:lnTo>
                    <a:pt x="975067" y="60413"/>
                  </a:lnTo>
                  <a:lnTo>
                    <a:pt x="980973" y="58166"/>
                  </a:lnTo>
                  <a:lnTo>
                    <a:pt x="979055" y="57696"/>
                  </a:lnTo>
                  <a:lnTo>
                    <a:pt x="981214" y="56299"/>
                  </a:lnTo>
                  <a:lnTo>
                    <a:pt x="982599" y="55410"/>
                  </a:lnTo>
                  <a:lnTo>
                    <a:pt x="982789" y="55283"/>
                  </a:lnTo>
                  <a:lnTo>
                    <a:pt x="984275" y="53759"/>
                  </a:lnTo>
                  <a:lnTo>
                    <a:pt x="985647" y="52362"/>
                  </a:lnTo>
                  <a:lnTo>
                    <a:pt x="985888" y="52108"/>
                  </a:lnTo>
                  <a:lnTo>
                    <a:pt x="984758" y="50330"/>
                  </a:lnTo>
                  <a:lnTo>
                    <a:pt x="983830" y="50838"/>
                  </a:lnTo>
                  <a:lnTo>
                    <a:pt x="981989" y="51600"/>
                  </a:lnTo>
                  <a:lnTo>
                    <a:pt x="979893" y="52108"/>
                  </a:lnTo>
                  <a:lnTo>
                    <a:pt x="980808" y="51473"/>
                  </a:lnTo>
                  <a:lnTo>
                    <a:pt x="981354" y="50838"/>
                  </a:lnTo>
                  <a:lnTo>
                    <a:pt x="980287" y="50203"/>
                  </a:lnTo>
                  <a:lnTo>
                    <a:pt x="978801" y="51219"/>
                  </a:lnTo>
                  <a:lnTo>
                    <a:pt x="976363" y="52362"/>
                  </a:lnTo>
                  <a:lnTo>
                    <a:pt x="974217" y="50457"/>
                  </a:lnTo>
                  <a:lnTo>
                    <a:pt x="972502" y="48933"/>
                  </a:lnTo>
                  <a:lnTo>
                    <a:pt x="971778" y="50457"/>
                  </a:lnTo>
                  <a:lnTo>
                    <a:pt x="967727" y="50317"/>
                  </a:lnTo>
                  <a:lnTo>
                    <a:pt x="967727" y="55029"/>
                  </a:lnTo>
                  <a:lnTo>
                    <a:pt x="965034" y="55410"/>
                  </a:lnTo>
                  <a:lnTo>
                    <a:pt x="961898" y="55283"/>
                  </a:lnTo>
                  <a:lnTo>
                    <a:pt x="958469" y="54775"/>
                  </a:lnTo>
                  <a:lnTo>
                    <a:pt x="960602" y="53759"/>
                  </a:lnTo>
                  <a:lnTo>
                    <a:pt x="963930" y="54267"/>
                  </a:lnTo>
                  <a:lnTo>
                    <a:pt x="967727" y="55029"/>
                  </a:lnTo>
                  <a:lnTo>
                    <a:pt x="967727" y="50317"/>
                  </a:lnTo>
                  <a:lnTo>
                    <a:pt x="964996" y="50203"/>
                  </a:lnTo>
                  <a:lnTo>
                    <a:pt x="958227" y="49568"/>
                  </a:lnTo>
                  <a:lnTo>
                    <a:pt x="951395" y="48679"/>
                  </a:lnTo>
                  <a:lnTo>
                    <a:pt x="939901" y="51600"/>
                  </a:lnTo>
                  <a:lnTo>
                    <a:pt x="927938" y="55156"/>
                  </a:lnTo>
                  <a:lnTo>
                    <a:pt x="914438" y="58839"/>
                  </a:lnTo>
                  <a:lnTo>
                    <a:pt x="898347" y="62522"/>
                  </a:lnTo>
                  <a:lnTo>
                    <a:pt x="900366" y="61252"/>
                  </a:lnTo>
                  <a:lnTo>
                    <a:pt x="903986" y="58966"/>
                  </a:lnTo>
                  <a:lnTo>
                    <a:pt x="899083" y="57696"/>
                  </a:lnTo>
                  <a:lnTo>
                    <a:pt x="898969" y="54394"/>
                  </a:lnTo>
                  <a:lnTo>
                    <a:pt x="905103" y="54902"/>
                  </a:lnTo>
                  <a:lnTo>
                    <a:pt x="907872" y="54394"/>
                  </a:lnTo>
                  <a:lnTo>
                    <a:pt x="912025" y="53632"/>
                  </a:lnTo>
                  <a:lnTo>
                    <a:pt x="921473" y="51727"/>
                  </a:lnTo>
                  <a:lnTo>
                    <a:pt x="931037" y="50965"/>
                  </a:lnTo>
                  <a:lnTo>
                    <a:pt x="924255" y="50965"/>
                  </a:lnTo>
                  <a:lnTo>
                    <a:pt x="925639" y="49187"/>
                  </a:lnTo>
                  <a:lnTo>
                    <a:pt x="927366" y="48552"/>
                  </a:lnTo>
                  <a:lnTo>
                    <a:pt x="919594" y="49949"/>
                  </a:lnTo>
                  <a:lnTo>
                    <a:pt x="912025" y="51727"/>
                  </a:lnTo>
                  <a:lnTo>
                    <a:pt x="904506" y="53632"/>
                  </a:lnTo>
                  <a:lnTo>
                    <a:pt x="904633" y="52108"/>
                  </a:lnTo>
                  <a:lnTo>
                    <a:pt x="904722" y="50838"/>
                  </a:lnTo>
                  <a:lnTo>
                    <a:pt x="899452" y="52108"/>
                  </a:lnTo>
                  <a:lnTo>
                    <a:pt x="893318" y="51854"/>
                  </a:lnTo>
                  <a:lnTo>
                    <a:pt x="892822" y="54775"/>
                  </a:lnTo>
                  <a:lnTo>
                    <a:pt x="886002" y="56934"/>
                  </a:lnTo>
                  <a:lnTo>
                    <a:pt x="876566" y="58966"/>
                  </a:lnTo>
                  <a:lnTo>
                    <a:pt x="868248" y="61252"/>
                  </a:lnTo>
                  <a:lnTo>
                    <a:pt x="867435" y="59728"/>
                  </a:lnTo>
                  <a:lnTo>
                    <a:pt x="867460" y="59474"/>
                  </a:lnTo>
                  <a:lnTo>
                    <a:pt x="868006" y="58737"/>
                  </a:lnTo>
                  <a:lnTo>
                    <a:pt x="866597" y="59474"/>
                  </a:lnTo>
                  <a:lnTo>
                    <a:pt x="860869" y="62649"/>
                  </a:lnTo>
                  <a:lnTo>
                    <a:pt x="853160" y="63792"/>
                  </a:lnTo>
                  <a:lnTo>
                    <a:pt x="855840" y="63157"/>
                  </a:lnTo>
                  <a:lnTo>
                    <a:pt x="857338" y="63157"/>
                  </a:lnTo>
                  <a:lnTo>
                    <a:pt x="858227" y="62014"/>
                  </a:lnTo>
                  <a:lnTo>
                    <a:pt x="852398" y="63919"/>
                  </a:lnTo>
                  <a:lnTo>
                    <a:pt x="845654" y="65189"/>
                  </a:lnTo>
                  <a:lnTo>
                    <a:pt x="840638" y="65443"/>
                  </a:lnTo>
                  <a:lnTo>
                    <a:pt x="840016" y="64427"/>
                  </a:lnTo>
                  <a:lnTo>
                    <a:pt x="842683" y="63792"/>
                  </a:lnTo>
                  <a:lnTo>
                    <a:pt x="826706" y="66840"/>
                  </a:lnTo>
                  <a:lnTo>
                    <a:pt x="808888" y="70904"/>
                  </a:lnTo>
                  <a:lnTo>
                    <a:pt x="794042" y="75234"/>
                  </a:lnTo>
                  <a:lnTo>
                    <a:pt x="787069" y="79032"/>
                  </a:lnTo>
                  <a:lnTo>
                    <a:pt x="786879" y="78651"/>
                  </a:lnTo>
                  <a:lnTo>
                    <a:pt x="786968" y="78016"/>
                  </a:lnTo>
                  <a:lnTo>
                    <a:pt x="788504" y="73190"/>
                  </a:lnTo>
                  <a:lnTo>
                    <a:pt x="789406" y="72174"/>
                  </a:lnTo>
                  <a:lnTo>
                    <a:pt x="782180" y="77254"/>
                  </a:lnTo>
                  <a:lnTo>
                    <a:pt x="774827" y="82207"/>
                  </a:lnTo>
                  <a:lnTo>
                    <a:pt x="767321" y="87033"/>
                  </a:lnTo>
                  <a:lnTo>
                    <a:pt x="759637" y="91605"/>
                  </a:lnTo>
                  <a:lnTo>
                    <a:pt x="759460" y="87922"/>
                  </a:lnTo>
                  <a:lnTo>
                    <a:pt x="758723" y="85890"/>
                  </a:lnTo>
                  <a:lnTo>
                    <a:pt x="758405" y="85001"/>
                  </a:lnTo>
                  <a:lnTo>
                    <a:pt x="757809" y="83350"/>
                  </a:lnTo>
                  <a:lnTo>
                    <a:pt x="758380" y="79032"/>
                  </a:lnTo>
                  <a:lnTo>
                    <a:pt x="761111" y="77546"/>
                  </a:lnTo>
                  <a:lnTo>
                    <a:pt x="764133" y="78625"/>
                  </a:lnTo>
                  <a:lnTo>
                    <a:pt x="763244" y="76377"/>
                  </a:lnTo>
                  <a:lnTo>
                    <a:pt x="764882" y="75476"/>
                  </a:lnTo>
                  <a:lnTo>
                    <a:pt x="762774" y="75349"/>
                  </a:lnTo>
                  <a:lnTo>
                    <a:pt x="764082" y="74180"/>
                  </a:lnTo>
                  <a:lnTo>
                    <a:pt x="767334" y="74587"/>
                  </a:lnTo>
                  <a:lnTo>
                    <a:pt x="766737" y="73444"/>
                  </a:lnTo>
                  <a:lnTo>
                    <a:pt x="766203" y="72428"/>
                  </a:lnTo>
                  <a:lnTo>
                    <a:pt x="764971" y="71640"/>
                  </a:lnTo>
                  <a:lnTo>
                    <a:pt x="767067" y="69380"/>
                  </a:lnTo>
                  <a:lnTo>
                    <a:pt x="784606" y="43599"/>
                  </a:lnTo>
                  <a:lnTo>
                    <a:pt x="763447" y="53213"/>
                  </a:lnTo>
                  <a:lnTo>
                    <a:pt x="763447" y="74104"/>
                  </a:lnTo>
                  <a:lnTo>
                    <a:pt x="761834" y="74828"/>
                  </a:lnTo>
                  <a:lnTo>
                    <a:pt x="761390" y="74371"/>
                  </a:lnTo>
                  <a:lnTo>
                    <a:pt x="761834" y="74079"/>
                  </a:lnTo>
                  <a:lnTo>
                    <a:pt x="761987" y="73990"/>
                  </a:lnTo>
                  <a:lnTo>
                    <a:pt x="762279" y="73952"/>
                  </a:lnTo>
                  <a:lnTo>
                    <a:pt x="763447" y="74104"/>
                  </a:lnTo>
                  <a:lnTo>
                    <a:pt x="763447" y="53213"/>
                  </a:lnTo>
                  <a:lnTo>
                    <a:pt x="760285" y="54635"/>
                  </a:lnTo>
                  <a:lnTo>
                    <a:pt x="760158" y="54267"/>
                  </a:lnTo>
                  <a:lnTo>
                    <a:pt x="759294" y="51854"/>
                  </a:lnTo>
                  <a:lnTo>
                    <a:pt x="757085" y="54140"/>
                  </a:lnTo>
                  <a:lnTo>
                    <a:pt x="756348" y="55156"/>
                  </a:lnTo>
                  <a:lnTo>
                    <a:pt x="754367" y="54813"/>
                  </a:lnTo>
                  <a:lnTo>
                    <a:pt x="754367" y="82461"/>
                  </a:lnTo>
                  <a:lnTo>
                    <a:pt x="750455" y="83096"/>
                  </a:lnTo>
                  <a:lnTo>
                    <a:pt x="753325" y="81368"/>
                  </a:lnTo>
                  <a:lnTo>
                    <a:pt x="754367" y="82461"/>
                  </a:lnTo>
                  <a:lnTo>
                    <a:pt x="754367" y="54813"/>
                  </a:lnTo>
                  <a:lnTo>
                    <a:pt x="750620" y="54140"/>
                  </a:lnTo>
                  <a:lnTo>
                    <a:pt x="747991" y="60096"/>
                  </a:lnTo>
                  <a:lnTo>
                    <a:pt x="741489" y="60490"/>
                  </a:lnTo>
                  <a:lnTo>
                    <a:pt x="743737" y="58966"/>
                  </a:lnTo>
                  <a:lnTo>
                    <a:pt x="746747" y="52362"/>
                  </a:lnTo>
                  <a:lnTo>
                    <a:pt x="736866" y="52235"/>
                  </a:lnTo>
                  <a:lnTo>
                    <a:pt x="733298" y="55118"/>
                  </a:lnTo>
                  <a:lnTo>
                    <a:pt x="733298" y="78270"/>
                  </a:lnTo>
                  <a:lnTo>
                    <a:pt x="733209" y="78422"/>
                  </a:lnTo>
                  <a:lnTo>
                    <a:pt x="729754" y="77508"/>
                  </a:lnTo>
                  <a:lnTo>
                    <a:pt x="733298" y="78270"/>
                  </a:lnTo>
                  <a:lnTo>
                    <a:pt x="733298" y="55118"/>
                  </a:lnTo>
                  <a:lnTo>
                    <a:pt x="731824" y="56299"/>
                  </a:lnTo>
                  <a:lnTo>
                    <a:pt x="729348" y="58077"/>
                  </a:lnTo>
                  <a:lnTo>
                    <a:pt x="729348" y="94780"/>
                  </a:lnTo>
                  <a:lnTo>
                    <a:pt x="726960" y="94780"/>
                  </a:lnTo>
                  <a:lnTo>
                    <a:pt x="727189" y="94653"/>
                  </a:lnTo>
                  <a:lnTo>
                    <a:pt x="727659" y="93891"/>
                  </a:lnTo>
                  <a:lnTo>
                    <a:pt x="727811" y="94526"/>
                  </a:lnTo>
                  <a:lnTo>
                    <a:pt x="729348" y="94780"/>
                  </a:lnTo>
                  <a:lnTo>
                    <a:pt x="729348" y="58077"/>
                  </a:lnTo>
                  <a:lnTo>
                    <a:pt x="723658" y="62141"/>
                  </a:lnTo>
                  <a:lnTo>
                    <a:pt x="713130" y="67983"/>
                  </a:lnTo>
                  <a:lnTo>
                    <a:pt x="700976" y="72047"/>
                  </a:lnTo>
                  <a:lnTo>
                    <a:pt x="697572" y="70523"/>
                  </a:lnTo>
                  <a:lnTo>
                    <a:pt x="684580" y="73444"/>
                  </a:lnTo>
                  <a:lnTo>
                    <a:pt x="692797" y="68618"/>
                  </a:lnTo>
                  <a:lnTo>
                    <a:pt x="703884" y="62776"/>
                  </a:lnTo>
                  <a:lnTo>
                    <a:pt x="716292" y="56680"/>
                  </a:lnTo>
                  <a:lnTo>
                    <a:pt x="726986" y="52108"/>
                  </a:lnTo>
                  <a:lnTo>
                    <a:pt x="719594" y="51219"/>
                  </a:lnTo>
                  <a:lnTo>
                    <a:pt x="720255" y="51092"/>
                  </a:lnTo>
                  <a:lnTo>
                    <a:pt x="724801" y="50203"/>
                  </a:lnTo>
                  <a:lnTo>
                    <a:pt x="713892" y="51092"/>
                  </a:lnTo>
                  <a:lnTo>
                    <a:pt x="713168" y="50838"/>
                  </a:lnTo>
                  <a:lnTo>
                    <a:pt x="709917" y="49695"/>
                  </a:lnTo>
                  <a:lnTo>
                    <a:pt x="719683" y="48171"/>
                  </a:lnTo>
                  <a:lnTo>
                    <a:pt x="722884" y="47917"/>
                  </a:lnTo>
                  <a:lnTo>
                    <a:pt x="697382" y="48552"/>
                  </a:lnTo>
                  <a:lnTo>
                    <a:pt x="698754" y="52108"/>
                  </a:lnTo>
                  <a:lnTo>
                    <a:pt x="678180" y="53505"/>
                  </a:lnTo>
                  <a:lnTo>
                    <a:pt x="679348" y="56426"/>
                  </a:lnTo>
                  <a:lnTo>
                    <a:pt x="706716" y="50838"/>
                  </a:lnTo>
                  <a:lnTo>
                    <a:pt x="704621" y="54013"/>
                  </a:lnTo>
                  <a:lnTo>
                    <a:pt x="697331" y="57823"/>
                  </a:lnTo>
                  <a:lnTo>
                    <a:pt x="686396" y="61125"/>
                  </a:lnTo>
                  <a:lnTo>
                    <a:pt x="673379" y="62776"/>
                  </a:lnTo>
                  <a:lnTo>
                    <a:pt x="668705" y="61633"/>
                  </a:lnTo>
                  <a:lnTo>
                    <a:pt x="672363" y="58966"/>
                  </a:lnTo>
                  <a:lnTo>
                    <a:pt x="673061" y="58458"/>
                  </a:lnTo>
                  <a:lnTo>
                    <a:pt x="676363" y="56045"/>
                  </a:lnTo>
                  <a:lnTo>
                    <a:pt x="675906" y="54902"/>
                  </a:lnTo>
                  <a:lnTo>
                    <a:pt x="673671" y="56299"/>
                  </a:lnTo>
                  <a:lnTo>
                    <a:pt x="658964" y="58458"/>
                  </a:lnTo>
                  <a:lnTo>
                    <a:pt x="657263" y="57696"/>
                  </a:lnTo>
                  <a:lnTo>
                    <a:pt x="664768" y="55156"/>
                  </a:lnTo>
                  <a:lnTo>
                    <a:pt x="657809" y="55791"/>
                  </a:lnTo>
                  <a:lnTo>
                    <a:pt x="651421" y="57569"/>
                  </a:lnTo>
                  <a:lnTo>
                    <a:pt x="644626" y="58966"/>
                  </a:lnTo>
                  <a:lnTo>
                    <a:pt x="636435" y="58458"/>
                  </a:lnTo>
                  <a:lnTo>
                    <a:pt x="632269" y="58458"/>
                  </a:lnTo>
                  <a:lnTo>
                    <a:pt x="623697" y="54648"/>
                  </a:lnTo>
                  <a:lnTo>
                    <a:pt x="623125" y="56807"/>
                  </a:lnTo>
                  <a:lnTo>
                    <a:pt x="630186" y="60490"/>
                  </a:lnTo>
                  <a:lnTo>
                    <a:pt x="632383" y="73190"/>
                  </a:lnTo>
                  <a:lnTo>
                    <a:pt x="628078" y="76619"/>
                  </a:lnTo>
                  <a:lnTo>
                    <a:pt x="615848" y="75095"/>
                  </a:lnTo>
                  <a:lnTo>
                    <a:pt x="607136" y="73825"/>
                  </a:lnTo>
                  <a:lnTo>
                    <a:pt x="601065" y="72428"/>
                  </a:lnTo>
                  <a:lnTo>
                    <a:pt x="599516" y="69888"/>
                  </a:lnTo>
                  <a:lnTo>
                    <a:pt x="601916" y="67475"/>
                  </a:lnTo>
                  <a:lnTo>
                    <a:pt x="602538" y="66840"/>
                  </a:lnTo>
                  <a:lnTo>
                    <a:pt x="605066" y="64554"/>
                  </a:lnTo>
                  <a:lnTo>
                    <a:pt x="605764" y="63919"/>
                  </a:lnTo>
                  <a:lnTo>
                    <a:pt x="604812" y="61633"/>
                  </a:lnTo>
                  <a:lnTo>
                    <a:pt x="604621" y="62649"/>
                  </a:lnTo>
                  <a:lnTo>
                    <a:pt x="600925" y="64046"/>
                  </a:lnTo>
                  <a:lnTo>
                    <a:pt x="599376" y="64554"/>
                  </a:lnTo>
                  <a:lnTo>
                    <a:pt x="594969" y="64046"/>
                  </a:lnTo>
                  <a:lnTo>
                    <a:pt x="600900" y="61379"/>
                  </a:lnTo>
                  <a:lnTo>
                    <a:pt x="591578" y="62522"/>
                  </a:lnTo>
                  <a:lnTo>
                    <a:pt x="588327" y="64173"/>
                  </a:lnTo>
                  <a:lnTo>
                    <a:pt x="581964" y="64427"/>
                  </a:lnTo>
                  <a:lnTo>
                    <a:pt x="587413" y="65824"/>
                  </a:lnTo>
                  <a:lnTo>
                    <a:pt x="578624" y="66840"/>
                  </a:lnTo>
                  <a:lnTo>
                    <a:pt x="577926" y="65443"/>
                  </a:lnTo>
                  <a:lnTo>
                    <a:pt x="568794" y="63538"/>
                  </a:lnTo>
                  <a:lnTo>
                    <a:pt x="569950" y="65062"/>
                  </a:lnTo>
                  <a:lnTo>
                    <a:pt x="567423" y="66713"/>
                  </a:lnTo>
                  <a:lnTo>
                    <a:pt x="558736" y="67475"/>
                  </a:lnTo>
                  <a:lnTo>
                    <a:pt x="552704" y="66332"/>
                  </a:lnTo>
                  <a:lnTo>
                    <a:pt x="548398" y="64173"/>
                  </a:lnTo>
                  <a:lnTo>
                    <a:pt x="549351" y="63665"/>
                  </a:lnTo>
                  <a:lnTo>
                    <a:pt x="547674" y="60490"/>
                  </a:lnTo>
                  <a:lnTo>
                    <a:pt x="539800" y="55156"/>
                  </a:lnTo>
                  <a:lnTo>
                    <a:pt x="539254" y="54648"/>
                  </a:lnTo>
                  <a:lnTo>
                    <a:pt x="538137" y="53632"/>
                  </a:lnTo>
                  <a:lnTo>
                    <a:pt x="537311" y="52870"/>
                  </a:lnTo>
                  <a:lnTo>
                    <a:pt x="535914" y="51600"/>
                  </a:lnTo>
                  <a:lnTo>
                    <a:pt x="534390" y="50203"/>
                  </a:lnTo>
                  <a:lnTo>
                    <a:pt x="532434" y="48679"/>
                  </a:lnTo>
                  <a:lnTo>
                    <a:pt x="528675" y="45758"/>
                  </a:lnTo>
                  <a:lnTo>
                    <a:pt x="525868" y="43853"/>
                  </a:lnTo>
                  <a:lnTo>
                    <a:pt x="522795" y="40678"/>
                  </a:lnTo>
                  <a:lnTo>
                    <a:pt x="518972" y="39535"/>
                  </a:lnTo>
                  <a:lnTo>
                    <a:pt x="506298" y="39281"/>
                  </a:lnTo>
                  <a:lnTo>
                    <a:pt x="504647" y="38392"/>
                  </a:lnTo>
                  <a:lnTo>
                    <a:pt x="497090" y="37503"/>
                  </a:lnTo>
                  <a:lnTo>
                    <a:pt x="494957" y="40551"/>
                  </a:lnTo>
                  <a:lnTo>
                    <a:pt x="488251" y="43726"/>
                  </a:lnTo>
                  <a:lnTo>
                    <a:pt x="478066" y="46520"/>
                  </a:lnTo>
                  <a:lnTo>
                    <a:pt x="465188" y="48552"/>
                  </a:lnTo>
                  <a:lnTo>
                    <a:pt x="457911" y="48679"/>
                  </a:lnTo>
                  <a:lnTo>
                    <a:pt x="456209" y="47713"/>
                  </a:lnTo>
                  <a:lnTo>
                    <a:pt x="456323" y="47193"/>
                  </a:lnTo>
                  <a:lnTo>
                    <a:pt x="456615" y="46520"/>
                  </a:lnTo>
                  <a:lnTo>
                    <a:pt x="456196" y="46266"/>
                  </a:lnTo>
                  <a:lnTo>
                    <a:pt x="440436" y="47282"/>
                  </a:lnTo>
                  <a:lnTo>
                    <a:pt x="431101" y="49695"/>
                  </a:lnTo>
                  <a:lnTo>
                    <a:pt x="422630" y="51600"/>
                  </a:lnTo>
                  <a:lnTo>
                    <a:pt x="413194" y="51244"/>
                  </a:lnTo>
                  <a:lnTo>
                    <a:pt x="413194" y="55003"/>
                  </a:lnTo>
                  <a:lnTo>
                    <a:pt x="408889" y="54648"/>
                  </a:lnTo>
                  <a:lnTo>
                    <a:pt x="409206" y="54394"/>
                  </a:lnTo>
                  <a:lnTo>
                    <a:pt x="413194" y="55003"/>
                  </a:lnTo>
                  <a:lnTo>
                    <a:pt x="413194" y="51244"/>
                  </a:lnTo>
                  <a:lnTo>
                    <a:pt x="409511" y="51092"/>
                  </a:lnTo>
                  <a:lnTo>
                    <a:pt x="407847" y="50584"/>
                  </a:lnTo>
                  <a:lnTo>
                    <a:pt x="406603" y="50203"/>
                  </a:lnTo>
                  <a:lnTo>
                    <a:pt x="400354" y="48298"/>
                  </a:lnTo>
                  <a:lnTo>
                    <a:pt x="408990" y="45402"/>
                  </a:lnTo>
                  <a:lnTo>
                    <a:pt x="408876" y="45161"/>
                  </a:lnTo>
                  <a:lnTo>
                    <a:pt x="407035" y="43218"/>
                  </a:lnTo>
                  <a:lnTo>
                    <a:pt x="415137" y="43091"/>
                  </a:lnTo>
                  <a:lnTo>
                    <a:pt x="421830" y="43726"/>
                  </a:lnTo>
                  <a:lnTo>
                    <a:pt x="427786" y="44615"/>
                  </a:lnTo>
                  <a:lnTo>
                    <a:pt x="433692" y="44869"/>
                  </a:lnTo>
                  <a:lnTo>
                    <a:pt x="423646" y="43599"/>
                  </a:lnTo>
                  <a:lnTo>
                    <a:pt x="425564" y="43091"/>
                  </a:lnTo>
                  <a:lnTo>
                    <a:pt x="426999" y="42710"/>
                  </a:lnTo>
                  <a:lnTo>
                    <a:pt x="427469" y="42583"/>
                  </a:lnTo>
                  <a:lnTo>
                    <a:pt x="433717" y="41986"/>
                  </a:lnTo>
                  <a:lnTo>
                    <a:pt x="428993" y="41440"/>
                  </a:lnTo>
                  <a:lnTo>
                    <a:pt x="390194" y="41059"/>
                  </a:lnTo>
                  <a:lnTo>
                    <a:pt x="371551" y="39916"/>
                  </a:lnTo>
                  <a:lnTo>
                    <a:pt x="367753" y="40932"/>
                  </a:lnTo>
                  <a:lnTo>
                    <a:pt x="361188" y="41948"/>
                  </a:lnTo>
                  <a:lnTo>
                    <a:pt x="364299" y="43091"/>
                  </a:lnTo>
                  <a:lnTo>
                    <a:pt x="371068" y="42710"/>
                  </a:lnTo>
                  <a:lnTo>
                    <a:pt x="371856" y="44234"/>
                  </a:lnTo>
                  <a:lnTo>
                    <a:pt x="368007" y="45402"/>
                  </a:lnTo>
                  <a:lnTo>
                    <a:pt x="364820" y="46266"/>
                  </a:lnTo>
                  <a:lnTo>
                    <a:pt x="366903" y="47028"/>
                  </a:lnTo>
                  <a:lnTo>
                    <a:pt x="359867" y="48425"/>
                  </a:lnTo>
                  <a:lnTo>
                    <a:pt x="352272" y="49695"/>
                  </a:lnTo>
                  <a:lnTo>
                    <a:pt x="343979" y="50330"/>
                  </a:lnTo>
                  <a:lnTo>
                    <a:pt x="334835" y="50076"/>
                  </a:lnTo>
                  <a:lnTo>
                    <a:pt x="333108" y="47713"/>
                  </a:lnTo>
                  <a:lnTo>
                    <a:pt x="340804" y="48679"/>
                  </a:lnTo>
                  <a:lnTo>
                    <a:pt x="344385" y="47663"/>
                  </a:lnTo>
                  <a:lnTo>
                    <a:pt x="338975" y="47663"/>
                  </a:lnTo>
                  <a:lnTo>
                    <a:pt x="333425" y="46774"/>
                  </a:lnTo>
                  <a:lnTo>
                    <a:pt x="331838" y="46520"/>
                  </a:lnTo>
                  <a:lnTo>
                    <a:pt x="324599" y="45885"/>
                  </a:lnTo>
                  <a:lnTo>
                    <a:pt x="318897" y="47536"/>
                  </a:lnTo>
                  <a:lnTo>
                    <a:pt x="327875" y="49822"/>
                  </a:lnTo>
                  <a:lnTo>
                    <a:pt x="320649" y="51346"/>
                  </a:lnTo>
                  <a:lnTo>
                    <a:pt x="312801" y="52870"/>
                  </a:lnTo>
                  <a:lnTo>
                    <a:pt x="304533" y="54013"/>
                  </a:lnTo>
                  <a:lnTo>
                    <a:pt x="299542" y="53936"/>
                  </a:lnTo>
                  <a:lnTo>
                    <a:pt x="306730" y="57442"/>
                  </a:lnTo>
                  <a:lnTo>
                    <a:pt x="308165" y="55410"/>
                  </a:lnTo>
                  <a:lnTo>
                    <a:pt x="317271" y="55156"/>
                  </a:lnTo>
                  <a:lnTo>
                    <a:pt x="325564" y="54775"/>
                  </a:lnTo>
                  <a:lnTo>
                    <a:pt x="325221" y="54013"/>
                  </a:lnTo>
                  <a:lnTo>
                    <a:pt x="324586" y="52616"/>
                  </a:lnTo>
                  <a:lnTo>
                    <a:pt x="330504" y="54902"/>
                  </a:lnTo>
                  <a:lnTo>
                    <a:pt x="336232" y="55664"/>
                  </a:lnTo>
                  <a:lnTo>
                    <a:pt x="342430" y="56426"/>
                  </a:lnTo>
                  <a:lnTo>
                    <a:pt x="349758" y="58204"/>
                  </a:lnTo>
                  <a:lnTo>
                    <a:pt x="349415" y="57188"/>
                  </a:lnTo>
                  <a:lnTo>
                    <a:pt x="345922" y="56172"/>
                  </a:lnTo>
                  <a:lnTo>
                    <a:pt x="355358" y="56680"/>
                  </a:lnTo>
                  <a:lnTo>
                    <a:pt x="354939" y="57010"/>
                  </a:lnTo>
                  <a:lnTo>
                    <a:pt x="355396" y="57251"/>
                  </a:lnTo>
                  <a:lnTo>
                    <a:pt x="359003" y="56832"/>
                  </a:lnTo>
                  <a:lnTo>
                    <a:pt x="357593" y="56756"/>
                  </a:lnTo>
                  <a:lnTo>
                    <a:pt x="356501" y="56680"/>
                  </a:lnTo>
                  <a:lnTo>
                    <a:pt x="355511" y="56629"/>
                  </a:lnTo>
                  <a:lnTo>
                    <a:pt x="355879" y="56299"/>
                  </a:lnTo>
                  <a:lnTo>
                    <a:pt x="356209" y="56172"/>
                  </a:lnTo>
                  <a:lnTo>
                    <a:pt x="357530" y="55664"/>
                  </a:lnTo>
                  <a:lnTo>
                    <a:pt x="358178" y="55791"/>
                  </a:lnTo>
                  <a:lnTo>
                    <a:pt x="357657" y="55664"/>
                  </a:lnTo>
                  <a:lnTo>
                    <a:pt x="358063" y="55537"/>
                  </a:lnTo>
                  <a:lnTo>
                    <a:pt x="358101" y="55410"/>
                  </a:lnTo>
                  <a:lnTo>
                    <a:pt x="357454" y="55664"/>
                  </a:lnTo>
                  <a:lnTo>
                    <a:pt x="355180" y="55156"/>
                  </a:lnTo>
                  <a:lnTo>
                    <a:pt x="353352" y="54521"/>
                  </a:lnTo>
                  <a:lnTo>
                    <a:pt x="352590" y="54013"/>
                  </a:lnTo>
                  <a:lnTo>
                    <a:pt x="355193" y="52616"/>
                  </a:lnTo>
                  <a:lnTo>
                    <a:pt x="357314" y="51473"/>
                  </a:lnTo>
                  <a:lnTo>
                    <a:pt x="372465" y="51473"/>
                  </a:lnTo>
                  <a:lnTo>
                    <a:pt x="377075" y="50330"/>
                  </a:lnTo>
                  <a:lnTo>
                    <a:pt x="377583" y="50203"/>
                  </a:lnTo>
                  <a:lnTo>
                    <a:pt x="383222" y="50711"/>
                  </a:lnTo>
                  <a:lnTo>
                    <a:pt x="375221" y="51473"/>
                  </a:lnTo>
                  <a:lnTo>
                    <a:pt x="378307" y="52616"/>
                  </a:lnTo>
                  <a:lnTo>
                    <a:pt x="385953" y="50584"/>
                  </a:lnTo>
                  <a:lnTo>
                    <a:pt x="388416" y="52235"/>
                  </a:lnTo>
                  <a:lnTo>
                    <a:pt x="392087" y="53759"/>
                  </a:lnTo>
                  <a:lnTo>
                    <a:pt x="393128" y="54902"/>
                  </a:lnTo>
                  <a:lnTo>
                    <a:pt x="387667" y="56045"/>
                  </a:lnTo>
                  <a:lnTo>
                    <a:pt x="399643" y="56172"/>
                  </a:lnTo>
                  <a:lnTo>
                    <a:pt x="406704" y="57442"/>
                  </a:lnTo>
                  <a:lnTo>
                    <a:pt x="416407" y="57950"/>
                  </a:lnTo>
                  <a:lnTo>
                    <a:pt x="422389" y="56934"/>
                  </a:lnTo>
                  <a:lnTo>
                    <a:pt x="428040" y="57442"/>
                  </a:lnTo>
                  <a:lnTo>
                    <a:pt x="429425" y="56934"/>
                  </a:lnTo>
                  <a:lnTo>
                    <a:pt x="433552" y="55410"/>
                  </a:lnTo>
                  <a:lnTo>
                    <a:pt x="436308" y="54394"/>
                  </a:lnTo>
                  <a:lnTo>
                    <a:pt x="436651" y="54267"/>
                  </a:lnTo>
                  <a:lnTo>
                    <a:pt x="431736" y="56172"/>
                  </a:lnTo>
                  <a:lnTo>
                    <a:pt x="450519" y="54648"/>
                  </a:lnTo>
                  <a:lnTo>
                    <a:pt x="450697" y="55156"/>
                  </a:lnTo>
                  <a:lnTo>
                    <a:pt x="464820" y="54775"/>
                  </a:lnTo>
                  <a:lnTo>
                    <a:pt x="466636" y="54648"/>
                  </a:lnTo>
                  <a:lnTo>
                    <a:pt x="472097" y="54267"/>
                  </a:lnTo>
                  <a:lnTo>
                    <a:pt x="475742" y="54013"/>
                  </a:lnTo>
                  <a:lnTo>
                    <a:pt x="479386" y="53759"/>
                  </a:lnTo>
                  <a:lnTo>
                    <a:pt x="484289" y="53759"/>
                  </a:lnTo>
                  <a:lnTo>
                    <a:pt x="483590" y="54546"/>
                  </a:lnTo>
                  <a:lnTo>
                    <a:pt x="489038" y="55448"/>
                  </a:lnTo>
                  <a:lnTo>
                    <a:pt x="493382" y="55816"/>
                  </a:lnTo>
                  <a:lnTo>
                    <a:pt x="497192" y="55918"/>
                  </a:lnTo>
                  <a:lnTo>
                    <a:pt x="490626" y="54597"/>
                  </a:lnTo>
                  <a:lnTo>
                    <a:pt x="488353" y="53746"/>
                  </a:lnTo>
                  <a:lnTo>
                    <a:pt x="495261" y="53733"/>
                  </a:lnTo>
                  <a:lnTo>
                    <a:pt x="509689" y="55372"/>
                  </a:lnTo>
                  <a:lnTo>
                    <a:pt x="506082" y="55727"/>
                  </a:lnTo>
                  <a:lnTo>
                    <a:pt x="502069" y="56057"/>
                  </a:lnTo>
                  <a:lnTo>
                    <a:pt x="497205" y="55918"/>
                  </a:lnTo>
                  <a:lnTo>
                    <a:pt x="502056" y="56908"/>
                  </a:lnTo>
                  <a:lnTo>
                    <a:pt x="507606" y="57505"/>
                  </a:lnTo>
                  <a:lnTo>
                    <a:pt x="512940" y="55867"/>
                  </a:lnTo>
                  <a:lnTo>
                    <a:pt x="510362" y="55397"/>
                  </a:lnTo>
                  <a:lnTo>
                    <a:pt x="514007" y="55156"/>
                  </a:lnTo>
                  <a:lnTo>
                    <a:pt x="514616" y="54648"/>
                  </a:lnTo>
                  <a:lnTo>
                    <a:pt x="516039" y="54648"/>
                  </a:lnTo>
                  <a:lnTo>
                    <a:pt x="523773" y="62522"/>
                  </a:lnTo>
                  <a:lnTo>
                    <a:pt x="527113" y="64554"/>
                  </a:lnTo>
                  <a:lnTo>
                    <a:pt x="531685" y="68618"/>
                  </a:lnTo>
                  <a:lnTo>
                    <a:pt x="536448" y="72174"/>
                  </a:lnTo>
                  <a:lnTo>
                    <a:pt x="541147" y="75857"/>
                  </a:lnTo>
                  <a:lnTo>
                    <a:pt x="546214" y="78905"/>
                  </a:lnTo>
                  <a:lnTo>
                    <a:pt x="548551" y="78905"/>
                  </a:lnTo>
                  <a:lnTo>
                    <a:pt x="550214" y="81318"/>
                  </a:lnTo>
                  <a:lnTo>
                    <a:pt x="553783" y="83985"/>
                  </a:lnTo>
                  <a:lnTo>
                    <a:pt x="564375" y="88303"/>
                  </a:lnTo>
                  <a:lnTo>
                    <a:pt x="571500" y="89700"/>
                  </a:lnTo>
                  <a:lnTo>
                    <a:pt x="577900" y="89827"/>
                  </a:lnTo>
                  <a:lnTo>
                    <a:pt x="587260" y="89573"/>
                  </a:lnTo>
                  <a:lnTo>
                    <a:pt x="595464" y="88938"/>
                  </a:lnTo>
                  <a:lnTo>
                    <a:pt x="602551" y="88176"/>
                  </a:lnTo>
                  <a:lnTo>
                    <a:pt x="608495" y="87922"/>
                  </a:lnTo>
                  <a:lnTo>
                    <a:pt x="608838" y="85128"/>
                  </a:lnTo>
                  <a:lnTo>
                    <a:pt x="616077" y="84620"/>
                  </a:lnTo>
                  <a:lnTo>
                    <a:pt x="623430" y="83858"/>
                  </a:lnTo>
                  <a:lnTo>
                    <a:pt x="631202" y="82715"/>
                  </a:lnTo>
                  <a:lnTo>
                    <a:pt x="639699" y="81318"/>
                  </a:lnTo>
                  <a:lnTo>
                    <a:pt x="638784" y="79032"/>
                  </a:lnTo>
                  <a:lnTo>
                    <a:pt x="647534" y="77889"/>
                  </a:lnTo>
                  <a:lnTo>
                    <a:pt x="658050" y="77762"/>
                  </a:lnTo>
                  <a:lnTo>
                    <a:pt x="669709" y="78016"/>
                  </a:lnTo>
                  <a:lnTo>
                    <a:pt x="675805" y="77762"/>
                  </a:lnTo>
                  <a:lnTo>
                    <a:pt x="681901" y="77508"/>
                  </a:lnTo>
                  <a:lnTo>
                    <a:pt x="680859" y="78524"/>
                  </a:lnTo>
                  <a:lnTo>
                    <a:pt x="680212" y="78549"/>
                  </a:lnTo>
                  <a:lnTo>
                    <a:pt x="688809" y="78905"/>
                  </a:lnTo>
                  <a:lnTo>
                    <a:pt x="698614" y="77508"/>
                  </a:lnTo>
                  <a:lnTo>
                    <a:pt x="703948" y="76746"/>
                  </a:lnTo>
                  <a:lnTo>
                    <a:pt x="704684" y="76619"/>
                  </a:lnTo>
                  <a:lnTo>
                    <a:pt x="718731" y="74206"/>
                  </a:lnTo>
                  <a:lnTo>
                    <a:pt x="728091" y="74206"/>
                  </a:lnTo>
                  <a:lnTo>
                    <a:pt x="725043" y="77000"/>
                  </a:lnTo>
                  <a:lnTo>
                    <a:pt x="720763" y="81826"/>
                  </a:lnTo>
                  <a:lnTo>
                    <a:pt x="708240" y="101384"/>
                  </a:lnTo>
                  <a:lnTo>
                    <a:pt x="726249" y="95161"/>
                  </a:lnTo>
                  <a:lnTo>
                    <a:pt x="726897" y="94818"/>
                  </a:lnTo>
                  <a:lnTo>
                    <a:pt x="732624" y="95326"/>
                  </a:lnTo>
                  <a:lnTo>
                    <a:pt x="733564" y="94018"/>
                  </a:lnTo>
                  <a:lnTo>
                    <a:pt x="733628" y="94272"/>
                  </a:lnTo>
                  <a:lnTo>
                    <a:pt x="732726" y="95338"/>
                  </a:lnTo>
                  <a:lnTo>
                    <a:pt x="738238" y="96050"/>
                  </a:lnTo>
                  <a:lnTo>
                    <a:pt x="743381" y="94399"/>
                  </a:lnTo>
                  <a:lnTo>
                    <a:pt x="745998" y="97574"/>
                  </a:lnTo>
                  <a:lnTo>
                    <a:pt x="753999" y="94399"/>
                  </a:lnTo>
                  <a:lnTo>
                    <a:pt x="754316" y="94272"/>
                  </a:lnTo>
                  <a:lnTo>
                    <a:pt x="758342" y="92240"/>
                  </a:lnTo>
                  <a:lnTo>
                    <a:pt x="766114" y="93637"/>
                  </a:lnTo>
                  <a:lnTo>
                    <a:pt x="769505" y="94526"/>
                  </a:lnTo>
                  <a:lnTo>
                    <a:pt x="762101" y="97701"/>
                  </a:lnTo>
                  <a:lnTo>
                    <a:pt x="772210" y="94653"/>
                  </a:lnTo>
                  <a:lnTo>
                    <a:pt x="778065" y="93129"/>
                  </a:lnTo>
                  <a:lnTo>
                    <a:pt x="781138" y="92240"/>
                  </a:lnTo>
                  <a:lnTo>
                    <a:pt x="783323" y="91605"/>
                  </a:lnTo>
                  <a:lnTo>
                    <a:pt x="791641" y="88303"/>
                  </a:lnTo>
                  <a:lnTo>
                    <a:pt x="791235" y="90589"/>
                  </a:lnTo>
                  <a:lnTo>
                    <a:pt x="796734" y="89700"/>
                  </a:lnTo>
                  <a:lnTo>
                    <a:pt x="799223" y="88303"/>
                  </a:lnTo>
                  <a:lnTo>
                    <a:pt x="804875" y="85128"/>
                  </a:lnTo>
                  <a:lnTo>
                    <a:pt x="808482" y="86398"/>
                  </a:lnTo>
                  <a:lnTo>
                    <a:pt x="823785" y="85255"/>
                  </a:lnTo>
                  <a:lnTo>
                    <a:pt x="824471" y="85128"/>
                  </a:lnTo>
                  <a:lnTo>
                    <a:pt x="835469" y="83096"/>
                  </a:lnTo>
                  <a:lnTo>
                    <a:pt x="857935" y="79032"/>
                  </a:lnTo>
                  <a:lnTo>
                    <a:pt x="873810" y="76238"/>
                  </a:lnTo>
                  <a:lnTo>
                    <a:pt x="899223" y="73952"/>
                  </a:lnTo>
                  <a:lnTo>
                    <a:pt x="898677" y="71666"/>
                  </a:lnTo>
                  <a:lnTo>
                    <a:pt x="904036" y="71793"/>
                  </a:lnTo>
                  <a:lnTo>
                    <a:pt x="910780" y="72047"/>
                  </a:lnTo>
                  <a:lnTo>
                    <a:pt x="911491" y="71666"/>
                  </a:lnTo>
                  <a:lnTo>
                    <a:pt x="914361" y="70142"/>
                  </a:lnTo>
                  <a:lnTo>
                    <a:pt x="916279" y="71539"/>
                  </a:lnTo>
                  <a:lnTo>
                    <a:pt x="920534" y="71920"/>
                  </a:lnTo>
                  <a:lnTo>
                    <a:pt x="915758" y="73698"/>
                  </a:lnTo>
                  <a:lnTo>
                    <a:pt x="926020" y="72682"/>
                  </a:lnTo>
                  <a:lnTo>
                    <a:pt x="934300" y="72809"/>
                  </a:lnTo>
                  <a:lnTo>
                    <a:pt x="941768" y="72682"/>
                  </a:lnTo>
                  <a:lnTo>
                    <a:pt x="949591" y="71031"/>
                  </a:lnTo>
                  <a:lnTo>
                    <a:pt x="951496" y="72555"/>
                  </a:lnTo>
                  <a:lnTo>
                    <a:pt x="945946" y="73190"/>
                  </a:lnTo>
                  <a:lnTo>
                    <a:pt x="947635" y="74079"/>
                  </a:lnTo>
                  <a:lnTo>
                    <a:pt x="953008" y="72809"/>
                  </a:lnTo>
                  <a:lnTo>
                    <a:pt x="956475" y="74714"/>
                  </a:lnTo>
                  <a:lnTo>
                    <a:pt x="952271" y="74968"/>
                  </a:lnTo>
                  <a:lnTo>
                    <a:pt x="949566" y="75603"/>
                  </a:lnTo>
                  <a:lnTo>
                    <a:pt x="967003" y="75603"/>
                  </a:lnTo>
                  <a:lnTo>
                    <a:pt x="967905" y="72809"/>
                  </a:lnTo>
                  <a:lnTo>
                    <a:pt x="968463" y="71031"/>
                  </a:lnTo>
                  <a:lnTo>
                    <a:pt x="968717" y="70142"/>
                  </a:lnTo>
                  <a:lnTo>
                    <a:pt x="969568" y="66078"/>
                  </a:lnTo>
                  <a:lnTo>
                    <a:pt x="978293" y="67602"/>
                  </a:lnTo>
                  <a:lnTo>
                    <a:pt x="982827" y="66586"/>
                  </a:lnTo>
                  <a:lnTo>
                    <a:pt x="983576" y="66078"/>
                  </a:lnTo>
                  <a:lnTo>
                    <a:pt x="984516" y="65443"/>
                  </a:lnTo>
                  <a:lnTo>
                    <a:pt x="986942" y="63792"/>
                  </a:lnTo>
                  <a:lnTo>
                    <a:pt x="988441" y="62776"/>
                  </a:lnTo>
                  <a:lnTo>
                    <a:pt x="991616" y="63538"/>
                  </a:lnTo>
                  <a:lnTo>
                    <a:pt x="997013" y="64046"/>
                  </a:lnTo>
                  <a:lnTo>
                    <a:pt x="986472" y="66586"/>
                  </a:lnTo>
                  <a:lnTo>
                    <a:pt x="989495" y="66205"/>
                  </a:lnTo>
                  <a:lnTo>
                    <a:pt x="998804" y="64808"/>
                  </a:lnTo>
                  <a:lnTo>
                    <a:pt x="1005332" y="62776"/>
                  </a:lnTo>
                  <a:lnTo>
                    <a:pt x="1006957" y="62268"/>
                  </a:lnTo>
                  <a:lnTo>
                    <a:pt x="1015123" y="59855"/>
                  </a:lnTo>
                  <a:lnTo>
                    <a:pt x="1021981" y="56680"/>
                  </a:lnTo>
                  <a:lnTo>
                    <a:pt x="1021676" y="55029"/>
                  </a:lnTo>
                  <a:lnTo>
                    <a:pt x="1023683" y="55283"/>
                  </a:lnTo>
                  <a:lnTo>
                    <a:pt x="1024191" y="55029"/>
                  </a:lnTo>
                  <a:lnTo>
                    <a:pt x="1029284" y="52489"/>
                  </a:lnTo>
                  <a:lnTo>
                    <a:pt x="1030554" y="51727"/>
                  </a:lnTo>
                  <a:lnTo>
                    <a:pt x="1054290" y="44107"/>
                  </a:lnTo>
                  <a:lnTo>
                    <a:pt x="1055471" y="43726"/>
                  </a:lnTo>
                  <a:lnTo>
                    <a:pt x="1052017" y="44107"/>
                  </a:lnTo>
                  <a:lnTo>
                    <a:pt x="1055522" y="38900"/>
                  </a:lnTo>
                  <a:lnTo>
                    <a:pt x="1061783" y="40297"/>
                  </a:lnTo>
                  <a:lnTo>
                    <a:pt x="1066977" y="38900"/>
                  </a:lnTo>
                  <a:lnTo>
                    <a:pt x="1071219" y="37757"/>
                  </a:lnTo>
                  <a:lnTo>
                    <a:pt x="1071041" y="38265"/>
                  </a:lnTo>
                  <a:lnTo>
                    <a:pt x="1079652" y="37757"/>
                  </a:lnTo>
                  <a:lnTo>
                    <a:pt x="1081798" y="37630"/>
                  </a:lnTo>
                  <a:lnTo>
                    <a:pt x="1084351" y="38138"/>
                  </a:lnTo>
                  <a:lnTo>
                    <a:pt x="1085850" y="37630"/>
                  </a:lnTo>
                  <a:lnTo>
                    <a:pt x="1086599" y="37376"/>
                  </a:lnTo>
                  <a:lnTo>
                    <a:pt x="1088974" y="37122"/>
                  </a:lnTo>
                  <a:lnTo>
                    <a:pt x="1091323" y="36487"/>
                  </a:lnTo>
                  <a:lnTo>
                    <a:pt x="1102372" y="38900"/>
                  </a:lnTo>
                  <a:lnTo>
                    <a:pt x="1101407" y="36487"/>
                  </a:lnTo>
                  <a:lnTo>
                    <a:pt x="1101305" y="36233"/>
                  </a:lnTo>
                  <a:lnTo>
                    <a:pt x="1104328" y="35090"/>
                  </a:lnTo>
                  <a:lnTo>
                    <a:pt x="1105674" y="34582"/>
                  </a:lnTo>
                  <a:lnTo>
                    <a:pt x="1113790" y="36614"/>
                  </a:lnTo>
                  <a:lnTo>
                    <a:pt x="1123924" y="39535"/>
                  </a:lnTo>
                  <a:lnTo>
                    <a:pt x="1134351" y="40932"/>
                  </a:lnTo>
                  <a:lnTo>
                    <a:pt x="1129792" y="38773"/>
                  </a:lnTo>
                  <a:lnTo>
                    <a:pt x="1136040" y="40043"/>
                  </a:lnTo>
                  <a:lnTo>
                    <a:pt x="1143457" y="44107"/>
                  </a:lnTo>
                  <a:lnTo>
                    <a:pt x="1150073" y="48069"/>
                  </a:lnTo>
                  <a:lnTo>
                    <a:pt x="1157706" y="51473"/>
                  </a:lnTo>
                  <a:lnTo>
                    <a:pt x="1153502" y="51219"/>
                  </a:lnTo>
                  <a:lnTo>
                    <a:pt x="1151242" y="51219"/>
                  </a:lnTo>
                  <a:lnTo>
                    <a:pt x="1159891" y="53251"/>
                  </a:lnTo>
                  <a:lnTo>
                    <a:pt x="1161592" y="52108"/>
                  </a:lnTo>
                  <a:lnTo>
                    <a:pt x="1161859" y="51473"/>
                  </a:lnTo>
                  <a:lnTo>
                    <a:pt x="1162481" y="49949"/>
                  </a:lnTo>
                  <a:lnTo>
                    <a:pt x="1168666" y="49314"/>
                  </a:lnTo>
                  <a:lnTo>
                    <a:pt x="1171143" y="51473"/>
                  </a:lnTo>
                  <a:lnTo>
                    <a:pt x="1164640" y="53505"/>
                  </a:lnTo>
                  <a:lnTo>
                    <a:pt x="1174457" y="55029"/>
                  </a:lnTo>
                  <a:lnTo>
                    <a:pt x="1181328" y="55410"/>
                  </a:lnTo>
                  <a:lnTo>
                    <a:pt x="1192733" y="54394"/>
                  </a:lnTo>
                  <a:lnTo>
                    <a:pt x="1205966" y="53378"/>
                  </a:lnTo>
                  <a:lnTo>
                    <a:pt x="1218323" y="53505"/>
                  </a:lnTo>
                  <a:lnTo>
                    <a:pt x="1217904" y="53378"/>
                  </a:lnTo>
                  <a:lnTo>
                    <a:pt x="1214932" y="52489"/>
                  </a:lnTo>
                  <a:lnTo>
                    <a:pt x="1211808" y="51346"/>
                  </a:lnTo>
                  <a:lnTo>
                    <a:pt x="1218844" y="49568"/>
                  </a:lnTo>
                  <a:lnTo>
                    <a:pt x="1220393" y="49314"/>
                  </a:lnTo>
                  <a:lnTo>
                    <a:pt x="1224241" y="48679"/>
                  </a:lnTo>
                  <a:lnTo>
                    <a:pt x="1231976" y="48806"/>
                  </a:lnTo>
                  <a:lnTo>
                    <a:pt x="1232446" y="48679"/>
                  </a:lnTo>
                  <a:lnTo>
                    <a:pt x="1239824" y="46647"/>
                  </a:lnTo>
                  <a:lnTo>
                    <a:pt x="1246949" y="44488"/>
                  </a:lnTo>
                  <a:lnTo>
                    <a:pt x="1248321" y="44107"/>
                  </a:lnTo>
                  <a:lnTo>
                    <a:pt x="1252093" y="42456"/>
                  </a:lnTo>
                  <a:lnTo>
                    <a:pt x="1254252" y="41059"/>
                  </a:lnTo>
                  <a:lnTo>
                    <a:pt x="1255839" y="39154"/>
                  </a:lnTo>
                  <a:lnTo>
                    <a:pt x="1257058" y="39154"/>
                  </a:lnTo>
                  <a:lnTo>
                    <a:pt x="1257566" y="39281"/>
                  </a:lnTo>
                  <a:lnTo>
                    <a:pt x="1257681" y="39598"/>
                  </a:lnTo>
                  <a:lnTo>
                    <a:pt x="1255572" y="40881"/>
                  </a:lnTo>
                  <a:lnTo>
                    <a:pt x="1254442" y="41808"/>
                  </a:lnTo>
                  <a:lnTo>
                    <a:pt x="1255115" y="42164"/>
                  </a:lnTo>
                  <a:lnTo>
                    <a:pt x="1257147" y="40894"/>
                  </a:lnTo>
                  <a:lnTo>
                    <a:pt x="1257947" y="40043"/>
                  </a:lnTo>
                  <a:lnTo>
                    <a:pt x="1257744" y="39649"/>
                  </a:lnTo>
                  <a:lnTo>
                    <a:pt x="1258887" y="39154"/>
                  </a:lnTo>
                  <a:lnTo>
                    <a:pt x="1259763" y="38773"/>
                  </a:lnTo>
                  <a:lnTo>
                    <a:pt x="1260932" y="38265"/>
                  </a:lnTo>
                  <a:lnTo>
                    <a:pt x="1266380" y="36487"/>
                  </a:lnTo>
                  <a:lnTo>
                    <a:pt x="1271612" y="34709"/>
                  </a:lnTo>
                  <a:lnTo>
                    <a:pt x="1272209" y="34582"/>
                  </a:lnTo>
                  <a:lnTo>
                    <a:pt x="1276959" y="33566"/>
                  </a:lnTo>
                  <a:lnTo>
                    <a:pt x="1277480" y="33439"/>
                  </a:lnTo>
                  <a:lnTo>
                    <a:pt x="1281049" y="32550"/>
                  </a:lnTo>
                  <a:lnTo>
                    <a:pt x="1282065" y="32296"/>
                  </a:lnTo>
                  <a:lnTo>
                    <a:pt x="1284236" y="30772"/>
                  </a:lnTo>
                  <a:lnTo>
                    <a:pt x="1288199" y="33312"/>
                  </a:lnTo>
                  <a:lnTo>
                    <a:pt x="1294218" y="34328"/>
                  </a:lnTo>
                  <a:lnTo>
                    <a:pt x="1309649" y="34582"/>
                  </a:lnTo>
                  <a:lnTo>
                    <a:pt x="1320431" y="35090"/>
                  </a:lnTo>
                  <a:lnTo>
                    <a:pt x="1330617" y="35979"/>
                  </a:lnTo>
                  <a:lnTo>
                    <a:pt x="1329626" y="40043"/>
                  </a:lnTo>
                  <a:lnTo>
                    <a:pt x="1337246" y="41567"/>
                  </a:lnTo>
                  <a:lnTo>
                    <a:pt x="1352626" y="45110"/>
                  </a:lnTo>
                  <a:lnTo>
                    <a:pt x="1351889" y="45758"/>
                  </a:lnTo>
                  <a:lnTo>
                    <a:pt x="1361414" y="48171"/>
                  </a:lnTo>
                  <a:lnTo>
                    <a:pt x="1368450" y="49187"/>
                  </a:lnTo>
                  <a:lnTo>
                    <a:pt x="1373797" y="49187"/>
                  </a:lnTo>
                  <a:lnTo>
                    <a:pt x="1378292" y="48679"/>
                  </a:lnTo>
                  <a:lnTo>
                    <a:pt x="1381683" y="50076"/>
                  </a:lnTo>
                  <a:lnTo>
                    <a:pt x="1378966" y="50203"/>
                  </a:lnTo>
                  <a:lnTo>
                    <a:pt x="1378559" y="50584"/>
                  </a:lnTo>
                  <a:lnTo>
                    <a:pt x="1392123" y="54140"/>
                  </a:lnTo>
                  <a:lnTo>
                    <a:pt x="1401864" y="55664"/>
                  </a:lnTo>
                  <a:lnTo>
                    <a:pt x="1411147" y="55410"/>
                  </a:lnTo>
                  <a:lnTo>
                    <a:pt x="1423352" y="53632"/>
                  </a:lnTo>
                  <a:lnTo>
                    <a:pt x="1425409" y="56299"/>
                  </a:lnTo>
                  <a:lnTo>
                    <a:pt x="1427911" y="55918"/>
                  </a:lnTo>
                  <a:lnTo>
                    <a:pt x="1435735" y="56045"/>
                  </a:lnTo>
                  <a:lnTo>
                    <a:pt x="1439151" y="55918"/>
                  </a:lnTo>
                  <a:lnTo>
                    <a:pt x="1445971" y="55664"/>
                  </a:lnTo>
                  <a:lnTo>
                    <a:pt x="1453959" y="54394"/>
                  </a:lnTo>
                  <a:lnTo>
                    <a:pt x="1458125" y="53632"/>
                  </a:lnTo>
                  <a:lnTo>
                    <a:pt x="1457896" y="53632"/>
                  </a:lnTo>
                  <a:lnTo>
                    <a:pt x="1459166" y="53505"/>
                  </a:lnTo>
                  <a:lnTo>
                    <a:pt x="1459560" y="53378"/>
                  </a:lnTo>
                  <a:lnTo>
                    <a:pt x="1460766" y="52870"/>
                  </a:lnTo>
                  <a:lnTo>
                    <a:pt x="1461960" y="52489"/>
                  </a:lnTo>
                  <a:lnTo>
                    <a:pt x="1463192" y="51981"/>
                  </a:lnTo>
                  <a:lnTo>
                    <a:pt x="1465072" y="50965"/>
                  </a:lnTo>
                  <a:lnTo>
                    <a:pt x="1466062" y="50457"/>
                  </a:lnTo>
                  <a:lnTo>
                    <a:pt x="1466316" y="50457"/>
                  </a:lnTo>
                  <a:lnTo>
                    <a:pt x="1466418" y="51092"/>
                  </a:lnTo>
                  <a:lnTo>
                    <a:pt x="1466888" y="52108"/>
                  </a:lnTo>
                  <a:lnTo>
                    <a:pt x="1466989" y="52235"/>
                  </a:lnTo>
                  <a:lnTo>
                    <a:pt x="1467053" y="52616"/>
                  </a:lnTo>
                  <a:lnTo>
                    <a:pt x="1466938" y="52743"/>
                  </a:lnTo>
                  <a:lnTo>
                    <a:pt x="1466519" y="52997"/>
                  </a:lnTo>
                  <a:lnTo>
                    <a:pt x="1466100" y="52616"/>
                  </a:lnTo>
                  <a:lnTo>
                    <a:pt x="1466824" y="53886"/>
                  </a:lnTo>
                  <a:lnTo>
                    <a:pt x="1467789" y="56172"/>
                  </a:lnTo>
                  <a:lnTo>
                    <a:pt x="1470812" y="62268"/>
                  </a:lnTo>
                  <a:lnTo>
                    <a:pt x="1474355" y="67983"/>
                  </a:lnTo>
                  <a:lnTo>
                    <a:pt x="1483817" y="78905"/>
                  </a:lnTo>
                  <a:lnTo>
                    <a:pt x="1495806" y="71640"/>
                  </a:lnTo>
                  <a:lnTo>
                    <a:pt x="1503984" y="66713"/>
                  </a:lnTo>
                  <a:lnTo>
                    <a:pt x="1513751" y="60363"/>
                  </a:lnTo>
                  <a:lnTo>
                    <a:pt x="1518018" y="56553"/>
                  </a:lnTo>
                  <a:lnTo>
                    <a:pt x="1520863" y="54013"/>
                  </a:lnTo>
                  <a:lnTo>
                    <a:pt x="1520990" y="53759"/>
                  </a:lnTo>
                  <a:lnTo>
                    <a:pt x="1523022" y="49695"/>
                  </a:lnTo>
                  <a:lnTo>
                    <a:pt x="1524038" y="47663"/>
                  </a:lnTo>
                  <a:lnTo>
                    <a:pt x="1525879" y="45885"/>
                  </a:lnTo>
                  <a:lnTo>
                    <a:pt x="1529676" y="42202"/>
                  </a:lnTo>
                  <a:lnTo>
                    <a:pt x="1531505" y="40424"/>
                  </a:lnTo>
                  <a:lnTo>
                    <a:pt x="1535823" y="36233"/>
                  </a:lnTo>
                  <a:lnTo>
                    <a:pt x="1528318" y="40424"/>
                  </a:lnTo>
                  <a:lnTo>
                    <a:pt x="1528432" y="38265"/>
                  </a:lnTo>
                  <a:lnTo>
                    <a:pt x="1530057" y="35090"/>
                  </a:lnTo>
                  <a:lnTo>
                    <a:pt x="1527924" y="34709"/>
                  </a:lnTo>
                  <a:lnTo>
                    <a:pt x="1533486" y="31026"/>
                  </a:lnTo>
                  <a:lnTo>
                    <a:pt x="1538871" y="28486"/>
                  </a:lnTo>
                  <a:lnTo>
                    <a:pt x="1540103" y="28308"/>
                  </a:lnTo>
                  <a:lnTo>
                    <a:pt x="1540522" y="29273"/>
                  </a:lnTo>
                  <a:lnTo>
                    <a:pt x="1540662" y="29121"/>
                  </a:lnTo>
                  <a:lnTo>
                    <a:pt x="1540573" y="29375"/>
                  </a:lnTo>
                  <a:lnTo>
                    <a:pt x="1541614" y="31661"/>
                  </a:lnTo>
                  <a:lnTo>
                    <a:pt x="1541818" y="32105"/>
                  </a:lnTo>
                  <a:lnTo>
                    <a:pt x="1541907" y="32296"/>
                  </a:lnTo>
                  <a:lnTo>
                    <a:pt x="1542199" y="32931"/>
                  </a:lnTo>
                  <a:lnTo>
                    <a:pt x="1543697" y="34328"/>
                  </a:lnTo>
                  <a:lnTo>
                    <a:pt x="1543011" y="34709"/>
                  </a:lnTo>
                  <a:lnTo>
                    <a:pt x="1550504" y="40551"/>
                  </a:lnTo>
                  <a:lnTo>
                    <a:pt x="1556702" y="40932"/>
                  </a:lnTo>
                  <a:lnTo>
                    <a:pt x="1563243" y="41440"/>
                  </a:lnTo>
                  <a:lnTo>
                    <a:pt x="1566494" y="41440"/>
                  </a:lnTo>
                  <a:lnTo>
                    <a:pt x="1569770" y="41186"/>
                  </a:lnTo>
                  <a:lnTo>
                    <a:pt x="1574850" y="40043"/>
                  </a:lnTo>
                  <a:lnTo>
                    <a:pt x="1576628" y="39408"/>
                  </a:lnTo>
                  <a:lnTo>
                    <a:pt x="1581772" y="37503"/>
                  </a:lnTo>
                  <a:lnTo>
                    <a:pt x="1588338" y="35090"/>
                  </a:lnTo>
                  <a:lnTo>
                    <a:pt x="1595043" y="33312"/>
                  </a:lnTo>
                  <a:lnTo>
                    <a:pt x="1601838" y="32169"/>
                  </a:lnTo>
                  <a:lnTo>
                    <a:pt x="1608645" y="31407"/>
                  </a:lnTo>
                  <a:lnTo>
                    <a:pt x="1622298" y="31407"/>
                  </a:lnTo>
                  <a:lnTo>
                    <a:pt x="1635836" y="33185"/>
                  </a:lnTo>
                  <a:lnTo>
                    <a:pt x="1649260" y="36233"/>
                  </a:lnTo>
                  <a:lnTo>
                    <a:pt x="1662493" y="40170"/>
                  </a:lnTo>
                  <a:lnTo>
                    <a:pt x="1659572" y="35217"/>
                  </a:lnTo>
                  <a:lnTo>
                    <a:pt x="1663738" y="36487"/>
                  </a:lnTo>
                  <a:lnTo>
                    <a:pt x="1671980" y="39535"/>
                  </a:lnTo>
                  <a:lnTo>
                    <a:pt x="1674926" y="41567"/>
                  </a:lnTo>
                  <a:lnTo>
                    <a:pt x="1675257" y="43980"/>
                  </a:lnTo>
                  <a:lnTo>
                    <a:pt x="1666544" y="40678"/>
                  </a:lnTo>
                  <a:lnTo>
                    <a:pt x="1670392" y="44361"/>
                  </a:lnTo>
                  <a:lnTo>
                    <a:pt x="1681886" y="44361"/>
                  </a:lnTo>
                  <a:lnTo>
                    <a:pt x="1682267" y="43980"/>
                  </a:lnTo>
                  <a:lnTo>
                    <a:pt x="1682508" y="43726"/>
                  </a:lnTo>
                  <a:lnTo>
                    <a:pt x="1688287" y="47536"/>
                  </a:lnTo>
                  <a:lnTo>
                    <a:pt x="1685188" y="47917"/>
                  </a:lnTo>
                  <a:lnTo>
                    <a:pt x="1679956" y="47155"/>
                  </a:lnTo>
                  <a:lnTo>
                    <a:pt x="1679346" y="47536"/>
                  </a:lnTo>
                  <a:lnTo>
                    <a:pt x="1686560" y="50076"/>
                  </a:lnTo>
                  <a:lnTo>
                    <a:pt x="1685137" y="49060"/>
                  </a:lnTo>
                  <a:lnTo>
                    <a:pt x="1691525" y="49949"/>
                  </a:lnTo>
                  <a:lnTo>
                    <a:pt x="1692287" y="49060"/>
                  </a:lnTo>
                  <a:lnTo>
                    <a:pt x="1692719" y="48552"/>
                  </a:lnTo>
                  <a:lnTo>
                    <a:pt x="1703222" y="53251"/>
                  </a:lnTo>
                  <a:lnTo>
                    <a:pt x="1709534" y="56896"/>
                  </a:lnTo>
                  <a:lnTo>
                    <a:pt x="1713725" y="58077"/>
                  </a:lnTo>
                  <a:lnTo>
                    <a:pt x="1710055" y="58077"/>
                  </a:lnTo>
                  <a:lnTo>
                    <a:pt x="1708594" y="56972"/>
                  </a:lnTo>
                  <a:lnTo>
                    <a:pt x="1705673" y="57061"/>
                  </a:lnTo>
                  <a:lnTo>
                    <a:pt x="1708264" y="58331"/>
                  </a:lnTo>
                  <a:lnTo>
                    <a:pt x="1708150" y="58585"/>
                  </a:lnTo>
                  <a:lnTo>
                    <a:pt x="1708988" y="59093"/>
                  </a:lnTo>
                  <a:lnTo>
                    <a:pt x="1712302" y="60236"/>
                  </a:lnTo>
                  <a:lnTo>
                    <a:pt x="1728038" y="67348"/>
                  </a:lnTo>
                  <a:lnTo>
                    <a:pt x="1722869" y="61760"/>
                  </a:lnTo>
                  <a:lnTo>
                    <a:pt x="1730489" y="63411"/>
                  </a:lnTo>
                  <a:lnTo>
                    <a:pt x="1737817" y="68237"/>
                  </a:lnTo>
                  <a:lnTo>
                    <a:pt x="1731784" y="61887"/>
                  </a:lnTo>
                  <a:lnTo>
                    <a:pt x="1766697" y="77381"/>
                  </a:lnTo>
                  <a:lnTo>
                    <a:pt x="1802726" y="81826"/>
                  </a:lnTo>
                  <a:lnTo>
                    <a:pt x="1808505" y="80302"/>
                  </a:lnTo>
                  <a:lnTo>
                    <a:pt x="1814118" y="78905"/>
                  </a:lnTo>
                  <a:lnTo>
                    <a:pt x="1819910" y="77000"/>
                  </a:lnTo>
                  <a:lnTo>
                    <a:pt x="1822881" y="76238"/>
                  </a:lnTo>
                  <a:lnTo>
                    <a:pt x="1825701" y="74968"/>
                  </a:lnTo>
                  <a:lnTo>
                    <a:pt x="1828774" y="73825"/>
                  </a:lnTo>
                  <a:lnTo>
                    <a:pt x="1831771" y="72936"/>
                  </a:lnTo>
                  <a:lnTo>
                    <a:pt x="1835213" y="70777"/>
                  </a:lnTo>
                  <a:lnTo>
                    <a:pt x="1836381" y="70396"/>
                  </a:lnTo>
                  <a:lnTo>
                    <a:pt x="1836762" y="70269"/>
                  </a:lnTo>
                  <a:lnTo>
                    <a:pt x="1834629" y="70396"/>
                  </a:lnTo>
                  <a:lnTo>
                    <a:pt x="1831797" y="68745"/>
                  </a:lnTo>
                  <a:lnTo>
                    <a:pt x="1831581" y="68618"/>
                  </a:lnTo>
                  <a:lnTo>
                    <a:pt x="1834362" y="67094"/>
                  </a:lnTo>
                  <a:lnTo>
                    <a:pt x="1839925" y="64046"/>
                  </a:lnTo>
                  <a:lnTo>
                    <a:pt x="1838871" y="69634"/>
                  </a:lnTo>
                  <a:lnTo>
                    <a:pt x="1843392" y="67221"/>
                  </a:lnTo>
                  <a:lnTo>
                    <a:pt x="1846834" y="64935"/>
                  </a:lnTo>
                  <a:lnTo>
                    <a:pt x="1847697" y="64173"/>
                  </a:lnTo>
                  <a:lnTo>
                    <a:pt x="1847430" y="64808"/>
                  </a:lnTo>
                  <a:lnTo>
                    <a:pt x="1847316" y="65697"/>
                  </a:lnTo>
                  <a:lnTo>
                    <a:pt x="1846948" y="66332"/>
                  </a:lnTo>
                  <a:lnTo>
                    <a:pt x="1846732" y="66586"/>
                  </a:lnTo>
                  <a:lnTo>
                    <a:pt x="1846237" y="66713"/>
                  </a:lnTo>
                  <a:lnTo>
                    <a:pt x="1846046" y="66840"/>
                  </a:lnTo>
                  <a:lnTo>
                    <a:pt x="1845818" y="66840"/>
                  </a:lnTo>
                  <a:lnTo>
                    <a:pt x="1845500" y="66586"/>
                  </a:lnTo>
                  <a:lnTo>
                    <a:pt x="1845602" y="67094"/>
                  </a:lnTo>
                  <a:lnTo>
                    <a:pt x="1845703" y="68745"/>
                  </a:lnTo>
                  <a:lnTo>
                    <a:pt x="1847913" y="70015"/>
                  </a:lnTo>
                  <a:lnTo>
                    <a:pt x="1853196" y="83350"/>
                  </a:lnTo>
                  <a:lnTo>
                    <a:pt x="1857971" y="94526"/>
                  </a:lnTo>
                  <a:lnTo>
                    <a:pt x="1858975" y="89700"/>
                  </a:lnTo>
                  <a:lnTo>
                    <a:pt x="1859927" y="93510"/>
                  </a:lnTo>
                  <a:lnTo>
                    <a:pt x="1860105" y="94526"/>
                  </a:lnTo>
                  <a:lnTo>
                    <a:pt x="1860931" y="93510"/>
                  </a:lnTo>
                  <a:lnTo>
                    <a:pt x="1861096" y="93891"/>
                  </a:lnTo>
                  <a:lnTo>
                    <a:pt x="1861629" y="93891"/>
                  </a:lnTo>
                  <a:lnTo>
                    <a:pt x="1861439" y="94399"/>
                  </a:lnTo>
                  <a:lnTo>
                    <a:pt x="1860588" y="96177"/>
                  </a:lnTo>
                  <a:lnTo>
                    <a:pt x="1859407" y="97828"/>
                  </a:lnTo>
                  <a:lnTo>
                    <a:pt x="1863737" y="96685"/>
                  </a:lnTo>
                  <a:lnTo>
                    <a:pt x="1898154" y="81064"/>
                  </a:lnTo>
                  <a:lnTo>
                    <a:pt x="1904301" y="79159"/>
                  </a:lnTo>
                  <a:lnTo>
                    <a:pt x="1913394" y="77127"/>
                  </a:lnTo>
                  <a:lnTo>
                    <a:pt x="1922729" y="75222"/>
                  </a:lnTo>
                  <a:lnTo>
                    <a:pt x="1935238" y="73063"/>
                  </a:lnTo>
                  <a:lnTo>
                    <a:pt x="1941944" y="71920"/>
                  </a:lnTo>
                  <a:lnTo>
                    <a:pt x="1942020" y="71666"/>
                  </a:lnTo>
                  <a:lnTo>
                    <a:pt x="1942223" y="70904"/>
                  </a:lnTo>
                  <a:lnTo>
                    <a:pt x="1937600" y="70142"/>
                  </a:lnTo>
                  <a:lnTo>
                    <a:pt x="1943061" y="67856"/>
                  </a:lnTo>
                  <a:lnTo>
                    <a:pt x="1947887" y="68618"/>
                  </a:lnTo>
                  <a:lnTo>
                    <a:pt x="1952726" y="69888"/>
                  </a:lnTo>
                  <a:lnTo>
                    <a:pt x="1957514" y="71031"/>
                  </a:lnTo>
                  <a:lnTo>
                    <a:pt x="1962683" y="70269"/>
                  </a:lnTo>
                  <a:lnTo>
                    <a:pt x="1962327" y="67856"/>
                  </a:lnTo>
                  <a:lnTo>
                    <a:pt x="1961921" y="65062"/>
                  </a:lnTo>
                  <a:lnTo>
                    <a:pt x="1971763" y="67856"/>
                  </a:lnTo>
                  <a:lnTo>
                    <a:pt x="1968246" y="65951"/>
                  </a:lnTo>
                  <a:lnTo>
                    <a:pt x="1971814" y="65570"/>
                  </a:lnTo>
                  <a:lnTo>
                    <a:pt x="2012048" y="66586"/>
                  </a:lnTo>
                  <a:lnTo>
                    <a:pt x="2053386" y="66459"/>
                  </a:lnTo>
                  <a:lnTo>
                    <a:pt x="2071852" y="65570"/>
                  </a:lnTo>
                  <a:lnTo>
                    <a:pt x="2082406" y="65062"/>
                  </a:lnTo>
                  <a:lnTo>
                    <a:pt x="2095601" y="64427"/>
                  </a:lnTo>
                  <a:lnTo>
                    <a:pt x="2132711" y="60363"/>
                  </a:lnTo>
                  <a:lnTo>
                    <a:pt x="2138502" y="59728"/>
                  </a:lnTo>
                  <a:lnTo>
                    <a:pt x="2130526" y="60363"/>
                  </a:lnTo>
                  <a:lnTo>
                    <a:pt x="2135492" y="58712"/>
                  </a:lnTo>
                  <a:lnTo>
                    <a:pt x="2138642" y="57569"/>
                  </a:lnTo>
                  <a:lnTo>
                    <a:pt x="2141080" y="56680"/>
                  </a:lnTo>
                  <a:lnTo>
                    <a:pt x="2137308" y="57569"/>
                  </a:lnTo>
                  <a:lnTo>
                    <a:pt x="2140483" y="54394"/>
                  </a:lnTo>
                  <a:lnTo>
                    <a:pt x="2139378" y="53505"/>
                  </a:lnTo>
                  <a:lnTo>
                    <a:pt x="2147151" y="51981"/>
                  </a:lnTo>
                  <a:lnTo>
                    <a:pt x="2153285" y="51219"/>
                  </a:lnTo>
                  <a:lnTo>
                    <a:pt x="2155317" y="50965"/>
                  </a:lnTo>
                  <a:lnTo>
                    <a:pt x="2162200" y="48552"/>
                  </a:lnTo>
                  <a:lnTo>
                    <a:pt x="2162924" y="48298"/>
                  </a:lnTo>
                  <a:lnTo>
                    <a:pt x="2163114" y="47917"/>
                  </a:lnTo>
                  <a:lnTo>
                    <a:pt x="2163940" y="46266"/>
                  </a:lnTo>
                  <a:lnTo>
                    <a:pt x="2164194" y="45758"/>
                  </a:lnTo>
                  <a:lnTo>
                    <a:pt x="2167610" y="44107"/>
                  </a:lnTo>
                  <a:lnTo>
                    <a:pt x="2175484" y="40297"/>
                  </a:lnTo>
                  <a:lnTo>
                    <a:pt x="2180755" y="37122"/>
                  </a:lnTo>
                  <a:lnTo>
                    <a:pt x="2182101" y="36233"/>
                  </a:lnTo>
                  <a:lnTo>
                    <a:pt x="2185733" y="33820"/>
                  </a:lnTo>
                  <a:lnTo>
                    <a:pt x="2185886" y="31788"/>
                  </a:lnTo>
                  <a:close/>
                </a:path>
              </a:pathLst>
            </a:custGeom>
            <a:solidFill>
              <a:srgbClr val="FBF6B6"/>
            </a:solidFill>
          </p:spPr>
          <p:txBody>
            <a:bodyPr wrap="square" lIns="0" tIns="0" rIns="0" bIns="0" rtlCol="0"/>
            <a:lstStyle/>
            <a:p>
              <a:endParaRPr sz="1227"/>
            </a:p>
          </p:txBody>
        </p:sp>
        <p:sp>
          <p:nvSpPr>
            <p:cNvPr id="658" name="object 658"/>
            <p:cNvSpPr/>
            <p:nvPr/>
          </p:nvSpPr>
          <p:spPr>
            <a:xfrm>
              <a:off x="4765446" y="3929367"/>
              <a:ext cx="1765935" cy="65405"/>
            </a:xfrm>
            <a:custGeom>
              <a:avLst/>
              <a:gdLst/>
              <a:ahLst/>
              <a:cxnLst/>
              <a:rect l="l" t="t" r="r" b="b"/>
              <a:pathLst>
                <a:path w="1765934" h="65404">
                  <a:moveTo>
                    <a:pt x="5067" y="26250"/>
                  </a:moveTo>
                  <a:lnTo>
                    <a:pt x="0" y="27559"/>
                  </a:lnTo>
                  <a:lnTo>
                    <a:pt x="2908" y="28117"/>
                  </a:lnTo>
                  <a:lnTo>
                    <a:pt x="3111" y="28714"/>
                  </a:lnTo>
                  <a:lnTo>
                    <a:pt x="4762" y="29603"/>
                  </a:lnTo>
                  <a:lnTo>
                    <a:pt x="5067" y="26250"/>
                  </a:lnTo>
                  <a:close/>
                </a:path>
                <a:path w="1765934" h="65404">
                  <a:moveTo>
                    <a:pt x="38976" y="24371"/>
                  </a:moveTo>
                  <a:lnTo>
                    <a:pt x="33388" y="24231"/>
                  </a:lnTo>
                  <a:lnTo>
                    <a:pt x="32296" y="25146"/>
                  </a:lnTo>
                  <a:lnTo>
                    <a:pt x="21513" y="25958"/>
                  </a:lnTo>
                  <a:lnTo>
                    <a:pt x="31419" y="26695"/>
                  </a:lnTo>
                  <a:lnTo>
                    <a:pt x="34086" y="25882"/>
                  </a:lnTo>
                  <a:lnTo>
                    <a:pt x="37909" y="25019"/>
                  </a:lnTo>
                  <a:lnTo>
                    <a:pt x="38976" y="24371"/>
                  </a:lnTo>
                  <a:close/>
                </a:path>
                <a:path w="1765934" h="65404">
                  <a:moveTo>
                    <a:pt x="44462" y="33134"/>
                  </a:moveTo>
                  <a:lnTo>
                    <a:pt x="41516" y="32575"/>
                  </a:lnTo>
                  <a:lnTo>
                    <a:pt x="37515" y="32956"/>
                  </a:lnTo>
                  <a:lnTo>
                    <a:pt x="34937" y="33604"/>
                  </a:lnTo>
                  <a:lnTo>
                    <a:pt x="30937" y="33985"/>
                  </a:lnTo>
                  <a:lnTo>
                    <a:pt x="32588" y="34874"/>
                  </a:lnTo>
                  <a:lnTo>
                    <a:pt x="43357" y="34074"/>
                  </a:lnTo>
                  <a:lnTo>
                    <a:pt x="44462" y="33134"/>
                  </a:lnTo>
                  <a:close/>
                </a:path>
                <a:path w="1765934" h="65404">
                  <a:moveTo>
                    <a:pt x="185254" y="59207"/>
                  </a:moveTo>
                  <a:lnTo>
                    <a:pt x="182524" y="59436"/>
                  </a:lnTo>
                  <a:lnTo>
                    <a:pt x="183286" y="64897"/>
                  </a:lnTo>
                  <a:lnTo>
                    <a:pt x="185254" y="59207"/>
                  </a:lnTo>
                  <a:close/>
                </a:path>
                <a:path w="1765934" h="65404">
                  <a:moveTo>
                    <a:pt x="319163" y="41160"/>
                  </a:moveTo>
                  <a:lnTo>
                    <a:pt x="317944" y="41465"/>
                  </a:lnTo>
                  <a:lnTo>
                    <a:pt x="316661" y="41808"/>
                  </a:lnTo>
                  <a:lnTo>
                    <a:pt x="315290" y="42265"/>
                  </a:lnTo>
                  <a:lnTo>
                    <a:pt x="317500" y="41770"/>
                  </a:lnTo>
                  <a:lnTo>
                    <a:pt x="318528" y="41427"/>
                  </a:lnTo>
                  <a:lnTo>
                    <a:pt x="319163" y="41160"/>
                  </a:lnTo>
                  <a:close/>
                </a:path>
                <a:path w="1765934" h="65404">
                  <a:moveTo>
                    <a:pt x="330847" y="39763"/>
                  </a:moveTo>
                  <a:lnTo>
                    <a:pt x="327075" y="36398"/>
                  </a:lnTo>
                  <a:lnTo>
                    <a:pt x="321043" y="36753"/>
                  </a:lnTo>
                  <a:lnTo>
                    <a:pt x="319405" y="37922"/>
                  </a:lnTo>
                  <a:lnTo>
                    <a:pt x="317995" y="39001"/>
                  </a:lnTo>
                  <a:lnTo>
                    <a:pt x="312648" y="39128"/>
                  </a:lnTo>
                  <a:lnTo>
                    <a:pt x="309765" y="40627"/>
                  </a:lnTo>
                  <a:lnTo>
                    <a:pt x="322148" y="39827"/>
                  </a:lnTo>
                  <a:lnTo>
                    <a:pt x="319163" y="41160"/>
                  </a:lnTo>
                  <a:lnTo>
                    <a:pt x="326758" y="39268"/>
                  </a:lnTo>
                  <a:lnTo>
                    <a:pt x="330847" y="39763"/>
                  </a:lnTo>
                  <a:close/>
                </a:path>
                <a:path w="1765934" h="65404">
                  <a:moveTo>
                    <a:pt x="741375" y="13258"/>
                  </a:moveTo>
                  <a:lnTo>
                    <a:pt x="735418" y="10553"/>
                  </a:lnTo>
                  <a:lnTo>
                    <a:pt x="734695" y="11315"/>
                  </a:lnTo>
                  <a:lnTo>
                    <a:pt x="735812" y="12369"/>
                  </a:lnTo>
                  <a:lnTo>
                    <a:pt x="737717" y="12738"/>
                  </a:lnTo>
                  <a:lnTo>
                    <a:pt x="741375" y="13258"/>
                  </a:lnTo>
                  <a:close/>
                </a:path>
                <a:path w="1765934" h="65404">
                  <a:moveTo>
                    <a:pt x="841971" y="2895"/>
                  </a:moveTo>
                  <a:lnTo>
                    <a:pt x="839724" y="0"/>
                  </a:lnTo>
                  <a:lnTo>
                    <a:pt x="837539" y="152"/>
                  </a:lnTo>
                  <a:lnTo>
                    <a:pt x="841971" y="2895"/>
                  </a:lnTo>
                  <a:close/>
                </a:path>
                <a:path w="1765934" h="65404">
                  <a:moveTo>
                    <a:pt x="934961" y="7950"/>
                  </a:moveTo>
                  <a:lnTo>
                    <a:pt x="926858" y="6502"/>
                  </a:lnTo>
                  <a:lnTo>
                    <a:pt x="930643" y="7594"/>
                  </a:lnTo>
                  <a:lnTo>
                    <a:pt x="934961" y="7950"/>
                  </a:lnTo>
                  <a:close/>
                </a:path>
                <a:path w="1765934" h="65404">
                  <a:moveTo>
                    <a:pt x="938644" y="9004"/>
                  </a:moveTo>
                  <a:lnTo>
                    <a:pt x="935139" y="7988"/>
                  </a:lnTo>
                  <a:lnTo>
                    <a:pt x="938644" y="13081"/>
                  </a:lnTo>
                  <a:lnTo>
                    <a:pt x="938644" y="9004"/>
                  </a:lnTo>
                  <a:close/>
                </a:path>
                <a:path w="1765934" h="65404">
                  <a:moveTo>
                    <a:pt x="1755622" y="30657"/>
                  </a:moveTo>
                  <a:lnTo>
                    <a:pt x="1749882" y="32067"/>
                  </a:lnTo>
                  <a:lnTo>
                    <a:pt x="1747583" y="34328"/>
                  </a:lnTo>
                  <a:lnTo>
                    <a:pt x="1755622" y="30657"/>
                  </a:lnTo>
                  <a:close/>
                </a:path>
                <a:path w="1765934" h="65404">
                  <a:moveTo>
                    <a:pt x="1765871" y="18440"/>
                  </a:moveTo>
                  <a:lnTo>
                    <a:pt x="1761299" y="21869"/>
                  </a:lnTo>
                  <a:lnTo>
                    <a:pt x="1759610" y="21996"/>
                  </a:lnTo>
                  <a:lnTo>
                    <a:pt x="1763280" y="23825"/>
                  </a:lnTo>
                  <a:lnTo>
                    <a:pt x="1765871" y="18440"/>
                  </a:lnTo>
                  <a:close/>
                </a:path>
              </a:pathLst>
            </a:custGeom>
            <a:solidFill>
              <a:srgbClr val="FBF6B6"/>
            </a:solidFill>
          </p:spPr>
          <p:txBody>
            <a:bodyPr wrap="square" lIns="0" tIns="0" rIns="0" bIns="0" rtlCol="0"/>
            <a:lstStyle/>
            <a:p>
              <a:endParaRPr sz="1227"/>
            </a:p>
          </p:txBody>
        </p:sp>
        <p:pic>
          <p:nvPicPr>
            <p:cNvPr id="659" name="object 659"/>
            <p:cNvPicPr/>
            <p:nvPr/>
          </p:nvPicPr>
          <p:blipFill>
            <a:blip r:embed="rId271" cstate="print"/>
            <a:stretch>
              <a:fillRect/>
            </a:stretch>
          </p:blipFill>
          <p:spPr>
            <a:xfrm>
              <a:off x="3628521" y="3957954"/>
              <a:ext cx="2292091" cy="310894"/>
            </a:xfrm>
            <a:prstGeom prst="rect">
              <a:avLst/>
            </a:prstGeom>
          </p:spPr>
        </p:pic>
        <p:sp>
          <p:nvSpPr>
            <p:cNvPr id="660" name="object 660"/>
            <p:cNvSpPr/>
            <p:nvPr/>
          </p:nvSpPr>
          <p:spPr>
            <a:xfrm>
              <a:off x="3709873" y="4021708"/>
              <a:ext cx="2143760" cy="179070"/>
            </a:xfrm>
            <a:custGeom>
              <a:avLst/>
              <a:gdLst/>
              <a:ahLst/>
              <a:cxnLst/>
              <a:rect l="l" t="t" r="r" b="b"/>
              <a:pathLst>
                <a:path w="2143760" h="179070">
                  <a:moveTo>
                    <a:pt x="40513" y="82042"/>
                  </a:moveTo>
                  <a:lnTo>
                    <a:pt x="39484" y="81254"/>
                  </a:lnTo>
                  <a:lnTo>
                    <a:pt x="37604" y="80238"/>
                  </a:lnTo>
                  <a:lnTo>
                    <a:pt x="35750" y="79476"/>
                  </a:lnTo>
                  <a:lnTo>
                    <a:pt x="38188" y="80810"/>
                  </a:lnTo>
                  <a:lnTo>
                    <a:pt x="40513" y="82042"/>
                  </a:lnTo>
                  <a:close/>
                </a:path>
                <a:path w="2143760" h="179070">
                  <a:moveTo>
                    <a:pt x="47434" y="111988"/>
                  </a:moveTo>
                  <a:lnTo>
                    <a:pt x="42049" y="110261"/>
                  </a:lnTo>
                  <a:lnTo>
                    <a:pt x="43662" y="112801"/>
                  </a:lnTo>
                  <a:lnTo>
                    <a:pt x="47434" y="111988"/>
                  </a:lnTo>
                  <a:close/>
                </a:path>
                <a:path w="2143760" h="179070">
                  <a:moveTo>
                    <a:pt x="49936" y="112801"/>
                  </a:moveTo>
                  <a:lnTo>
                    <a:pt x="48869" y="111671"/>
                  </a:lnTo>
                  <a:lnTo>
                    <a:pt x="47434" y="111988"/>
                  </a:lnTo>
                  <a:lnTo>
                    <a:pt x="49936" y="112801"/>
                  </a:lnTo>
                  <a:close/>
                </a:path>
                <a:path w="2143760" h="179070">
                  <a:moveTo>
                    <a:pt x="210845" y="131216"/>
                  </a:moveTo>
                  <a:lnTo>
                    <a:pt x="210426" y="131025"/>
                  </a:lnTo>
                  <a:lnTo>
                    <a:pt x="209918" y="130898"/>
                  </a:lnTo>
                  <a:lnTo>
                    <a:pt x="209524" y="130695"/>
                  </a:lnTo>
                  <a:lnTo>
                    <a:pt x="209359" y="131064"/>
                  </a:lnTo>
                  <a:lnTo>
                    <a:pt x="209956" y="131178"/>
                  </a:lnTo>
                  <a:lnTo>
                    <a:pt x="210845" y="131216"/>
                  </a:lnTo>
                  <a:close/>
                </a:path>
                <a:path w="2143760" h="179070">
                  <a:moveTo>
                    <a:pt x="323951" y="124231"/>
                  </a:moveTo>
                  <a:lnTo>
                    <a:pt x="323837" y="123698"/>
                  </a:lnTo>
                  <a:lnTo>
                    <a:pt x="323951" y="124231"/>
                  </a:lnTo>
                  <a:close/>
                </a:path>
                <a:path w="2143760" h="179070">
                  <a:moveTo>
                    <a:pt x="436359" y="95021"/>
                  </a:moveTo>
                  <a:lnTo>
                    <a:pt x="435533" y="95021"/>
                  </a:lnTo>
                  <a:lnTo>
                    <a:pt x="434949" y="96189"/>
                  </a:lnTo>
                  <a:lnTo>
                    <a:pt x="436359" y="95021"/>
                  </a:lnTo>
                  <a:close/>
                </a:path>
                <a:path w="2143760" h="179070">
                  <a:moveTo>
                    <a:pt x="483235" y="86829"/>
                  </a:moveTo>
                  <a:lnTo>
                    <a:pt x="482955" y="86918"/>
                  </a:lnTo>
                  <a:lnTo>
                    <a:pt x="482663" y="86995"/>
                  </a:lnTo>
                  <a:lnTo>
                    <a:pt x="482346" y="87096"/>
                  </a:lnTo>
                  <a:lnTo>
                    <a:pt x="479501" y="90436"/>
                  </a:lnTo>
                  <a:lnTo>
                    <a:pt x="480923" y="89255"/>
                  </a:lnTo>
                  <a:lnTo>
                    <a:pt x="483235" y="86829"/>
                  </a:lnTo>
                  <a:close/>
                </a:path>
                <a:path w="2143760" h="179070">
                  <a:moveTo>
                    <a:pt x="539953" y="73431"/>
                  </a:moveTo>
                  <a:lnTo>
                    <a:pt x="531609" y="74701"/>
                  </a:lnTo>
                  <a:lnTo>
                    <a:pt x="533996" y="74701"/>
                  </a:lnTo>
                  <a:lnTo>
                    <a:pt x="539953" y="73431"/>
                  </a:lnTo>
                  <a:close/>
                </a:path>
                <a:path w="2143760" h="179070">
                  <a:moveTo>
                    <a:pt x="562686" y="78511"/>
                  </a:moveTo>
                  <a:lnTo>
                    <a:pt x="557745" y="76161"/>
                  </a:lnTo>
                  <a:lnTo>
                    <a:pt x="559841" y="77241"/>
                  </a:lnTo>
                  <a:lnTo>
                    <a:pt x="562686" y="78511"/>
                  </a:lnTo>
                  <a:close/>
                </a:path>
                <a:path w="2143760" h="179070">
                  <a:moveTo>
                    <a:pt x="605840" y="49872"/>
                  </a:moveTo>
                  <a:lnTo>
                    <a:pt x="605155" y="39166"/>
                  </a:lnTo>
                  <a:lnTo>
                    <a:pt x="595985" y="30251"/>
                  </a:lnTo>
                  <a:lnTo>
                    <a:pt x="605840" y="49872"/>
                  </a:lnTo>
                  <a:close/>
                </a:path>
                <a:path w="2143760" h="179070">
                  <a:moveTo>
                    <a:pt x="609447" y="57238"/>
                  </a:moveTo>
                  <a:lnTo>
                    <a:pt x="609371" y="56921"/>
                  </a:lnTo>
                  <a:lnTo>
                    <a:pt x="605840" y="49872"/>
                  </a:lnTo>
                  <a:lnTo>
                    <a:pt x="606285" y="56921"/>
                  </a:lnTo>
                  <a:lnTo>
                    <a:pt x="606386" y="59258"/>
                  </a:lnTo>
                  <a:lnTo>
                    <a:pt x="609447" y="57238"/>
                  </a:lnTo>
                  <a:close/>
                </a:path>
                <a:path w="2143760" h="179070">
                  <a:moveTo>
                    <a:pt x="611060" y="56184"/>
                  </a:moveTo>
                  <a:lnTo>
                    <a:pt x="609625" y="57124"/>
                  </a:lnTo>
                  <a:lnTo>
                    <a:pt x="610997" y="56261"/>
                  </a:lnTo>
                  <a:close/>
                </a:path>
                <a:path w="2143760" h="179070">
                  <a:moveTo>
                    <a:pt x="625589" y="46964"/>
                  </a:moveTo>
                  <a:lnTo>
                    <a:pt x="625360" y="46761"/>
                  </a:lnTo>
                  <a:lnTo>
                    <a:pt x="625106" y="46926"/>
                  </a:lnTo>
                  <a:lnTo>
                    <a:pt x="625246" y="47180"/>
                  </a:lnTo>
                  <a:lnTo>
                    <a:pt x="625589" y="46964"/>
                  </a:lnTo>
                  <a:close/>
                </a:path>
                <a:path w="2143760" h="179070">
                  <a:moveTo>
                    <a:pt x="629716" y="49301"/>
                  </a:moveTo>
                  <a:lnTo>
                    <a:pt x="628370" y="46761"/>
                  </a:lnTo>
                  <a:lnTo>
                    <a:pt x="627888" y="45491"/>
                  </a:lnTo>
                  <a:lnTo>
                    <a:pt x="625589" y="46964"/>
                  </a:lnTo>
                  <a:lnTo>
                    <a:pt x="626795" y="48031"/>
                  </a:lnTo>
                  <a:lnTo>
                    <a:pt x="628256" y="48031"/>
                  </a:lnTo>
                  <a:lnTo>
                    <a:pt x="629716" y="49301"/>
                  </a:lnTo>
                  <a:close/>
                </a:path>
                <a:path w="2143760" h="179070">
                  <a:moveTo>
                    <a:pt x="634961" y="106451"/>
                  </a:moveTo>
                  <a:lnTo>
                    <a:pt x="633603" y="104952"/>
                  </a:lnTo>
                  <a:lnTo>
                    <a:pt x="633730" y="105181"/>
                  </a:lnTo>
                  <a:lnTo>
                    <a:pt x="634961" y="106451"/>
                  </a:lnTo>
                  <a:close/>
                </a:path>
                <a:path w="2143760" h="179070">
                  <a:moveTo>
                    <a:pt x="700405" y="108623"/>
                  </a:moveTo>
                  <a:lnTo>
                    <a:pt x="700341" y="108026"/>
                  </a:lnTo>
                  <a:lnTo>
                    <a:pt x="700189" y="107899"/>
                  </a:lnTo>
                  <a:lnTo>
                    <a:pt x="700278" y="108178"/>
                  </a:lnTo>
                  <a:lnTo>
                    <a:pt x="700341" y="108407"/>
                  </a:lnTo>
                  <a:lnTo>
                    <a:pt x="700405" y="108623"/>
                  </a:lnTo>
                  <a:close/>
                </a:path>
                <a:path w="2143760" h="179070">
                  <a:moveTo>
                    <a:pt x="702246" y="112610"/>
                  </a:moveTo>
                  <a:lnTo>
                    <a:pt x="702170" y="112458"/>
                  </a:lnTo>
                  <a:lnTo>
                    <a:pt x="701141" y="110540"/>
                  </a:lnTo>
                  <a:lnTo>
                    <a:pt x="700405" y="108623"/>
                  </a:lnTo>
                  <a:lnTo>
                    <a:pt x="700709" y="110363"/>
                  </a:lnTo>
                  <a:lnTo>
                    <a:pt x="701548" y="112649"/>
                  </a:lnTo>
                  <a:lnTo>
                    <a:pt x="701560" y="112458"/>
                  </a:lnTo>
                  <a:lnTo>
                    <a:pt x="702246" y="112610"/>
                  </a:lnTo>
                  <a:close/>
                </a:path>
                <a:path w="2143760" h="179070">
                  <a:moveTo>
                    <a:pt x="793724" y="108991"/>
                  </a:moveTo>
                  <a:lnTo>
                    <a:pt x="792988" y="105714"/>
                  </a:lnTo>
                  <a:lnTo>
                    <a:pt x="790117" y="107721"/>
                  </a:lnTo>
                  <a:lnTo>
                    <a:pt x="788797" y="108991"/>
                  </a:lnTo>
                  <a:lnTo>
                    <a:pt x="793724" y="108991"/>
                  </a:lnTo>
                  <a:close/>
                </a:path>
                <a:path w="2143760" h="179070">
                  <a:moveTo>
                    <a:pt x="796163" y="103505"/>
                  </a:moveTo>
                  <a:lnTo>
                    <a:pt x="792861" y="105181"/>
                  </a:lnTo>
                  <a:lnTo>
                    <a:pt x="792988" y="105714"/>
                  </a:lnTo>
                  <a:lnTo>
                    <a:pt x="796163" y="103505"/>
                  </a:lnTo>
                  <a:close/>
                </a:path>
                <a:path w="2143760" h="179070">
                  <a:moveTo>
                    <a:pt x="861517" y="76657"/>
                  </a:moveTo>
                  <a:lnTo>
                    <a:pt x="857910" y="77482"/>
                  </a:lnTo>
                  <a:lnTo>
                    <a:pt x="859624" y="77216"/>
                  </a:lnTo>
                  <a:lnTo>
                    <a:pt x="860717" y="76949"/>
                  </a:lnTo>
                  <a:lnTo>
                    <a:pt x="861517" y="76657"/>
                  </a:lnTo>
                  <a:close/>
                </a:path>
                <a:path w="2143760" h="179070">
                  <a:moveTo>
                    <a:pt x="875626" y="46939"/>
                  </a:moveTo>
                  <a:lnTo>
                    <a:pt x="874979" y="46075"/>
                  </a:lnTo>
                  <a:lnTo>
                    <a:pt x="871588" y="46062"/>
                  </a:lnTo>
                  <a:lnTo>
                    <a:pt x="870178" y="46583"/>
                  </a:lnTo>
                  <a:lnTo>
                    <a:pt x="870254" y="47294"/>
                  </a:lnTo>
                  <a:lnTo>
                    <a:pt x="873620" y="47040"/>
                  </a:lnTo>
                  <a:lnTo>
                    <a:pt x="875626" y="46939"/>
                  </a:lnTo>
                  <a:close/>
                </a:path>
                <a:path w="2143760" h="179070">
                  <a:moveTo>
                    <a:pt x="887793" y="79781"/>
                  </a:moveTo>
                  <a:lnTo>
                    <a:pt x="886396" y="80022"/>
                  </a:lnTo>
                  <a:lnTo>
                    <a:pt x="885774" y="80352"/>
                  </a:lnTo>
                  <a:lnTo>
                    <a:pt x="886714" y="80772"/>
                  </a:lnTo>
                  <a:lnTo>
                    <a:pt x="887793" y="79781"/>
                  </a:lnTo>
                  <a:close/>
                </a:path>
                <a:path w="2143760" h="179070">
                  <a:moveTo>
                    <a:pt x="900963" y="83642"/>
                  </a:moveTo>
                  <a:lnTo>
                    <a:pt x="897089" y="81051"/>
                  </a:lnTo>
                  <a:lnTo>
                    <a:pt x="897509" y="82321"/>
                  </a:lnTo>
                  <a:lnTo>
                    <a:pt x="900963" y="83642"/>
                  </a:lnTo>
                  <a:close/>
                </a:path>
                <a:path w="2143760" h="179070">
                  <a:moveTo>
                    <a:pt x="902779" y="84861"/>
                  </a:moveTo>
                  <a:lnTo>
                    <a:pt x="902271" y="84251"/>
                  </a:lnTo>
                  <a:lnTo>
                    <a:pt x="900963" y="83642"/>
                  </a:lnTo>
                  <a:lnTo>
                    <a:pt x="902779" y="84861"/>
                  </a:lnTo>
                  <a:close/>
                </a:path>
                <a:path w="2143760" h="179070">
                  <a:moveTo>
                    <a:pt x="922337" y="100736"/>
                  </a:moveTo>
                  <a:lnTo>
                    <a:pt x="920800" y="99898"/>
                  </a:lnTo>
                  <a:lnTo>
                    <a:pt x="920965" y="100101"/>
                  </a:lnTo>
                  <a:lnTo>
                    <a:pt x="922337" y="100736"/>
                  </a:lnTo>
                  <a:close/>
                </a:path>
                <a:path w="2143760" h="179070">
                  <a:moveTo>
                    <a:pt x="930795" y="102019"/>
                  </a:moveTo>
                  <a:lnTo>
                    <a:pt x="926782" y="101371"/>
                  </a:lnTo>
                  <a:lnTo>
                    <a:pt x="926947" y="101561"/>
                  </a:lnTo>
                  <a:lnTo>
                    <a:pt x="929335" y="102641"/>
                  </a:lnTo>
                  <a:lnTo>
                    <a:pt x="930795" y="102019"/>
                  </a:lnTo>
                  <a:close/>
                </a:path>
                <a:path w="2143760" h="179070">
                  <a:moveTo>
                    <a:pt x="948994" y="114071"/>
                  </a:moveTo>
                  <a:lnTo>
                    <a:pt x="947013" y="112801"/>
                  </a:lnTo>
                  <a:lnTo>
                    <a:pt x="939380" y="110261"/>
                  </a:lnTo>
                  <a:lnTo>
                    <a:pt x="934148" y="107721"/>
                  </a:lnTo>
                  <a:lnTo>
                    <a:pt x="928903" y="103911"/>
                  </a:lnTo>
                  <a:lnTo>
                    <a:pt x="926947" y="101561"/>
                  </a:lnTo>
                  <a:lnTo>
                    <a:pt x="926515" y="101371"/>
                  </a:lnTo>
                  <a:lnTo>
                    <a:pt x="923683" y="101371"/>
                  </a:lnTo>
                  <a:lnTo>
                    <a:pt x="922337" y="100736"/>
                  </a:lnTo>
                  <a:lnTo>
                    <a:pt x="928116" y="103911"/>
                  </a:lnTo>
                  <a:lnTo>
                    <a:pt x="923493" y="102641"/>
                  </a:lnTo>
                  <a:lnTo>
                    <a:pt x="913803" y="100101"/>
                  </a:lnTo>
                  <a:lnTo>
                    <a:pt x="920153" y="105181"/>
                  </a:lnTo>
                  <a:lnTo>
                    <a:pt x="928357" y="108991"/>
                  </a:lnTo>
                  <a:lnTo>
                    <a:pt x="938085" y="111531"/>
                  </a:lnTo>
                  <a:lnTo>
                    <a:pt x="948994" y="114071"/>
                  </a:lnTo>
                  <a:close/>
                </a:path>
                <a:path w="2143760" h="179070">
                  <a:moveTo>
                    <a:pt x="1046568" y="87071"/>
                  </a:moveTo>
                  <a:lnTo>
                    <a:pt x="1040371" y="88671"/>
                  </a:lnTo>
                  <a:lnTo>
                    <a:pt x="1043622" y="88671"/>
                  </a:lnTo>
                  <a:lnTo>
                    <a:pt x="1046568" y="87071"/>
                  </a:lnTo>
                  <a:close/>
                </a:path>
                <a:path w="2143760" h="179070">
                  <a:moveTo>
                    <a:pt x="1050251" y="86131"/>
                  </a:moveTo>
                  <a:lnTo>
                    <a:pt x="1048727" y="85902"/>
                  </a:lnTo>
                  <a:lnTo>
                    <a:pt x="1046568" y="87071"/>
                  </a:lnTo>
                  <a:lnTo>
                    <a:pt x="1050251" y="86131"/>
                  </a:lnTo>
                  <a:close/>
                </a:path>
                <a:path w="2143760" h="179070">
                  <a:moveTo>
                    <a:pt x="1136789" y="117462"/>
                  </a:moveTo>
                  <a:lnTo>
                    <a:pt x="1134198" y="115481"/>
                  </a:lnTo>
                  <a:lnTo>
                    <a:pt x="1131824" y="113436"/>
                  </a:lnTo>
                  <a:lnTo>
                    <a:pt x="1129499" y="111391"/>
                  </a:lnTo>
                  <a:lnTo>
                    <a:pt x="1130985" y="112966"/>
                  </a:lnTo>
                  <a:lnTo>
                    <a:pt x="1133157" y="114998"/>
                  </a:lnTo>
                  <a:lnTo>
                    <a:pt x="1136789" y="117462"/>
                  </a:lnTo>
                  <a:close/>
                </a:path>
                <a:path w="2143760" h="179070">
                  <a:moveTo>
                    <a:pt x="1138021" y="116522"/>
                  </a:moveTo>
                  <a:lnTo>
                    <a:pt x="1137424" y="115608"/>
                  </a:lnTo>
                  <a:lnTo>
                    <a:pt x="1137462" y="114947"/>
                  </a:lnTo>
                  <a:lnTo>
                    <a:pt x="1137551" y="114300"/>
                  </a:lnTo>
                  <a:lnTo>
                    <a:pt x="1136142" y="114185"/>
                  </a:lnTo>
                  <a:lnTo>
                    <a:pt x="1135799" y="114731"/>
                  </a:lnTo>
                  <a:lnTo>
                    <a:pt x="1138021" y="116522"/>
                  </a:lnTo>
                  <a:close/>
                </a:path>
                <a:path w="2143760" h="179070">
                  <a:moveTo>
                    <a:pt x="1153071" y="109537"/>
                  </a:moveTo>
                  <a:lnTo>
                    <a:pt x="1151039" y="109499"/>
                  </a:lnTo>
                  <a:lnTo>
                    <a:pt x="1148854" y="109067"/>
                  </a:lnTo>
                  <a:lnTo>
                    <a:pt x="1146454" y="108775"/>
                  </a:lnTo>
                  <a:lnTo>
                    <a:pt x="1147876" y="110375"/>
                  </a:lnTo>
                  <a:lnTo>
                    <a:pt x="1149781" y="110109"/>
                  </a:lnTo>
                  <a:lnTo>
                    <a:pt x="1151483" y="109931"/>
                  </a:lnTo>
                  <a:lnTo>
                    <a:pt x="1153071" y="109537"/>
                  </a:lnTo>
                  <a:close/>
                </a:path>
                <a:path w="2143760" h="179070">
                  <a:moveTo>
                    <a:pt x="1256487" y="136702"/>
                  </a:moveTo>
                  <a:lnTo>
                    <a:pt x="1246644" y="134391"/>
                  </a:lnTo>
                  <a:lnTo>
                    <a:pt x="1254099" y="136931"/>
                  </a:lnTo>
                  <a:lnTo>
                    <a:pt x="1256487" y="136702"/>
                  </a:lnTo>
                  <a:close/>
                </a:path>
                <a:path w="2143760" h="179070">
                  <a:moveTo>
                    <a:pt x="1258277" y="136537"/>
                  </a:moveTo>
                  <a:lnTo>
                    <a:pt x="1256487" y="136702"/>
                  </a:lnTo>
                  <a:lnTo>
                    <a:pt x="1257427" y="136931"/>
                  </a:lnTo>
                  <a:lnTo>
                    <a:pt x="1258277" y="136537"/>
                  </a:lnTo>
                  <a:close/>
                </a:path>
                <a:path w="2143760" h="179070">
                  <a:moveTo>
                    <a:pt x="1287246" y="144348"/>
                  </a:moveTo>
                  <a:lnTo>
                    <a:pt x="1284554" y="143281"/>
                  </a:lnTo>
                  <a:lnTo>
                    <a:pt x="1287246" y="144551"/>
                  </a:lnTo>
                  <a:lnTo>
                    <a:pt x="1287246" y="144348"/>
                  </a:lnTo>
                  <a:close/>
                </a:path>
                <a:path w="2143760" h="179070">
                  <a:moveTo>
                    <a:pt x="1364310" y="169468"/>
                  </a:moveTo>
                  <a:lnTo>
                    <a:pt x="1361033" y="160197"/>
                  </a:lnTo>
                  <a:lnTo>
                    <a:pt x="1348333" y="168109"/>
                  </a:lnTo>
                  <a:lnTo>
                    <a:pt x="1355826" y="166319"/>
                  </a:lnTo>
                  <a:lnTo>
                    <a:pt x="1359357" y="167716"/>
                  </a:lnTo>
                  <a:lnTo>
                    <a:pt x="1364310" y="169468"/>
                  </a:lnTo>
                  <a:close/>
                </a:path>
                <a:path w="2143760" h="179070">
                  <a:moveTo>
                    <a:pt x="1364932" y="169710"/>
                  </a:moveTo>
                  <a:lnTo>
                    <a:pt x="1364729" y="169633"/>
                  </a:lnTo>
                  <a:lnTo>
                    <a:pt x="1364488" y="169532"/>
                  </a:lnTo>
                  <a:lnTo>
                    <a:pt x="1364310" y="169468"/>
                  </a:lnTo>
                  <a:lnTo>
                    <a:pt x="1364411" y="169735"/>
                  </a:lnTo>
                  <a:lnTo>
                    <a:pt x="1364615" y="169722"/>
                  </a:lnTo>
                  <a:lnTo>
                    <a:pt x="1364742" y="169722"/>
                  </a:lnTo>
                  <a:lnTo>
                    <a:pt x="1364932" y="169710"/>
                  </a:lnTo>
                  <a:close/>
                </a:path>
                <a:path w="2143760" h="179070">
                  <a:moveTo>
                    <a:pt x="1367624" y="133286"/>
                  </a:moveTo>
                  <a:lnTo>
                    <a:pt x="1365592" y="131445"/>
                  </a:lnTo>
                  <a:lnTo>
                    <a:pt x="1364043" y="129692"/>
                  </a:lnTo>
                  <a:lnTo>
                    <a:pt x="1360932" y="125501"/>
                  </a:lnTo>
                  <a:lnTo>
                    <a:pt x="1363865" y="134061"/>
                  </a:lnTo>
                  <a:lnTo>
                    <a:pt x="1365402" y="138772"/>
                  </a:lnTo>
                  <a:lnTo>
                    <a:pt x="1366761" y="136728"/>
                  </a:lnTo>
                  <a:lnTo>
                    <a:pt x="1367624" y="133286"/>
                  </a:lnTo>
                  <a:close/>
                </a:path>
                <a:path w="2143760" h="179070">
                  <a:moveTo>
                    <a:pt x="1381709" y="100495"/>
                  </a:moveTo>
                  <a:lnTo>
                    <a:pt x="1345844" y="81445"/>
                  </a:lnTo>
                  <a:lnTo>
                    <a:pt x="1350225" y="94246"/>
                  </a:lnTo>
                  <a:lnTo>
                    <a:pt x="1379194" y="99745"/>
                  </a:lnTo>
                  <a:lnTo>
                    <a:pt x="1380502" y="100101"/>
                  </a:lnTo>
                  <a:lnTo>
                    <a:pt x="1381709" y="100495"/>
                  </a:lnTo>
                  <a:close/>
                </a:path>
                <a:path w="2143760" h="179070">
                  <a:moveTo>
                    <a:pt x="1385862" y="103060"/>
                  </a:moveTo>
                  <a:lnTo>
                    <a:pt x="1385341" y="102641"/>
                  </a:lnTo>
                  <a:lnTo>
                    <a:pt x="1384833" y="102641"/>
                  </a:lnTo>
                  <a:lnTo>
                    <a:pt x="1385862" y="103060"/>
                  </a:lnTo>
                  <a:close/>
                </a:path>
                <a:path w="2143760" h="179070">
                  <a:moveTo>
                    <a:pt x="1405648" y="175031"/>
                  </a:moveTo>
                  <a:lnTo>
                    <a:pt x="1400886" y="173469"/>
                  </a:lnTo>
                  <a:lnTo>
                    <a:pt x="1400657" y="173761"/>
                  </a:lnTo>
                  <a:lnTo>
                    <a:pt x="1405648" y="175031"/>
                  </a:lnTo>
                  <a:close/>
                </a:path>
                <a:path w="2143760" h="179070">
                  <a:moveTo>
                    <a:pt x="1461541" y="111531"/>
                  </a:moveTo>
                  <a:lnTo>
                    <a:pt x="1458556" y="110261"/>
                  </a:lnTo>
                  <a:lnTo>
                    <a:pt x="1456410" y="110261"/>
                  </a:lnTo>
                  <a:lnTo>
                    <a:pt x="1461541" y="111531"/>
                  </a:lnTo>
                  <a:close/>
                </a:path>
                <a:path w="2143760" h="179070">
                  <a:moveTo>
                    <a:pt x="1633461" y="69989"/>
                  </a:moveTo>
                  <a:lnTo>
                    <a:pt x="1630667" y="69342"/>
                  </a:lnTo>
                  <a:lnTo>
                    <a:pt x="1628775" y="68834"/>
                  </a:lnTo>
                  <a:lnTo>
                    <a:pt x="1619999" y="68580"/>
                  </a:lnTo>
                  <a:lnTo>
                    <a:pt x="1615008" y="68897"/>
                  </a:lnTo>
                  <a:lnTo>
                    <a:pt x="1610715" y="70027"/>
                  </a:lnTo>
                  <a:lnTo>
                    <a:pt x="1615909" y="70624"/>
                  </a:lnTo>
                  <a:lnTo>
                    <a:pt x="1619237" y="70345"/>
                  </a:lnTo>
                  <a:lnTo>
                    <a:pt x="1626362" y="70040"/>
                  </a:lnTo>
                  <a:lnTo>
                    <a:pt x="1628584" y="69913"/>
                  </a:lnTo>
                  <a:lnTo>
                    <a:pt x="1630908" y="69875"/>
                  </a:lnTo>
                  <a:lnTo>
                    <a:pt x="1633461" y="69989"/>
                  </a:lnTo>
                  <a:close/>
                </a:path>
                <a:path w="2143760" h="179070">
                  <a:moveTo>
                    <a:pt x="1633778" y="93637"/>
                  </a:moveTo>
                  <a:lnTo>
                    <a:pt x="1633258" y="93560"/>
                  </a:lnTo>
                  <a:lnTo>
                    <a:pt x="1633131" y="93751"/>
                  </a:lnTo>
                  <a:lnTo>
                    <a:pt x="1633778" y="93637"/>
                  </a:lnTo>
                  <a:close/>
                </a:path>
                <a:path w="2143760" h="179070">
                  <a:moveTo>
                    <a:pt x="1660283" y="93751"/>
                  </a:moveTo>
                  <a:lnTo>
                    <a:pt x="1656143" y="91211"/>
                  </a:lnTo>
                  <a:lnTo>
                    <a:pt x="1648853" y="91211"/>
                  </a:lnTo>
                  <a:lnTo>
                    <a:pt x="1640497" y="92481"/>
                  </a:lnTo>
                  <a:lnTo>
                    <a:pt x="1633778" y="93637"/>
                  </a:lnTo>
                  <a:lnTo>
                    <a:pt x="1634591" y="93751"/>
                  </a:lnTo>
                  <a:lnTo>
                    <a:pt x="1630629" y="95021"/>
                  </a:lnTo>
                  <a:lnTo>
                    <a:pt x="1633321" y="95021"/>
                  </a:lnTo>
                  <a:lnTo>
                    <a:pt x="1635785" y="93751"/>
                  </a:lnTo>
                  <a:lnTo>
                    <a:pt x="1641538" y="93751"/>
                  </a:lnTo>
                  <a:lnTo>
                    <a:pt x="1644370" y="95021"/>
                  </a:lnTo>
                  <a:lnTo>
                    <a:pt x="1640370" y="95021"/>
                  </a:lnTo>
                  <a:lnTo>
                    <a:pt x="1635861" y="96291"/>
                  </a:lnTo>
                  <a:lnTo>
                    <a:pt x="1637182" y="98831"/>
                  </a:lnTo>
                  <a:lnTo>
                    <a:pt x="1637919" y="96291"/>
                  </a:lnTo>
                  <a:lnTo>
                    <a:pt x="1652079" y="95021"/>
                  </a:lnTo>
                  <a:lnTo>
                    <a:pt x="1660283" y="93751"/>
                  </a:lnTo>
                  <a:close/>
                </a:path>
                <a:path w="2143760" h="179070">
                  <a:moveTo>
                    <a:pt x="1670050" y="85813"/>
                  </a:moveTo>
                  <a:lnTo>
                    <a:pt x="1668310" y="84696"/>
                  </a:lnTo>
                  <a:lnTo>
                    <a:pt x="1657019" y="85610"/>
                  </a:lnTo>
                  <a:lnTo>
                    <a:pt x="1655876" y="86753"/>
                  </a:lnTo>
                  <a:lnTo>
                    <a:pt x="1658937" y="87464"/>
                  </a:lnTo>
                  <a:lnTo>
                    <a:pt x="1663153" y="87033"/>
                  </a:lnTo>
                  <a:lnTo>
                    <a:pt x="1665859" y="86245"/>
                  </a:lnTo>
                  <a:lnTo>
                    <a:pt x="1670050" y="85813"/>
                  </a:lnTo>
                  <a:close/>
                </a:path>
                <a:path w="2143760" h="179070">
                  <a:moveTo>
                    <a:pt x="1700898" y="88226"/>
                  </a:moveTo>
                  <a:lnTo>
                    <a:pt x="1693405" y="87401"/>
                  </a:lnTo>
                  <a:lnTo>
                    <a:pt x="1698002" y="88671"/>
                  </a:lnTo>
                  <a:lnTo>
                    <a:pt x="1700898" y="88226"/>
                  </a:lnTo>
                  <a:close/>
                </a:path>
                <a:path w="2143760" h="179070">
                  <a:moveTo>
                    <a:pt x="1761820" y="72910"/>
                  </a:moveTo>
                  <a:lnTo>
                    <a:pt x="1760778" y="69049"/>
                  </a:lnTo>
                  <a:lnTo>
                    <a:pt x="1755571" y="70383"/>
                  </a:lnTo>
                  <a:lnTo>
                    <a:pt x="1752714" y="72085"/>
                  </a:lnTo>
                  <a:lnTo>
                    <a:pt x="1758746" y="72199"/>
                  </a:lnTo>
                  <a:lnTo>
                    <a:pt x="1761820" y="72910"/>
                  </a:lnTo>
                  <a:close/>
                </a:path>
                <a:path w="2143760" h="179070">
                  <a:moveTo>
                    <a:pt x="1762429" y="69850"/>
                  </a:moveTo>
                  <a:lnTo>
                    <a:pt x="1761109" y="69011"/>
                  </a:lnTo>
                  <a:lnTo>
                    <a:pt x="1760689" y="68732"/>
                  </a:lnTo>
                  <a:lnTo>
                    <a:pt x="1760778" y="69049"/>
                  </a:lnTo>
                  <a:lnTo>
                    <a:pt x="1760943" y="69011"/>
                  </a:lnTo>
                  <a:lnTo>
                    <a:pt x="1762429" y="69850"/>
                  </a:lnTo>
                  <a:close/>
                </a:path>
                <a:path w="2143760" h="179070">
                  <a:moveTo>
                    <a:pt x="1773745" y="70497"/>
                  </a:moveTo>
                  <a:lnTo>
                    <a:pt x="1772907" y="70307"/>
                  </a:lnTo>
                  <a:lnTo>
                    <a:pt x="1772551" y="70142"/>
                  </a:lnTo>
                  <a:lnTo>
                    <a:pt x="1772780" y="70040"/>
                  </a:lnTo>
                  <a:lnTo>
                    <a:pt x="1766836" y="70167"/>
                  </a:lnTo>
                  <a:lnTo>
                    <a:pt x="1769275" y="70142"/>
                  </a:lnTo>
                  <a:lnTo>
                    <a:pt x="1771548" y="70281"/>
                  </a:lnTo>
                  <a:lnTo>
                    <a:pt x="1773745" y="70497"/>
                  </a:lnTo>
                  <a:close/>
                </a:path>
                <a:path w="2143760" h="179070">
                  <a:moveTo>
                    <a:pt x="1777047" y="69875"/>
                  </a:moveTo>
                  <a:lnTo>
                    <a:pt x="1773466" y="69723"/>
                  </a:lnTo>
                  <a:lnTo>
                    <a:pt x="1772780" y="70040"/>
                  </a:lnTo>
                  <a:lnTo>
                    <a:pt x="1777047" y="69875"/>
                  </a:lnTo>
                  <a:close/>
                </a:path>
                <a:path w="2143760" h="179070">
                  <a:moveTo>
                    <a:pt x="1779193" y="71386"/>
                  </a:moveTo>
                  <a:lnTo>
                    <a:pt x="1777606" y="71018"/>
                  </a:lnTo>
                  <a:lnTo>
                    <a:pt x="1775752" y="70713"/>
                  </a:lnTo>
                  <a:lnTo>
                    <a:pt x="1773745" y="70497"/>
                  </a:lnTo>
                  <a:lnTo>
                    <a:pt x="1774634" y="70726"/>
                  </a:lnTo>
                  <a:lnTo>
                    <a:pt x="1776285" y="71018"/>
                  </a:lnTo>
                  <a:lnTo>
                    <a:pt x="1779193" y="71386"/>
                  </a:lnTo>
                  <a:close/>
                </a:path>
                <a:path w="2143760" h="179070">
                  <a:moveTo>
                    <a:pt x="1782597" y="69824"/>
                  </a:moveTo>
                  <a:lnTo>
                    <a:pt x="1782127" y="69519"/>
                  </a:lnTo>
                  <a:lnTo>
                    <a:pt x="1778330" y="70015"/>
                  </a:lnTo>
                  <a:lnTo>
                    <a:pt x="1779803" y="70129"/>
                  </a:lnTo>
                  <a:lnTo>
                    <a:pt x="1780959" y="70231"/>
                  </a:lnTo>
                  <a:lnTo>
                    <a:pt x="1782051" y="70307"/>
                  </a:lnTo>
                  <a:lnTo>
                    <a:pt x="1782597" y="69824"/>
                  </a:lnTo>
                  <a:close/>
                </a:path>
                <a:path w="2143760" h="179070">
                  <a:moveTo>
                    <a:pt x="1792643" y="85699"/>
                  </a:moveTo>
                  <a:lnTo>
                    <a:pt x="1786267" y="85572"/>
                  </a:lnTo>
                  <a:lnTo>
                    <a:pt x="1779282" y="84861"/>
                  </a:lnTo>
                  <a:lnTo>
                    <a:pt x="1779536" y="85864"/>
                  </a:lnTo>
                  <a:lnTo>
                    <a:pt x="1789861" y="86842"/>
                  </a:lnTo>
                  <a:lnTo>
                    <a:pt x="1789722" y="86271"/>
                  </a:lnTo>
                  <a:lnTo>
                    <a:pt x="1791030" y="85940"/>
                  </a:lnTo>
                  <a:lnTo>
                    <a:pt x="1792643" y="85699"/>
                  </a:lnTo>
                  <a:close/>
                </a:path>
                <a:path w="2143760" h="179070">
                  <a:moveTo>
                    <a:pt x="1792693" y="81902"/>
                  </a:moveTo>
                  <a:lnTo>
                    <a:pt x="1792566" y="81953"/>
                  </a:lnTo>
                  <a:lnTo>
                    <a:pt x="1791868" y="82372"/>
                  </a:lnTo>
                  <a:lnTo>
                    <a:pt x="1791754" y="83045"/>
                  </a:lnTo>
                  <a:lnTo>
                    <a:pt x="1792122" y="82346"/>
                  </a:lnTo>
                  <a:lnTo>
                    <a:pt x="1792693" y="81902"/>
                  </a:lnTo>
                  <a:close/>
                </a:path>
                <a:path w="2143760" h="179070">
                  <a:moveTo>
                    <a:pt x="1800961" y="85153"/>
                  </a:moveTo>
                  <a:lnTo>
                    <a:pt x="1799183" y="85178"/>
                  </a:lnTo>
                  <a:lnTo>
                    <a:pt x="1795310" y="85280"/>
                  </a:lnTo>
                  <a:lnTo>
                    <a:pt x="1792643" y="85686"/>
                  </a:lnTo>
                  <a:lnTo>
                    <a:pt x="1795970" y="85763"/>
                  </a:lnTo>
                  <a:lnTo>
                    <a:pt x="1799120" y="85699"/>
                  </a:lnTo>
                  <a:lnTo>
                    <a:pt x="1800961" y="85153"/>
                  </a:lnTo>
                  <a:close/>
                </a:path>
                <a:path w="2143760" h="179070">
                  <a:moveTo>
                    <a:pt x="1815871" y="70561"/>
                  </a:moveTo>
                  <a:lnTo>
                    <a:pt x="1815655" y="69811"/>
                  </a:lnTo>
                  <a:lnTo>
                    <a:pt x="1814931" y="69367"/>
                  </a:lnTo>
                  <a:lnTo>
                    <a:pt x="1814169" y="68897"/>
                  </a:lnTo>
                  <a:lnTo>
                    <a:pt x="1807591" y="69519"/>
                  </a:lnTo>
                  <a:lnTo>
                    <a:pt x="1812036" y="69367"/>
                  </a:lnTo>
                  <a:lnTo>
                    <a:pt x="1813623" y="70053"/>
                  </a:lnTo>
                  <a:lnTo>
                    <a:pt x="1815871" y="70561"/>
                  </a:lnTo>
                  <a:close/>
                </a:path>
                <a:path w="2143760" h="179070">
                  <a:moveTo>
                    <a:pt x="1816506" y="89382"/>
                  </a:moveTo>
                  <a:lnTo>
                    <a:pt x="1813445" y="88696"/>
                  </a:lnTo>
                  <a:lnTo>
                    <a:pt x="1806143" y="88455"/>
                  </a:lnTo>
                  <a:lnTo>
                    <a:pt x="1816506" y="89382"/>
                  </a:lnTo>
                  <a:close/>
                </a:path>
                <a:path w="2143760" h="179070">
                  <a:moveTo>
                    <a:pt x="1816760" y="68656"/>
                  </a:moveTo>
                  <a:lnTo>
                    <a:pt x="1813890" y="68719"/>
                  </a:lnTo>
                  <a:lnTo>
                    <a:pt x="1814169" y="68897"/>
                  </a:lnTo>
                  <a:lnTo>
                    <a:pt x="1816760" y="68656"/>
                  </a:lnTo>
                  <a:close/>
                </a:path>
                <a:path w="2143760" h="179070">
                  <a:moveTo>
                    <a:pt x="1830641" y="88277"/>
                  </a:moveTo>
                  <a:lnTo>
                    <a:pt x="1828279" y="84937"/>
                  </a:lnTo>
                  <a:lnTo>
                    <a:pt x="1824685" y="87680"/>
                  </a:lnTo>
                  <a:lnTo>
                    <a:pt x="1830641" y="88277"/>
                  </a:lnTo>
                  <a:close/>
                </a:path>
                <a:path w="2143760" h="179070">
                  <a:moveTo>
                    <a:pt x="1838972" y="76682"/>
                  </a:moveTo>
                  <a:lnTo>
                    <a:pt x="1832140" y="78054"/>
                  </a:lnTo>
                  <a:lnTo>
                    <a:pt x="1825320" y="79362"/>
                  </a:lnTo>
                  <a:lnTo>
                    <a:pt x="1826069" y="82054"/>
                  </a:lnTo>
                  <a:lnTo>
                    <a:pt x="1831848" y="81114"/>
                  </a:lnTo>
                  <a:lnTo>
                    <a:pt x="1838286" y="80492"/>
                  </a:lnTo>
                  <a:lnTo>
                    <a:pt x="1837143" y="80505"/>
                  </a:lnTo>
                  <a:lnTo>
                    <a:pt x="1838972" y="76682"/>
                  </a:lnTo>
                  <a:close/>
                </a:path>
                <a:path w="2143760" h="179070">
                  <a:moveTo>
                    <a:pt x="1841106" y="74701"/>
                  </a:moveTo>
                  <a:lnTo>
                    <a:pt x="1832686" y="69621"/>
                  </a:lnTo>
                  <a:lnTo>
                    <a:pt x="1831263" y="72161"/>
                  </a:lnTo>
                  <a:lnTo>
                    <a:pt x="1821840" y="73431"/>
                  </a:lnTo>
                  <a:lnTo>
                    <a:pt x="1813229" y="73431"/>
                  </a:lnTo>
                  <a:lnTo>
                    <a:pt x="1814245" y="75971"/>
                  </a:lnTo>
                  <a:lnTo>
                    <a:pt x="1808099" y="73431"/>
                  </a:lnTo>
                  <a:lnTo>
                    <a:pt x="1802130" y="72161"/>
                  </a:lnTo>
                  <a:lnTo>
                    <a:pt x="1795665" y="70891"/>
                  </a:lnTo>
                  <a:lnTo>
                    <a:pt x="1788020" y="69621"/>
                  </a:lnTo>
                  <a:lnTo>
                    <a:pt x="1788363" y="70891"/>
                  </a:lnTo>
                  <a:lnTo>
                    <a:pt x="1792020" y="72161"/>
                  </a:lnTo>
                  <a:lnTo>
                    <a:pt x="1782051" y="70891"/>
                  </a:lnTo>
                  <a:lnTo>
                    <a:pt x="1781606" y="70891"/>
                  </a:lnTo>
                  <a:lnTo>
                    <a:pt x="1779866" y="72161"/>
                  </a:lnTo>
                  <a:lnTo>
                    <a:pt x="1782305" y="73431"/>
                  </a:lnTo>
                  <a:lnTo>
                    <a:pt x="1784235" y="73431"/>
                  </a:lnTo>
                  <a:lnTo>
                    <a:pt x="1785010" y="74701"/>
                  </a:lnTo>
                  <a:lnTo>
                    <a:pt x="1779587" y="75971"/>
                  </a:lnTo>
                  <a:lnTo>
                    <a:pt x="1764474" y="78511"/>
                  </a:lnTo>
                  <a:lnTo>
                    <a:pt x="1752879" y="78511"/>
                  </a:lnTo>
                  <a:lnTo>
                    <a:pt x="1761286" y="77241"/>
                  </a:lnTo>
                  <a:lnTo>
                    <a:pt x="1758061" y="75971"/>
                  </a:lnTo>
                  <a:lnTo>
                    <a:pt x="1750021" y="78511"/>
                  </a:lnTo>
                  <a:lnTo>
                    <a:pt x="1748739" y="77241"/>
                  </a:lnTo>
                  <a:lnTo>
                    <a:pt x="1747456" y="75971"/>
                  </a:lnTo>
                  <a:lnTo>
                    <a:pt x="1743621" y="74701"/>
                  </a:lnTo>
                  <a:lnTo>
                    <a:pt x="1742554" y="72161"/>
                  </a:lnTo>
                  <a:lnTo>
                    <a:pt x="1748282" y="70891"/>
                  </a:lnTo>
                  <a:lnTo>
                    <a:pt x="1735709" y="70891"/>
                  </a:lnTo>
                  <a:lnTo>
                    <a:pt x="1728330" y="69621"/>
                  </a:lnTo>
                  <a:lnTo>
                    <a:pt x="1726018" y="69342"/>
                  </a:lnTo>
                  <a:lnTo>
                    <a:pt x="1726018" y="73431"/>
                  </a:lnTo>
                  <a:lnTo>
                    <a:pt x="1725676" y="73431"/>
                  </a:lnTo>
                  <a:lnTo>
                    <a:pt x="1718729" y="72161"/>
                  </a:lnTo>
                  <a:lnTo>
                    <a:pt x="1721205" y="72161"/>
                  </a:lnTo>
                  <a:lnTo>
                    <a:pt x="1726018" y="73431"/>
                  </a:lnTo>
                  <a:lnTo>
                    <a:pt x="1726018" y="69342"/>
                  </a:lnTo>
                  <a:lnTo>
                    <a:pt x="1718157" y="68351"/>
                  </a:lnTo>
                  <a:lnTo>
                    <a:pt x="1711883" y="69621"/>
                  </a:lnTo>
                  <a:lnTo>
                    <a:pt x="1705965" y="69621"/>
                  </a:lnTo>
                  <a:lnTo>
                    <a:pt x="1696910" y="73431"/>
                  </a:lnTo>
                  <a:lnTo>
                    <a:pt x="1702079" y="70891"/>
                  </a:lnTo>
                  <a:lnTo>
                    <a:pt x="1682369" y="72161"/>
                  </a:lnTo>
                  <a:lnTo>
                    <a:pt x="1667395" y="72161"/>
                  </a:lnTo>
                  <a:lnTo>
                    <a:pt x="1659826" y="73431"/>
                  </a:lnTo>
                  <a:lnTo>
                    <a:pt x="1646466" y="73431"/>
                  </a:lnTo>
                  <a:lnTo>
                    <a:pt x="1647710" y="71793"/>
                  </a:lnTo>
                  <a:lnTo>
                    <a:pt x="1642008" y="70637"/>
                  </a:lnTo>
                  <a:lnTo>
                    <a:pt x="1637449" y="70129"/>
                  </a:lnTo>
                  <a:lnTo>
                    <a:pt x="1633461" y="69989"/>
                  </a:lnTo>
                  <a:lnTo>
                    <a:pt x="1640344" y="71678"/>
                  </a:lnTo>
                  <a:lnTo>
                    <a:pt x="1644180" y="73431"/>
                  </a:lnTo>
                  <a:lnTo>
                    <a:pt x="1630934" y="73431"/>
                  </a:lnTo>
                  <a:lnTo>
                    <a:pt x="1626158" y="72161"/>
                  </a:lnTo>
                  <a:lnTo>
                    <a:pt x="1622831" y="72161"/>
                  </a:lnTo>
                  <a:lnTo>
                    <a:pt x="1615909" y="70891"/>
                  </a:lnTo>
                  <a:lnTo>
                    <a:pt x="1613306" y="72161"/>
                  </a:lnTo>
                  <a:lnTo>
                    <a:pt x="1607997" y="72161"/>
                  </a:lnTo>
                  <a:lnTo>
                    <a:pt x="1597558" y="83642"/>
                  </a:lnTo>
                  <a:lnTo>
                    <a:pt x="1589570" y="92481"/>
                  </a:lnTo>
                  <a:lnTo>
                    <a:pt x="1586179" y="92481"/>
                  </a:lnTo>
                  <a:lnTo>
                    <a:pt x="1583753" y="95021"/>
                  </a:lnTo>
                  <a:lnTo>
                    <a:pt x="1579295" y="100101"/>
                  </a:lnTo>
                  <a:lnTo>
                    <a:pt x="1568780" y="108991"/>
                  </a:lnTo>
                  <a:lnTo>
                    <a:pt x="1568653" y="111531"/>
                  </a:lnTo>
                  <a:lnTo>
                    <a:pt x="1563636" y="111531"/>
                  </a:lnTo>
                  <a:lnTo>
                    <a:pt x="1561477" y="112801"/>
                  </a:lnTo>
                  <a:lnTo>
                    <a:pt x="1559128" y="112801"/>
                  </a:lnTo>
                  <a:lnTo>
                    <a:pt x="1558391" y="114071"/>
                  </a:lnTo>
                  <a:lnTo>
                    <a:pt x="1555851" y="114071"/>
                  </a:lnTo>
                  <a:lnTo>
                    <a:pt x="1551355" y="115341"/>
                  </a:lnTo>
                  <a:lnTo>
                    <a:pt x="1539836" y="114274"/>
                  </a:lnTo>
                  <a:lnTo>
                    <a:pt x="1539836" y="144551"/>
                  </a:lnTo>
                  <a:lnTo>
                    <a:pt x="1533080" y="147027"/>
                  </a:lnTo>
                  <a:lnTo>
                    <a:pt x="1531721" y="146646"/>
                  </a:lnTo>
                  <a:lnTo>
                    <a:pt x="1530146" y="145872"/>
                  </a:lnTo>
                  <a:lnTo>
                    <a:pt x="1529283" y="145275"/>
                  </a:lnTo>
                  <a:lnTo>
                    <a:pt x="1529511" y="144551"/>
                  </a:lnTo>
                  <a:lnTo>
                    <a:pt x="1533626" y="143281"/>
                  </a:lnTo>
                  <a:lnTo>
                    <a:pt x="1535328" y="143281"/>
                  </a:lnTo>
                  <a:lnTo>
                    <a:pt x="1539836" y="144551"/>
                  </a:lnTo>
                  <a:lnTo>
                    <a:pt x="1539836" y="114274"/>
                  </a:lnTo>
                  <a:lnTo>
                    <a:pt x="1537716" y="114071"/>
                  </a:lnTo>
                  <a:lnTo>
                    <a:pt x="1530756" y="112801"/>
                  </a:lnTo>
                  <a:lnTo>
                    <a:pt x="1529816" y="116611"/>
                  </a:lnTo>
                  <a:lnTo>
                    <a:pt x="1522260" y="115341"/>
                  </a:lnTo>
                  <a:lnTo>
                    <a:pt x="1506270" y="115341"/>
                  </a:lnTo>
                  <a:lnTo>
                    <a:pt x="1497241" y="114071"/>
                  </a:lnTo>
                  <a:lnTo>
                    <a:pt x="1497672" y="117881"/>
                  </a:lnTo>
                  <a:lnTo>
                    <a:pt x="1488427" y="117881"/>
                  </a:lnTo>
                  <a:lnTo>
                    <a:pt x="1477594" y="115341"/>
                  </a:lnTo>
                  <a:lnTo>
                    <a:pt x="1471599" y="114071"/>
                  </a:lnTo>
                  <a:lnTo>
                    <a:pt x="1465618" y="112801"/>
                  </a:lnTo>
                  <a:lnTo>
                    <a:pt x="1452956" y="111531"/>
                  </a:lnTo>
                  <a:lnTo>
                    <a:pt x="1454238" y="110261"/>
                  </a:lnTo>
                  <a:lnTo>
                    <a:pt x="1456410" y="110261"/>
                  </a:lnTo>
                  <a:lnTo>
                    <a:pt x="1449336" y="108521"/>
                  </a:lnTo>
                  <a:lnTo>
                    <a:pt x="1449336" y="115341"/>
                  </a:lnTo>
                  <a:lnTo>
                    <a:pt x="1439875" y="120421"/>
                  </a:lnTo>
                  <a:lnTo>
                    <a:pt x="1426972" y="125501"/>
                  </a:lnTo>
                  <a:lnTo>
                    <a:pt x="1413230" y="129311"/>
                  </a:lnTo>
                  <a:lnTo>
                    <a:pt x="1406588" y="131419"/>
                  </a:lnTo>
                  <a:lnTo>
                    <a:pt x="1405966" y="130581"/>
                  </a:lnTo>
                  <a:lnTo>
                    <a:pt x="1403134" y="126771"/>
                  </a:lnTo>
                  <a:lnTo>
                    <a:pt x="1403134" y="130581"/>
                  </a:lnTo>
                  <a:lnTo>
                    <a:pt x="1398435" y="126085"/>
                  </a:lnTo>
                  <a:lnTo>
                    <a:pt x="1399997" y="125260"/>
                  </a:lnTo>
                  <a:lnTo>
                    <a:pt x="1403134" y="130581"/>
                  </a:lnTo>
                  <a:lnTo>
                    <a:pt x="1403134" y="126771"/>
                  </a:lnTo>
                  <a:lnTo>
                    <a:pt x="1400505" y="124980"/>
                  </a:lnTo>
                  <a:lnTo>
                    <a:pt x="1401940" y="124231"/>
                  </a:lnTo>
                  <a:lnTo>
                    <a:pt x="1406740" y="121691"/>
                  </a:lnTo>
                  <a:lnTo>
                    <a:pt x="1418805" y="116611"/>
                  </a:lnTo>
                  <a:lnTo>
                    <a:pt x="1425498" y="115341"/>
                  </a:lnTo>
                  <a:lnTo>
                    <a:pt x="1432179" y="114071"/>
                  </a:lnTo>
                  <a:lnTo>
                    <a:pt x="1435366" y="116611"/>
                  </a:lnTo>
                  <a:lnTo>
                    <a:pt x="1449336" y="115341"/>
                  </a:lnTo>
                  <a:lnTo>
                    <a:pt x="1449336" y="108521"/>
                  </a:lnTo>
                  <a:lnTo>
                    <a:pt x="1446136" y="107721"/>
                  </a:lnTo>
                  <a:lnTo>
                    <a:pt x="1414348" y="107721"/>
                  </a:lnTo>
                  <a:lnTo>
                    <a:pt x="1399882" y="105181"/>
                  </a:lnTo>
                  <a:lnTo>
                    <a:pt x="1391831" y="105181"/>
                  </a:lnTo>
                  <a:lnTo>
                    <a:pt x="1388668" y="103911"/>
                  </a:lnTo>
                  <a:lnTo>
                    <a:pt x="1387957" y="103911"/>
                  </a:lnTo>
                  <a:lnTo>
                    <a:pt x="1385862" y="103060"/>
                  </a:lnTo>
                  <a:lnTo>
                    <a:pt x="1386916" y="103911"/>
                  </a:lnTo>
                  <a:lnTo>
                    <a:pt x="1384452" y="102641"/>
                  </a:lnTo>
                  <a:lnTo>
                    <a:pt x="1384833" y="102641"/>
                  </a:lnTo>
                  <a:lnTo>
                    <a:pt x="1384325" y="102438"/>
                  </a:lnTo>
                  <a:lnTo>
                    <a:pt x="1384325" y="117881"/>
                  </a:lnTo>
                  <a:lnTo>
                    <a:pt x="1378254" y="115341"/>
                  </a:lnTo>
                  <a:lnTo>
                    <a:pt x="1381315" y="116611"/>
                  </a:lnTo>
                  <a:lnTo>
                    <a:pt x="1384325" y="117881"/>
                  </a:lnTo>
                  <a:lnTo>
                    <a:pt x="1384325" y="102438"/>
                  </a:lnTo>
                  <a:lnTo>
                    <a:pt x="1381696" y="101371"/>
                  </a:lnTo>
                  <a:lnTo>
                    <a:pt x="1383563" y="102641"/>
                  </a:lnTo>
                  <a:lnTo>
                    <a:pt x="1353096" y="102641"/>
                  </a:lnTo>
                  <a:lnTo>
                    <a:pt x="1350225" y="94246"/>
                  </a:lnTo>
                  <a:lnTo>
                    <a:pt x="1335684" y="91478"/>
                  </a:lnTo>
                  <a:lnTo>
                    <a:pt x="1343964" y="102641"/>
                  </a:lnTo>
                  <a:lnTo>
                    <a:pt x="1337627" y="102641"/>
                  </a:lnTo>
                  <a:lnTo>
                    <a:pt x="1356880" y="120053"/>
                  </a:lnTo>
                  <a:lnTo>
                    <a:pt x="1360932" y="125501"/>
                  </a:lnTo>
                  <a:lnTo>
                    <a:pt x="1360030" y="122910"/>
                  </a:lnTo>
                  <a:lnTo>
                    <a:pt x="1368539" y="130581"/>
                  </a:lnTo>
                  <a:lnTo>
                    <a:pt x="1367612" y="134391"/>
                  </a:lnTo>
                  <a:lnTo>
                    <a:pt x="1368488" y="134391"/>
                  </a:lnTo>
                  <a:lnTo>
                    <a:pt x="1371028" y="139471"/>
                  </a:lnTo>
                  <a:lnTo>
                    <a:pt x="1372412" y="136931"/>
                  </a:lnTo>
                  <a:lnTo>
                    <a:pt x="1372400" y="133121"/>
                  </a:lnTo>
                  <a:lnTo>
                    <a:pt x="1374571" y="134391"/>
                  </a:lnTo>
                  <a:lnTo>
                    <a:pt x="1376667" y="136931"/>
                  </a:lnTo>
                  <a:lnTo>
                    <a:pt x="1378508" y="136931"/>
                  </a:lnTo>
                  <a:lnTo>
                    <a:pt x="1377378" y="143281"/>
                  </a:lnTo>
                  <a:lnTo>
                    <a:pt x="1389037" y="147091"/>
                  </a:lnTo>
                  <a:lnTo>
                    <a:pt x="1388960" y="148780"/>
                  </a:lnTo>
                  <a:lnTo>
                    <a:pt x="1386154" y="149631"/>
                  </a:lnTo>
                  <a:lnTo>
                    <a:pt x="1377340" y="152171"/>
                  </a:lnTo>
                  <a:lnTo>
                    <a:pt x="1370241" y="148361"/>
                  </a:lnTo>
                  <a:lnTo>
                    <a:pt x="1367624" y="145821"/>
                  </a:lnTo>
                  <a:lnTo>
                    <a:pt x="1375498" y="144551"/>
                  </a:lnTo>
                  <a:lnTo>
                    <a:pt x="1344422" y="144551"/>
                  </a:lnTo>
                  <a:lnTo>
                    <a:pt x="1345895" y="142011"/>
                  </a:lnTo>
                  <a:lnTo>
                    <a:pt x="1340485" y="140741"/>
                  </a:lnTo>
                  <a:lnTo>
                    <a:pt x="1330744" y="140741"/>
                  </a:lnTo>
                  <a:lnTo>
                    <a:pt x="1328127" y="138201"/>
                  </a:lnTo>
                  <a:lnTo>
                    <a:pt x="1325753" y="136931"/>
                  </a:lnTo>
                  <a:lnTo>
                    <a:pt x="1323365" y="135661"/>
                  </a:lnTo>
                  <a:lnTo>
                    <a:pt x="1313827" y="130581"/>
                  </a:lnTo>
                  <a:lnTo>
                    <a:pt x="1278267" y="119151"/>
                  </a:lnTo>
                  <a:lnTo>
                    <a:pt x="1262291" y="114071"/>
                  </a:lnTo>
                  <a:lnTo>
                    <a:pt x="1234871" y="106451"/>
                  </a:lnTo>
                  <a:lnTo>
                    <a:pt x="1237602" y="110261"/>
                  </a:lnTo>
                  <a:lnTo>
                    <a:pt x="1228890" y="106451"/>
                  </a:lnTo>
                  <a:lnTo>
                    <a:pt x="1224026" y="105181"/>
                  </a:lnTo>
                  <a:lnTo>
                    <a:pt x="1217790" y="103911"/>
                  </a:lnTo>
                  <a:lnTo>
                    <a:pt x="1216952" y="106451"/>
                  </a:lnTo>
                  <a:lnTo>
                    <a:pt x="1215034" y="105181"/>
                  </a:lnTo>
                  <a:lnTo>
                    <a:pt x="1212545" y="103911"/>
                  </a:lnTo>
                  <a:lnTo>
                    <a:pt x="1210043" y="102641"/>
                  </a:lnTo>
                  <a:lnTo>
                    <a:pt x="1215936" y="101371"/>
                  </a:lnTo>
                  <a:lnTo>
                    <a:pt x="1211351" y="101371"/>
                  </a:lnTo>
                  <a:lnTo>
                    <a:pt x="1207185" y="102641"/>
                  </a:lnTo>
                  <a:lnTo>
                    <a:pt x="1203502" y="102641"/>
                  </a:lnTo>
                  <a:lnTo>
                    <a:pt x="1194206" y="101371"/>
                  </a:lnTo>
                  <a:lnTo>
                    <a:pt x="1184757" y="101371"/>
                  </a:lnTo>
                  <a:lnTo>
                    <a:pt x="1179449" y="103911"/>
                  </a:lnTo>
                  <a:lnTo>
                    <a:pt x="1177975" y="101371"/>
                  </a:lnTo>
                  <a:lnTo>
                    <a:pt x="1182751" y="101371"/>
                  </a:lnTo>
                  <a:lnTo>
                    <a:pt x="1181366" y="100101"/>
                  </a:lnTo>
                  <a:lnTo>
                    <a:pt x="1176718" y="101371"/>
                  </a:lnTo>
                  <a:lnTo>
                    <a:pt x="1175385" y="100101"/>
                  </a:lnTo>
                  <a:lnTo>
                    <a:pt x="1174127" y="98831"/>
                  </a:lnTo>
                  <a:lnTo>
                    <a:pt x="1179906" y="98831"/>
                  </a:lnTo>
                  <a:lnTo>
                    <a:pt x="1167955" y="96634"/>
                  </a:lnTo>
                  <a:lnTo>
                    <a:pt x="1167955" y="122961"/>
                  </a:lnTo>
                  <a:lnTo>
                    <a:pt x="1165313" y="122961"/>
                  </a:lnTo>
                  <a:lnTo>
                    <a:pt x="1161554" y="121691"/>
                  </a:lnTo>
                  <a:lnTo>
                    <a:pt x="1157770" y="119151"/>
                  </a:lnTo>
                  <a:lnTo>
                    <a:pt x="1160856" y="120421"/>
                  </a:lnTo>
                  <a:lnTo>
                    <a:pt x="1164209" y="121691"/>
                  </a:lnTo>
                  <a:lnTo>
                    <a:pt x="1167955" y="122961"/>
                  </a:lnTo>
                  <a:lnTo>
                    <a:pt x="1167955" y="96634"/>
                  </a:lnTo>
                  <a:lnTo>
                    <a:pt x="1166164" y="96291"/>
                  </a:lnTo>
                  <a:lnTo>
                    <a:pt x="1163447" y="101561"/>
                  </a:lnTo>
                  <a:lnTo>
                    <a:pt x="1160678" y="106451"/>
                  </a:lnTo>
                  <a:lnTo>
                    <a:pt x="1155649" y="102641"/>
                  </a:lnTo>
                  <a:lnTo>
                    <a:pt x="1153960" y="101371"/>
                  </a:lnTo>
                  <a:lnTo>
                    <a:pt x="1150581" y="100101"/>
                  </a:lnTo>
                  <a:lnTo>
                    <a:pt x="1143571" y="100101"/>
                  </a:lnTo>
                  <a:lnTo>
                    <a:pt x="1141780" y="97561"/>
                  </a:lnTo>
                  <a:lnTo>
                    <a:pt x="1138555" y="93751"/>
                  </a:lnTo>
                  <a:lnTo>
                    <a:pt x="1147673" y="97561"/>
                  </a:lnTo>
                  <a:lnTo>
                    <a:pt x="1140777" y="93560"/>
                  </a:lnTo>
                  <a:lnTo>
                    <a:pt x="1130668" y="87401"/>
                  </a:lnTo>
                  <a:lnTo>
                    <a:pt x="1120546" y="81051"/>
                  </a:lnTo>
                  <a:lnTo>
                    <a:pt x="1114742" y="81051"/>
                  </a:lnTo>
                  <a:lnTo>
                    <a:pt x="1113612" y="78511"/>
                  </a:lnTo>
                  <a:lnTo>
                    <a:pt x="1107224" y="75971"/>
                  </a:lnTo>
                  <a:lnTo>
                    <a:pt x="1105535" y="75971"/>
                  </a:lnTo>
                  <a:lnTo>
                    <a:pt x="1099350" y="73431"/>
                  </a:lnTo>
                  <a:lnTo>
                    <a:pt x="1095895" y="70891"/>
                  </a:lnTo>
                  <a:lnTo>
                    <a:pt x="1092479" y="69621"/>
                  </a:lnTo>
                  <a:lnTo>
                    <a:pt x="1088720" y="68351"/>
                  </a:lnTo>
                  <a:lnTo>
                    <a:pt x="1086269" y="65811"/>
                  </a:lnTo>
                  <a:lnTo>
                    <a:pt x="1078268" y="64541"/>
                  </a:lnTo>
                  <a:lnTo>
                    <a:pt x="1082205" y="65811"/>
                  </a:lnTo>
                  <a:lnTo>
                    <a:pt x="1078407" y="68351"/>
                  </a:lnTo>
                  <a:lnTo>
                    <a:pt x="1075537" y="67081"/>
                  </a:lnTo>
                  <a:lnTo>
                    <a:pt x="1071867" y="65811"/>
                  </a:lnTo>
                  <a:lnTo>
                    <a:pt x="1068273" y="65811"/>
                  </a:lnTo>
                  <a:lnTo>
                    <a:pt x="1063713" y="64541"/>
                  </a:lnTo>
                  <a:lnTo>
                    <a:pt x="1058379" y="64541"/>
                  </a:lnTo>
                  <a:lnTo>
                    <a:pt x="1045184" y="63271"/>
                  </a:lnTo>
                  <a:lnTo>
                    <a:pt x="1034719" y="65811"/>
                  </a:lnTo>
                  <a:lnTo>
                    <a:pt x="1022108" y="65811"/>
                  </a:lnTo>
                  <a:lnTo>
                    <a:pt x="1024051" y="69621"/>
                  </a:lnTo>
                  <a:lnTo>
                    <a:pt x="1020064" y="72161"/>
                  </a:lnTo>
                  <a:lnTo>
                    <a:pt x="1011110" y="72161"/>
                  </a:lnTo>
                  <a:lnTo>
                    <a:pt x="989088" y="74701"/>
                  </a:lnTo>
                  <a:lnTo>
                    <a:pt x="994371" y="75971"/>
                  </a:lnTo>
                  <a:lnTo>
                    <a:pt x="987793" y="77241"/>
                  </a:lnTo>
                  <a:lnTo>
                    <a:pt x="983703" y="75971"/>
                  </a:lnTo>
                  <a:lnTo>
                    <a:pt x="971461" y="72161"/>
                  </a:lnTo>
                  <a:lnTo>
                    <a:pt x="964971" y="70891"/>
                  </a:lnTo>
                  <a:lnTo>
                    <a:pt x="963383" y="70891"/>
                  </a:lnTo>
                  <a:lnTo>
                    <a:pt x="967244" y="69621"/>
                  </a:lnTo>
                  <a:lnTo>
                    <a:pt x="960958" y="69621"/>
                  </a:lnTo>
                  <a:lnTo>
                    <a:pt x="959700" y="70891"/>
                  </a:lnTo>
                  <a:lnTo>
                    <a:pt x="959396" y="73431"/>
                  </a:lnTo>
                  <a:lnTo>
                    <a:pt x="953935" y="75971"/>
                  </a:lnTo>
                  <a:lnTo>
                    <a:pt x="952703" y="74701"/>
                  </a:lnTo>
                  <a:lnTo>
                    <a:pt x="951471" y="73431"/>
                  </a:lnTo>
                  <a:lnTo>
                    <a:pt x="953185" y="72161"/>
                  </a:lnTo>
                  <a:lnTo>
                    <a:pt x="954887" y="70891"/>
                  </a:lnTo>
                  <a:lnTo>
                    <a:pt x="956589" y="69621"/>
                  </a:lnTo>
                  <a:lnTo>
                    <a:pt x="945299" y="69621"/>
                  </a:lnTo>
                  <a:lnTo>
                    <a:pt x="940142" y="70891"/>
                  </a:lnTo>
                  <a:lnTo>
                    <a:pt x="934021" y="70891"/>
                  </a:lnTo>
                  <a:lnTo>
                    <a:pt x="931303" y="69621"/>
                  </a:lnTo>
                  <a:lnTo>
                    <a:pt x="927519" y="70891"/>
                  </a:lnTo>
                  <a:lnTo>
                    <a:pt x="925207" y="68351"/>
                  </a:lnTo>
                  <a:lnTo>
                    <a:pt x="923925" y="68351"/>
                  </a:lnTo>
                  <a:lnTo>
                    <a:pt x="922705" y="67081"/>
                  </a:lnTo>
                  <a:lnTo>
                    <a:pt x="921626" y="65811"/>
                  </a:lnTo>
                  <a:lnTo>
                    <a:pt x="919924" y="64541"/>
                  </a:lnTo>
                  <a:lnTo>
                    <a:pt x="918171" y="63271"/>
                  </a:lnTo>
                  <a:lnTo>
                    <a:pt x="916813" y="62001"/>
                  </a:lnTo>
                  <a:lnTo>
                    <a:pt x="918857" y="65811"/>
                  </a:lnTo>
                  <a:lnTo>
                    <a:pt x="920546" y="68351"/>
                  </a:lnTo>
                  <a:lnTo>
                    <a:pt x="913218" y="65811"/>
                  </a:lnTo>
                  <a:lnTo>
                    <a:pt x="910602" y="64541"/>
                  </a:lnTo>
                  <a:lnTo>
                    <a:pt x="907808" y="62001"/>
                  </a:lnTo>
                  <a:lnTo>
                    <a:pt x="904582" y="59258"/>
                  </a:lnTo>
                  <a:lnTo>
                    <a:pt x="903287" y="58191"/>
                  </a:lnTo>
                  <a:lnTo>
                    <a:pt x="901750" y="56921"/>
                  </a:lnTo>
                  <a:lnTo>
                    <a:pt x="897902" y="55651"/>
                  </a:lnTo>
                  <a:lnTo>
                    <a:pt x="886917" y="48031"/>
                  </a:lnTo>
                  <a:lnTo>
                    <a:pt x="878090" y="48031"/>
                  </a:lnTo>
                  <a:lnTo>
                    <a:pt x="872401" y="49301"/>
                  </a:lnTo>
                  <a:lnTo>
                    <a:pt x="870864" y="49301"/>
                  </a:lnTo>
                  <a:lnTo>
                    <a:pt x="870292" y="48031"/>
                  </a:lnTo>
                  <a:lnTo>
                    <a:pt x="865581" y="49301"/>
                  </a:lnTo>
                  <a:lnTo>
                    <a:pt x="857732" y="49301"/>
                  </a:lnTo>
                  <a:lnTo>
                    <a:pt x="851154" y="50571"/>
                  </a:lnTo>
                  <a:lnTo>
                    <a:pt x="844524" y="53111"/>
                  </a:lnTo>
                  <a:lnTo>
                    <a:pt x="838504" y="55651"/>
                  </a:lnTo>
                  <a:lnTo>
                    <a:pt x="836536" y="58191"/>
                  </a:lnTo>
                  <a:lnTo>
                    <a:pt x="833932" y="55651"/>
                  </a:lnTo>
                  <a:lnTo>
                    <a:pt x="829411" y="55651"/>
                  </a:lnTo>
                  <a:lnTo>
                    <a:pt x="824115" y="56921"/>
                  </a:lnTo>
                  <a:lnTo>
                    <a:pt x="819099" y="58191"/>
                  </a:lnTo>
                  <a:lnTo>
                    <a:pt x="813282" y="62001"/>
                  </a:lnTo>
                  <a:lnTo>
                    <a:pt x="807999" y="64541"/>
                  </a:lnTo>
                  <a:lnTo>
                    <a:pt x="800468" y="68351"/>
                  </a:lnTo>
                  <a:lnTo>
                    <a:pt x="793978" y="72161"/>
                  </a:lnTo>
                  <a:lnTo>
                    <a:pt x="789114" y="72161"/>
                  </a:lnTo>
                  <a:lnTo>
                    <a:pt x="786447" y="70891"/>
                  </a:lnTo>
                  <a:lnTo>
                    <a:pt x="778840" y="74701"/>
                  </a:lnTo>
                  <a:lnTo>
                    <a:pt x="764006" y="79781"/>
                  </a:lnTo>
                  <a:lnTo>
                    <a:pt x="764273" y="78511"/>
                  </a:lnTo>
                  <a:lnTo>
                    <a:pt x="757059" y="81051"/>
                  </a:lnTo>
                  <a:lnTo>
                    <a:pt x="752424" y="82321"/>
                  </a:lnTo>
                  <a:lnTo>
                    <a:pt x="745515" y="84861"/>
                  </a:lnTo>
                  <a:lnTo>
                    <a:pt x="743140" y="87401"/>
                  </a:lnTo>
                  <a:lnTo>
                    <a:pt x="740752" y="88671"/>
                  </a:lnTo>
                  <a:lnTo>
                    <a:pt x="737387" y="87401"/>
                  </a:lnTo>
                  <a:lnTo>
                    <a:pt x="739724" y="86131"/>
                  </a:lnTo>
                  <a:lnTo>
                    <a:pt x="739927" y="86131"/>
                  </a:lnTo>
                  <a:lnTo>
                    <a:pt x="734847" y="84861"/>
                  </a:lnTo>
                  <a:lnTo>
                    <a:pt x="730859" y="86131"/>
                  </a:lnTo>
                  <a:lnTo>
                    <a:pt x="727760" y="84861"/>
                  </a:lnTo>
                  <a:lnTo>
                    <a:pt x="724649" y="84861"/>
                  </a:lnTo>
                  <a:lnTo>
                    <a:pt x="722134" y="83591"/>
                  </a:lnTo>
                  <a:lnTo>
                    <a:pt x="717677" y="83591"/>
                  </a:lnTo>
                  <a:lnTo>
                    <a:pt x="714819" y="82321"/>
                  </a:lnTo>
                  <a:lnTo>
                    <a:pt x="712876" y="82321"/>
                  </a:lnTo>
                  <a:lnTo>
                    <a:pt x="710907" y="81051"/>
                  </a:lnTo>
                  <a:lnTo>
                    <a:pt x="708837" y="81051"/>
                  </a:lnTo>
                  <a:lnTo>
                    <a:pt x="704735" y="79781"/>
                  </a:lnTo>
                  <a:lnTo>
                    <a:pt x="700062" y="79781"/>
                  </a:lnTo>
                  <a:lnTo>
                    <a:pt x="694893" y="77241"/>
                  </a:lnTo>
                  <a:lnTo>
                    <a:pt x="691311" y="70891"/>
                  </a:lnTo>
                  <a:lnTo>
                    <a:pt x="689495" y="70891"/>
                  </a:lnTo>
                  <a:lnTo>
                    <a:pt x="681977" y="65366"/>
                  </a:lnTo>
                  <a:lnTo>
                    <a:pt x="681977" y="115430"/>
                  </a:lnTo>
                  <a:lnTo>
                    <a:pt x="663067" y="116547"/>
                  </a:lnTo>
                  <a:lnTo>
                    <a:pt x="662051" y="116611"/>
                  </a:lnTo>
                  <a:lnTo>
                    <a:pt x="663067" y="116522"/>
                  </a:lnTo>
                  <a:lnTo>
                    <a:pt x="673100" y="115938"/>
                  </a:lnTo>
                  <a:lnTo>
                    <a:pt x="681977" y="115430"/>
                  </a:lnTo>
                  <a:lnTo>
                    <a:pt x="681977" y="65366"/>
                  </a:lnTo>
                  <a:lnTo>
                    <a:pt x="677405" y="62001"/>
                  </a:lnTo>
                  <a:lnTo>
                    <a:pt x="671093" y="92481"/>
                  </a:lnTo>
                  <a:lnTo>
                    <a:pt x="669874" y="98831"/>
                  </a:lnTo>
                  <a:lnTo>
                    <a:pt x="669721" y="99263"/>
                  </a:lnTo>
                  <a:lnTo>
                    <a:pt x="668591" y="97561"/>
                  </a:lnTo>
                  <a:lnTo>
                    <a:pt x="658456" y="82321"/>
                  </a:lnTo>
                  <a:lnTo>
                    <a:pt x="647395" y="69621"/>
                  </a:lnTo>
                  <a:lnTo>
                    <a:pt x="645185" y="68351"/>
                  </a:lnTo>
                  <a:lnTo>
                    <a:pt x="636358" y="63271"/>
                  </a:lnTo>
                  <a:lnTo>
                    <a:pt x="629437" y="58000"/>
                  </a:lnTo>
                  <a:lnTo>
                    <a:pt x="628307" y="53848"/>
                  </a:lnTo>
                  <a:lnTo>
                    <a:pt x="628307" y="60490"/>
                  </a:lnTo>
                  <a:lnTo>
                    <a:pt x="628307" y="60731"/>
                  </a:lnTo>
                  <a:lnTo>
                    <a:pt x="627875" y="60731"/>
                  </a:lnTo>
                  <a:lnTo>
                    <a:pt x="625602" y="60731"/>
                  </a:lnTo>
                  <a:lnTo>
                    <a:pt x="624751" y="60731"/>
                  </a:lnTo>
                  <a:lnTo>
                    <a:pt x="624840" y="60490"/>
                  </a:lnTo>
                  <a:lnTo>
                    <a:pt x="625182" y="59461"/>
                  </a:lnTo>
                  <a:lnTo>
                    <a:pt x="623633" y="54089"/>
                  </a:lnTo>
                  <a:lnTo>
                    <a:pt x="627710" y="60490"/>
                  </a:lnTo>
                  <a:lnTo>
                    <a:pt x="628307" y="60490"/>
                  </a:lnTo>
                  <a:lnTo>
                    <a:pt x="628307" y="53848"/>
                  </a:lnTo>
                  <a:lnTo>
                    <a:pt x="627761" y="51841"/>
                  </a:lnTo>
                  <a:lnTo>
                    <a:pt x="625335" y="47345"/>
                  </a:lnTo>
                  <a:lnTo>
                    <a:pt x="625335" y="54876"/>
                  </a:lnTo>
                  <a:lnTo>
                    <a:pt x="623455" y="53441"/>
                  </a:lnTo>
                  <a:lnTo>
                    <a:pt x="623354" y="53111"/>
                  </a:lnTo>
                  <a:lnTo>
                    <a:pt x="622985" y="51841"/>
                  </a:lnTo>
                  <a:lnTo>
                    <a:pt x="625335" y="54876"/>
                  </a:lnTo>
                  <a:lnTo>
                    <a:pt x="625335" y="47345"/>
                  </a:lnTo>
                  <a:lnTo>
                    <a:pt x="625246" y="47180"/>
                  </a:lnTo>
                  <a:lnTo>
                    <a:pt x="619213" y="51041"/>
                  </a:lnTo>
                  <a:lnTo>
                    <a:pt x="619226" y="50800"/>
                  </a:lnTo>
                  <a:lnTo>
                    <a:pt x="625055" y="46964"/>
                  </a:lnTo>
                  <a:lnTo>
                    <a:pt x="625017" y="46761"/>
                  </a:lnTo>
                  <a:lnTo>
                    <a:pt x="619226" y="50685"/>
                  </a:lnTo>
                  <a:lnTo>
                    <a:pt x="617956" y="47866"/>
                  </a:lnTo>
                  <a:lnTo>
                    <a:pt x="617956" y="51841"/>
                  </a:lnTo>
                  <a:lnTo>
                    <a:pt x="615289" y="53555"/>
                  </a:lnTo>
                  <a:lnTo>
                    <a:pt x="615238" y="53428"/>
                  </a:lnTo>
                  <a:lnTo>
                    <a:pt x="611555" y="45415"/>
                  </a:lnTo>
                  <a:lnTo>
                    <a:pt x="616851" y="50571"/>
                  </a:lnTo>
                  <a:lnTo>
                    <a:pt x="617486" y="51841"/>
                  </a:lnTo>
                  <a:lnTo>
                    <a:pt x="615226" y="53390"/>
                  </a:lnTo>
                  <a:lnTo>
                    <a:pt x="617651" y="51841"/>
                  </a:lnTo>
                  <a:lnTo>
                    <a:pt x="617956" y="51841"/>
                  </a:lnTo>
                  <a:lnTo>
                    <a:pt x="617956" y="47866"/>
                  </a:lnTo>
                  <a:lnTo>
                    <a:pt x="615657" y="42951"/>
                  </a:lnTo>
                  <a:lnTo>
                    <a:pt x="603770" y="17551"/>
                  </a:lnTo>
                  <a:lnTo>
                    <a:pt x="605155" y="39166"/>
                  </a:lnTo>
                  <a:lnTo>
                    <a:pt x="610501" y="44373"/>
                  </a:lnTo>
                  <a:lnTo>
                    <a:pt x="611060" y="56184"/>
                  </a:lnTo>
                  <a:lnTo>
                    <a:pt x="612622" y="55156"/>
                  </a:lnTo>
                  <a:lnTo>
                    <a:pt x="611111" y="56184"/>
                  </a:lnTo>
                  <a:lnTo>
                    <a:pt x="611098" y="56921"/>
                  </a:lnTo>
                  <a:lnTo>
                    <a:pt x="611073" y="56261"/>
                  </a:lnTo>
                  <a:lnTo>
                    <a:pt x="609536" y="57238"/>
                  </a:lnTo>
                  <a:lnTo>
                    <a:pt x="606399" y="59258"/>
                  </a:lnTo>
                  <a:lnTo>
                    <a:pt x="606386" y="59385"/>
                  </a:lnTo>
                  <a:lnTo>
                    <a:pt x="602513" y="62001"/>
                  </a:lnTo>
                  <a:lnTo>
                    <a:pt x="602234" y="62001"/>
                  </a:lnTo>
                  <a:lnTo>
                    <a:pt x="606386" y="59258"/>
                  </a:lnTo>
                  <a:lnTo>
                    <a:pt x="601243" y="62560"/>
                  </a:lnTo>
                  <a:lnTo>
                    <a:pt x="601243" y="64350"/>
                  </a:lnTo>
                  <a:lnTo>
                    <a:pt x="600798" y="64541"/>
                  </a:lnTo>
                  <a:lnTo>
                    <a:pt x="600735" y="63855"/>
                  </a:lnTo>
                  <a:lnTo>
                    <a:pt x="601243" y="64350"/>
                  </a:lnTo>
                  <a:lnTo>
                    <a:pt x="601243" y="62560"/>
                  </a:lnTo>
                  <a:lnTo>
                    <a:pt x="600633" y="62941"/>
                  </a:lnTo>
                  <a:lnTo>
                    <a:pt x="600532" y="62001"/>
                  </a:lnTo>
                  <a:lnTo>
                    <a:pt x="598208" y="63271"/>
                  </a:lnTo>
                  <a:lnTo>
                    <a:pt x="595249" y="63271"/>
                  </a:lnTo>
                  <a:lnTo>
                    <a:pt x="593890" y="62001"/>
                  </a:lnTo>
                  <a:lnTo>
                    <a:pt x="593267" y="62001"/>
                  </a:lnTo>
                  <a:lnTo>
                    <a:pt x="544131" y="42951"/>
                  </a:lnTo>
                  <a:lnTo>
                    <a:pt x="525767" y="44221"/>
                  </a:lnTo>
                  <a:lnTo>
                    <a:pt x="508673" y="49301"/>
                  </a:lnTo>
                  <a:lnTo>
                    <a:pt x="496023" y="54406"/>
                  </a:lnTo>
                  <a:lnTo>
                    <a:pt x="496023" y="79781"/>
                  </a:lnTo>
                  <a:lnTo>
                    <a:pt x="493674" y="84861"/>
                  </a:lnTo>
                  <a:lnTo>
                    <a:pt x="486651" y="89941"/>
                  </a:lnTo>
                  <a:lnTo>
                    <a:pt x="478091" y="96291"/>
                  </a:lnTo>
                  <a:lnTo>
                    <a:pt x="477342" y="96964"/>
                  </a:lnTo>
                  <a:lnTo>
                    <a:pt x="475780" y="92481"/>
                  </a:lnTo>
                  <a:lnTo>
                    <a:pt x="461302" y="103911"/>
                  </a:lnTo>
                  <a:lnTo>
                    <a:pt x="465670" y="98831"/>
                  </a:lnTo>
                  <a:lnTo>
                    <a:pt x="466763" y="97561"/>
                  </a:lnTo>
                  <a:lnTo>
                    <a:pt x="472414" y="91211"/>
                  </a:lnTo>
                  <a:lnTo>
                    <a:pt x="479653" y="84861"/>
                  </a:lnTo>
                  <a:lnTo>
                    <a:pt x="484784" y="82321"/>
                  </a:lnTo>
                  <a:lnTo>
                    <a:pt x="489902" y="79781"/>
                  </a:lnTo>
                  <a:lnTo>
                    <a:pt x="489305" y="81051"/>
                  </a:lnTo>
                  <a:lnTo>
                    <a:pt x="485724" y="84861"/>
                  </a:lnTo>
                  <a:lnTo>
                    <a:pt x="483222" y="87401"/>
                  </a:lnTo>
                  <a:lnTo>
                    <a:pt x="488276" y="86131"/>
                  </a:lnTo>
                  <a:lnTo>
                    <a:pt x="490753" y="81051"/>
                  </a:lnTo>
                  <a:lnTo>
                    <a:pt x="496023" y="79781"/>
                  </a:lnTo>
                  <a:lnTo>
                    <a:pt x="496023" y="54406"/>
                  </a:lnTo>
                  <a:lnTo>
                    <a:pt x="492925" y="55651"/>
                  </a:lnTo>
                  <a:lnTo>
                    <a:pt x="478561" y="63271"/>
                  </a:lnTo>
                  <a:lnTo>
                    <a:pt x="485279" y="64541"/>
                  </a:lnTo>
                  <a:lnTo>
                    <a:pt x="480961" y="67081"/>
                  </a:lnTo>
                  <a:lnTo>
                    <a:pt x="472643" y="72161"/>
                  </a:lnTo>
                  <a:lnTo>
                    <a:pt x="468884" y="73431"/>
                  </a:lnTo>
                  <a:lnTo>
                    <a:pt x="466153" y="72161"/>
                  </a:lnTo>
                  <a:lnTo>
                    <a:pt x="475170" y="65811"/>
                  </a:lnTo>
                  <a:lnTo>
                    <a:pt x="468845" y="67081"/>
                  </a:lnTo>
                  <a:lnTo>
                    <a:pt x="461784" y="78511"/>
                  </a:lnTo>
                  <a:lnTo>
                    <a:pt x="462216" y="78511"/>
                  </a:lnTo>
                  <a:lnTo>
                    <a:pt x="455168" y="82321"/>
                  </a:lnTo>
                  <a:lnTo>
                    <a:pt x="456539" y="78511"/>
                  </a:lnTo>
                  <a:lnTo>
                    <a:pt x="457784" y="77241"/>
                  </a:lnTo>
                  <a:lnTo>
                    <a:pt x="460286" y="74701"/>
                  </a:lnTo>
                  <a:lnTo>
                    <a:pt x="460311" y="73431"/>
                  </a:lnTo>
                  <a:lnTo>
                    <a:pt x="453555" y="78511"/>
                  </a:lnTo>
                  <a:lnTo>
                    <a:pt x="455460" y="77241"/>
                  </a:lnTo>
                  <a:lnTo>
                    <a:pt x="451142" y="83464"/>
                  </a:lnTo>
                  <a:lnTo>
                    <a:pt x="451091" y="83642"/>
                  </a:lnTo>
                  <a:lnTo>
                    <a:pt x="451764" y="84861"/>
                  </a:lnTo>
                  <a:lnTo>
                    <a:pt x="441731" y="92481"/>
                  </a:lnTo>
                  <a:lnTo>
                    <a:pt x="434898" y="96291"/>
                  </a:lnTo>
                  <a:lnTo>
                    <a:pt x="431774" y="98831"/>
                  </a:lnTo>
                  <a:lnTo>
                    <a:pt x="432727" y="97561"/>
                  </a:lnTo>
                  <a:lnTo>
                    <a:pt x="433603" y="95021"/>
                  </a:lnTo>
                  <a:lnTo>
                    <a:pt x="435533" y="95021"/>
                  </a:lnTo>
                  <a:lnTo>
                    <a:pt x="436778" y="92481"/>
                  </a:lnTo>
                  <a:lnTo>
                    <a:pt x="434213" y="93751"/>
                  </a:lnTo>
                  <a:lnTo>
                    <a:pt x="433108" y="93751"/>
                  </a:lnTo>
                  <a:lnTo>
                    <a:pt x="430390" y="96291"/>
                  </a:lnTo>
                  <a:lnTo>
                    <a:pt x="420649" y="102641"/>
                  </a:lnTo>
                  <a:lnTo>
                    <a:pt x="415798" y="105181"/>
                  </a:lnTo>
                  <a:lnTo>
                    <a:pt x="423672" y="105181"/>
                  </a:lnTo>
                  <a:lnTo>
                    <a:pt x="418287" y="110261"/>
                  </a:lnTo>
                  <a:lnTo>
                    <a:pt x="409841" y="114071"/>
                  </a:lnTo>
                  <a:lnTo>
                    <a:pt x="418947" y="112801"/>
                  </a:lnTo>
                  <a:lnTo>
                    <a:pt x="412623" y="114071"/>
                  </a:lnTo>
                  <a:lnTo>
                    <a:pt x="404317" y="117881"/>
                  </a:lnTo>
                  <a:lnTo>
                    <a:pt x="394754" y="121691"/>
                  </a:lnTo>
                  <a:lnTo>
                    <a:pt x="384657" y="125501"/>
                  </a:lnTo>
                  <a:lnTo>
                    <a:pt x="374942" y="126771"/>
                  </a:lnTo>
                  <a:lnTo>
                    <a:pt x="366522" y="126771"/>
                  </a:lnTo>
                  <a:lnTo>
                    <a:pt x="360210" y="125501"/>
                  </a:lnTo>
                  <a:lnTo>
                    <a:pt x="356781" y="124231"/>
                  </a:lnTo>
                  <a:lnTo>
                    <a:pt x="352844" y="124231"/>
                  </a:lnTo>
                  <a:lnTo>
                    <a:pt x="346163" y="121691"/>
                  </a:lnTo>
                  <a:lnTo>
                    <a:pt x="344982" y="120421"/>
                  </a:lnTo>
                  <a:lnTo>
                    <a:pt x="340220" y="115341"/>
                  </a:lnTo>
                  <a:lnTo>
                    <a:pt x="337134" y="112801"/>
                  </a:lnTo>
                  <a:lnTo>
                    <a:pt x="333959" y="110261"/>
                  </a:lnTo>
                  <a:lnTo>
                    <a:pt x="330758" y="106451"/>
                  </a:lnTo>
                  <a:lnTo>
                    <a:pt x="328777" y="103911"/>
                  </a:lnTo>
                  <a:lnTo>
                    <a:pt x="320802" y="93751"/>
                  </a:lnTo>
                  <a:lnTo>
                    <a:pt x="323380" y="98831"/>
                  </a:lnTo>
                  <a:lnTo>
                    <a:pt x="324307" y="102641"/>
                  </a:lnTo>
                  <a:lnTo>
                    <a:pt x="322808" y="103911"/>
                  </a:lnTo>
                  <a:lnTo>
                    <a:pt x="318135" y="97561"/>
                  </a:lnTo>
                  <a:lnTo>
                    <a:pt x="317677" y="95021"/>
                  </a:lnTo>
                  <a:lnTo>
                    <a:pt x="316941" y="92481"/>
                  </a:lnTo>
                  <a:lnTo>
                    <a:pt x="314413" y="86131"/>
                  </a:lnTo>
                  <a:lnTo>
                    <a:pt x="313067" y="84861"/>
                  </a:lnTo>
                  <a:lnTo>
                    <a:pt x="311581" y="83591"/>
                  </a:lnTo>
                  <a:lnTo>
                    <a:pt x="310781" y="82321"/>
                  </a:lnTo>
                  <a:lnTo>
                    <a:pt x="310159" y="86131"/>
                  </a:lnTo>
                  <a:lnTo>
                    <a:pt x="309435" y="88671"/>
                  </a:lnTo>
                  <a:lnTo>
                    <a:pt x="303771" y="110261"/>
                  </a:lnTo>
                  <a:lnTo>
                    <a:pt x="301967" y="116611"/>
                  </a:lnTo>
                  <a:lnTo>
                    <a:pt x="301053" y="117881"/>
                  </a:lnTo>
                  <a:lnTo>
                    <a:pt x="299986" y="119151"/>
                  </a:lnTo>
                  <a:lnTo>
                    <a:pt x="298564" y="119151"/>
                  </a:lnTo>
                  <a:lnTo>
                    <a:pt x="300316" y="121691"/>
                  </a:lnTo>
                  <a:lnTo>
                    <a:pt x="299872" y="126771"/>
                  </a:lnTo>
                  <a:lnTo>
                    <a:pt x="299681" y="134391"/>
                  </a:lnTo>
                  <a:lnTo>
                    <a:pt x="302158" y="136931"/>
                  </a:lnTo>
                  <a:lnTo>
                    <a:pt x="300240" y="142011"/>
                  </a:lnTo>
                  <a:lnTo>
                    <a:pt x="299834" y="136931"/>
                  </a:lnTo>
                  <a:lnTo>
                    <a:pt x="299529" y="133121"/>
                  </a:lnTo>
                  <a:lnTo>
                    <a:pt x="297180" y="134391"/>
                  </a:lnTo>
                  <a:lnTo>
                    <a:pt x="297116" y="136931"/>
                  </a:lnTo>
                  <a:lnTo>
                    <a:pt x="296214" y="135661"/>
                  </a:lnTo>
                  <a:lnTo>
                    <a:pt x="295630" y="135661"/>
                  </a:lnTo>
                  <a:lnTo>
                    <a:pt x="293801" y="134391"/>
                  </a:lnTo>
                  <a:lnTo>
                    <a:pt x="292468" y="133121"/>
                  </a:lnTo>
                  <a:lnTo>
                    <a:pt x="291071" y="133121"/>
                  </a:lnTo>
                  <a:lnTo>
                    <a:pt x="288366" y="130581"/>
                  </a:lnTo>
                  <a:lnTo>
                    <a:pt x="285419" y="128041"/>
                  </a:lnTo>
                  <a:lnTo>
                    <a:pt x="283984" y="126771"/>
                  </a:lnTo>
                  <a:lnTo>
                    <a:pt x="282536" y="125501"/>
                  </a:lnTo>
                  <a:lnTo>
                    <a:pt x="282194" y="125501"/>
                  </a:lnTo>
                  <a:lnTo>
                    <a:pt x="276263" y="121691"/>
                  </a:lnTo>
                  <a:lnTo>
                    <a:pt x="274281" y="120421"/>
                  </a:lnTo>
                  <a:lnTo>
                    <a:pt x="271221" y="117881"/>
                  </a:lnTo>
                  <a:lnTo>
                    <a:pt x="267601" y="116522"/>
                  </a:lnTo>
                  <a:lnTo>
                    <a:pt x="257225" y="112801"/>
                  </a:lnTo>
                  <a:lnTo>
                    <a:pt x="250240" y="108991"/>
                  </a:lnTo>
                  <a:lnTo>
                    <a:pt x="242519" y="107721"/>
                  </a:lnTo>
                  <a:lnTo>
                    <a:pt x="241769" y="107721"/>
                  </a:lnTo>
                  <a:lnTo>
                    <a:pt x="246202" y="111531"/>
                  </a:lnTo>
                  <a:lnTo>
                    <a:pt x="239395" y="111531"/>
                  </a:lnTo>
                  <a:lnTo>
                    <a:pt x="236296" y="108991"/>
                  </a:lnTo>
                  <a:lnTo>
                    <a:pt x="234734" y="107721"/>
                  </a:lnTo>
                  <a:lnTo>
                    <a:pt x="229908" y="105181"/>
                  </a:lnTo>
                  <a:lnTo>
                    <a:pt x="224878" y="101371"/>
                  </a:lnTo>
                  <a:lnTo>
                    <a:pt x="218694" y="101371"/>
                  </a:lnTo>
                  <a:lnTo>
                    <a:pt x="218389" y="107721"/>
                  </a:lnTo>
                  <a:lnTo>
                    <a:pt x="213207" y="105181"/>
                  </a:lnTo>
                  <a:lnTo>
                    <a:pt x="208026" y="102641"/>
                  </a:lnTo>
                  <a:lnTo>
                    <a:pt x="209473" y="103911"/>
                  </a:lnTo>
                  <a:lnTo>
                    <a:pt x="211569" y="105181"/>
                  </a:lnTo>
                  <a:lnTo>
                    <a:pt x="207568" y="105181"/>
                  </a:lnTo>
                  <a:lnTo>
                    <a:pt x="185699" y="102641"/>
                  </a:lnTo>
                  <a:lnTo>
                    <a:pt x="163842" y="101371"/>
                  </a:lnTo>
                  <a:lnTo>
                    <a:pt x="142201" y="102641"/>
                  </a:lnTo>
                  <a:lnTo>
                    <a:pt x="100076" y="102641"/>
                  </a:lnTo>
                  <a:lnTo>
                    <a:pt x="79806" y="98831"/>
                  </a:lnTo>
                  <a:lnTo>
                    <a:pt x="60960" y="92481"/>
                  </a:lnTo>
                  <a:lnTo>
                    <a:pt x="52666" y="87401"/>
                  </a:lnTo>
                  <a:lnTo>
                    <a:pt x="44361" y="82321"/>
                  </a:lnTo>
                  <a:lnTo>
                    <a:pt x="49415" y="87401"/>
                  </a:lnTo>
                  <a:lnTo>
                    <a:pt x="45300" y="84861"/>
                  </a:lnTo>
                  <a:lnTo>
                    <a:pt x="40513" y="82321"/>
                  </a:lnTo>
                  <a:lnTo>
                    <a:pt x="43332" y="84861"/>
                  </a:lnTo>
                  <a:lnTo>
                    <a:pt x="39052" y="84861"/>
                  </a:lnTo>
                  <a:lnTo>
                    <a:pt x="38887" y="87401"/>
                  </a:lnTo>
                  <a:lnTo>
                    <a:pt x="30213" y="79781"/>
                  </a:lnTo>
                  <a:lnTo>
                    <a:pt x="22694" y="70891"/>
                  </a:lnTo>
                  <a:lnTo>
                    <a:pt x="19850" y="70891"/>
                  </a:lnTo>
                  <a:lnTo>
                    <a:pt x="14706" y="68351"/>
                  </a:lnTo>
                  <a:lnTo>
                    <a:pt x="10477" y="64541"/>
                  </a:lnTo>
                  <a:lnTo>
                    <a:pt x="2374" y="55651"/>
                  </a:lnTo>
                  <a:lnTo>
                    <a:pt x="0" y="56921"/>
                  </a:lnTo>
                  <a:lnTo>
                    <a:pt x="5626" y="60731"/>
                  </a:lnTo>
                  <a:lnTo>
                    <a:pt x="1447" y="63271"/>
                  </a:lnTo>
                  <a:lnTo>
                    <a:pt x="2108" y="69621"/>
                  </a:lnTo>
                  <a:lnTo>
                    <a:pt x="3911" y="77241"/>
                  </a:lnTo>
                  <a:lnTo>
                    <a:pt x="3124" y="82321"/>
                  </a:lnTo>
                  <a:lnTo>
                    <a:pt x="9690" y="84861"/>
                  </a:lnTo>
                  <a:lnTo>
                    <a:pt x="40843" y="110261"/>
                  </a:lnTo>
                  <a:lnTo>
                    <a:pt x="46316" y="108991"/>
                  </a:lnTo>
                  <a:lnTo>
                    <a:pt x="48869" y="111671"/>
                  </a:lnTo>
                  <a:lnTo>
                    <a:pt x="49568" y="111531"/>
                  </a:lnTo>
                  <a:lnTo>
                    <a:pt x="55054" y="114071"/>
                  </a:lnTo>
                  <a:lnTo>
                    <a:pt x="65582" y="117881"/>
                  </a:lnTo>
                  <a:lnTo>
                    <a:pt x="64185" y="117881"/>
                  </a:lnTo>
                  <a:lnTo>
                    <a:pt x="84556" y="121691"/>
                  </a:lnTo>
                  <a:lnTo>
                    <a:pt x="102006" y="125501"/>
                  </a:lnTo>
                  <a:lnTo>
                    <a:pt x="120040" y="126771"/>
                  </a:lnTo>
                  <a:lnTo>
                    <a:pt x="142151" y="128041"/>
                  </a:lnTo>
                  <a:lnTo>
                    <a:pt x="139598" y="125501"/>
                  </a:lnTo>
                  <a:lnTo>
                    <a:pt x="146837" y="125501"/>
                  </a:lnTo>
                  <a:lnTo>
                    <a:pt x="148259" y="126771"/>
                  </a:lnTo>
                  <a:lnTo>
                    <a:pt x="151638" y="126771"/>
                  </a:lnTo>
                  <a:lnTo>
                    <a:pt x="152044" y="125501"/>
                  </a:lnTo>
                  <a:lnTo>
                    <a:pt x="145567" y="124231"/>
                  </a:lnTo>
                  <a:lnTo>
                    <a:pt x="138950" y="124231"/>
                  </a:lnTo>
                  <a:lnTo>
                    <a:pt x="138912" y="121691"/>
                  </a:lnTo>
                  <a:lnTo>
                    <a:pt x="150964" y="124231"/>
                  </a:lnTo>
                  <a:lnTo>
                    <a:pt x="168363" y="124231"/>
                  </a:lnTo>
                  <a:lnTo>
                    <a:pt x="184937" y="125501"/>
                  </a:lnTo>
                  <a:lnTo>
                    <a:pt x="194513" y="129311"/>
                  </a:lnTo>
                  <a:lnTo>
                    <a:pt x="198628" y="129311"/>
                  </a:lnTo>
                  <a:lnTo>
                    <a:pt x="198005" y="126771"/>
                  </a:lnTo>
                  <a:lnTo>
                    <a:pt x="202145" y="125501"/>
                  </a:lnTo>
                  <a:lnTo>
                    <a:pt x="204685" y="128041"/>
                  </a:lnTo>
                  <a:lnTo>
                    <a:pt x="207530" y="126771"/>
                  </a:lnTo>
                  <a:lnTo>
                    <a:pt x="214261" y="128041"/>
                  </a:lnTo>
                  <a:lnTo>
                    <a:pt x="217220" y="130581"/>
                  </a:lnTo>
                  <a:lnTo>
                    <a:pt x="217182" y="131851"/>
                  </a:lnTo>
                  <a:lnTo>
                    <a:pt x="210845" y="131851"/>
                  </a:lnTo>
                  <a:lnTo>
                    <a:pt x="218084" y="133121"/>
                  </a:lnTo>
                  <a:lnTo>
                    <a:pt x="226072" y="135661"/>
                  </a:lnTo>
                  <a:lnTo>
                    <a:pt x="233006" y="135661"/>
                  </a:lnTo>
                  <a:lnTo>
                    <a:pt x="237109" y="136931"/>
                  </a:lnTo>
                  <a:lnTo>
                    <a:pt x="228130" y="133121"/>
                  </a:lnTo>
                  <a:lnTo>
                    <a:pt x="238480" y="135661"/>
                  </a:lnTo>
                  <a:lnTo>
                    <a:pt x="252082" y="140741"/>
                  </a:lnTo>
                  <a:lnTo>
                    <a:pt x="255663" y="142011"/>
                  </a:lnTo>
                  <a:lnTo>
                    <a:pt x="259016" y="143281"/>
                  </a:lnTo>
                  <a:lnTo>
                    <a:pt x="269290" y="149631"/>
                  </a:lnTo>
                  <a:lnTo>
                    <a:pt x="274967" y="152171"/>
                  </a:lnTo>
                  <a:lnTo>
                    <a:pt x="280657" y="157251"/>
                  </a:lnTo>
                  <a:lnTo>
                    <a:pt x="285686" y="159791"/>
                  </a:lnTo>
                  <a:lnTo>
                    <a:pt x="300545" y="169951"/>
                  </a:lnTo>
                  <a:lnTo>
                    <a:pt x="305308" y="173761"/>
                  </a:lnTo>
                  <a:lnTo>
                    <a:pt x="310184" y="177571"/>
                  </a:lnTo>
                  <a:lnTo>
                    <a:pt x="314299" y="178841"/>
                  </a:lnTo>
                  <a:lnTo>
                    <a:pt x="315277" y="173761"/>
                  </a:lnTo>
                  <a:lnTo>
                    <a:pt x="316141" y="167411"/>
                  </a:lnTo>
                  <a:lnTo>
                    <a:pt x="316712" y="162331"/>
                  </a:lnTo>
                  <a:lnTo>
                    <a:pt x="316852" y="161061"/>
                  </a:lnTo>
                  <a:lnTo>
                    <a:pt x="315074" y="162331"/>
                  </a:lnTo>
                  <a:lnTo>
                    <a:pt x="316572" y="152171"/>
                  </a:lnTo>
                  <a:lnTo>
                    <a:pt x="317919" y="144551"/>
                  </a:lnTo>
                  <a:lnTo>
                    <a:pt x="318566" y="142011"/>
                  </a:lnTo>
                  <a:lnTo>
                    <a:pt x="320586" y="134391"/>
                  </a:lnTo>
                  <a:lnTo>
                    <a:pt x="321525" y="131851"/>
                  </a:lnTo>
                  <a:lnTo>
                    <a:pt x="322541" y="128041"/>
                  </a:lnTo>
                  <a:lnTo>
                    <a:pt x="323710" y="124231"/>
                  </a:lnTo>
                  <a:lnTo>
                    <a:pt x="323786" y="123698"/>
                  </a:lnTo>
                  <a:lnTo>
                    <a:pt x="323532" y="122961"/>
                  </a:lnTo>
                  <a:lnTo>
                    <a:pt x="323659" y="122961"/>
                  </a:lnTo>
                  <a:lnTo>
                    <a:pt x="323837" y="123698"/>
                  </a:lnTo>
                  <a:lnTo>
                    <a:pt x="324002" y="122961"/>
                  </a:lnTo>
                  <a:lnTo>
                    <a:pt x="324573" y="120421"/>
                  </a:lnTo>
                  <a:lnTo>
                    <a:pt x="324078" y="122961"/>
                  </a:lnTo>
                  <a:lnTo>
                    <a:pt x="325691" y="125501"/>
                  </a:lnTo>
                  <a:lnTo>
                    <a:pt x="326491" y="126771"/>
                  </a:lnTo>
                  <a:lnTo>
                    <a:pt x="327355" y="128041"/>
                  </a:lnTo>
                  <a:lnTo>
                    <a:pt x="326466" y="126771"/>
                  </a:lnTo>
                  <a:lnTo>
                    <a:pt x="327863" y="130581"/>
                  </a:lnTo>
                  <a:lnTo>
                    <a:pt x="329095" y="133121"/>
                  </a:lnTo>
                  <a:lnTo>
                    <a:pt x="330314" y="134391"/>
                  </a:lnTo>
                  <a:lnTo>
                    <a:pt x="331101" y="136931"/>
                  </a:lnTo>
                  <a:lnTo>
                    <a:pt x="330085" y="136931"/>
                  </a:lnTo>
                  <a:lnTo>
                    <a:pt x="333336" y="139471"/>
                  </a:lnTo>
                  <a:lnTo>
                    <a:pt x="336232" y="139471"/>
                  </a:lnTo>
                  <a:lnTo>
                    <a:pt x="337604" y="138201"/>
                  </a:lnTo>
                  <a:lnTo>
                    <a:pt x="345440" y="138201"/>
                  </a:lnTo>
                  <a:lnTo>
                    <a:pt x="348310" y="142011"/>
                  </a:lnTo>
                  <a:lnTo>
                    <a:pt x="351650" y="143281"/>
                  </a:lnTo>
                  <a:lnTo>
                    <a:pt x="353441" y="142011"/>
                  </a:lnTo>
                  <a:lnTo>
                    <a:pt x="358889" y="142011"/>
                  </a:lnTo>
                  <a:lnTo>
                    <a:pt x="362369" y="143281"/>
                  </a:lnTo>
                  <a:lnTo>
                    <a:pt x="369036" y="143281"/>
                  </a:lnTo>
                  <a:lnTo>
                    <a:pt x="365404" y="144551"/>
                  </a:lnTo>
                  <a:lnTo>
                    <a:pt x="367576" y="145821"/>
                  </a:lnTo>
                  <a:lnTo>
                    <a:pt x="369392" y="147091"/>
                  </a:lnTo>
                  <a:lnTo>
                    <a:pt x="364705" y="149631"/>
                  </a:lnTo>
                  <a:lnTo>
                    <a:pt x="375704" y="150901"/>
                  </a:lnTo>
                  <a:lnTo>
                    <a:pt x="404952" y="140741"/>
                  </a:lnTo>
                  <a:lnTo>
                    <a:pt x="406857" y="139471"/>
                  </a:lnTo>
                  <a:lnTo>
                    <a:pt x="412064" y="136931"/>
                  </a:lnTo>
                  <a:lnTo>
                    <a:pt x="419493" y="136931"/>
                  </a:lnTo>
                  <a:lnTo>
                    <a:pt x="423087" y="130581"/>
                  </a:lnTo>
                  <a:lnTo>
                    <a:pt x="406006" y="138201"/>
                  </a:lnTo>
                  <a:lnTo>
                    <a:pt x="399122" y="140741"/>
                  </a:lnTo>
                  <a:lnTo>
                    <a:pt x="402170" y="139471"/>
                  </a:lnTo>
                  <a:lnTo>
                    <a:pt x="400875" y="138201"/>
                  </a:lnTo>
                  <a:lnTo>
                    <a:pt x="429933" y="124231"/>
                  </a:lnTo>
                  <a:lnTo>
                    <a:pt x="439140" y="121691"/>
                  </a:lnTo>
                  <a:lnTo>
                    <a:pt x="450634" y="115341"/>
                  </a:lnTo>
                  <a:lnTo>
                    <a:pt x="448919" y="116611"/>
                  </a:lnTo>
                  <a:lnTo>
                    <a:pt x="449110" y="116611"/>
                  </a:lnTo>
                  <a:lnTo>
                    <a:pt x="447408" y="117881"/>
                  </a:lnTo>
                  <a:lnTo>
                    <a:pt x="454799" y="115341"/>
                  </a:lnTo>
                  <a:lnTo>
                    <a:pt x="455993" y="112801"/>
                  </a:lnTo>
                  <a:lnTo>
                    <a:pt x="458381" y="107721"/>
                  </a:lnTo>
                  <a:lnTo>
                    <a:pt x="467614" y="103911"/>
                  </a:lnTo>
                  <a:lnTo>
                    <a:pt x="469468" y="97561"/>
                  </a:lnTo>
                  <a:lnTo>
                    <a:pt x="476681" y="97561"/>
                  </a:lnTo>
                  <a:lnTo>
                    <a:pt x="471106" y="102641"/>
                  </a:lnTo>
                  <a:lnTo>
                    <a:pt x="475843" y="100101"/>
                  </a:lnTo>
                  <a:lnTo>
                    <a:pt x="479031" y="97561"/>
                  </a:lnTo>
                  <a:lnTo>
                    <a:pt x="480631" y="96291"/>
                  </a:lnTo>
                  <a:lnTo>
                    <a:pt x="484098" y="93751"/>
                  </a:lnTo>
                  <a:lnTo>
                    <a:pt x="484860" y="95021"/>
                  </a:lnTo>
                  <a:lnTo>
                    <a:pt x="485825" y="93751"/>
                  </a:lnTo>
                  <a:lnTo>
                    <a:pt x="488734" y="89941"/>
                  </a:lnTo>
                  <a:lnTo>
                    <a:pt x="495223" y="86131"/>
                  </a:lnTo>
                  <a:lnTo>
                    <a:pt x="502869" y="81051"/>
                  </a:lnTo>
                  <a:lnTo>
                    <a:pt x="504685" y="79781"/>
                  </a:lnTo>
                  <a:lnTo>
                    <a:pt x="510159" y="75971"/>
                  </a:lnTo>
                  <a:lnTo>
                    <a:pt x="510755" y="78511"/>
                  </a:lnTo>
                  <a:lnTo>
                    <a:pt x="512292" y="77241"/>
                  </a:lnTo>
                  <a:lnTo>
                    <a:pt x="513880" y="75971"/>
                  </a:lnTo>
                  <a:lnTo>
                    <a:pt x="515467" y="74701"/>
                  </a:lnTo>
                  <a:lnTo>
                    <a:pt x="518845" y="73431"/>
                  </a:lnTo>
                  <a:lnTo>
                    <a:pt x="514451" y="79781"/>
                  </a:lnTo>
                  <a:lnTo>
                    <a:pt x="520750" y="75971"/>
                  </a:lnTo>
                  <a:lnTo>
                    <a:pt x="527431" y="74701"/>
                  </a:lnTo>
                  <a:lnTo>
                    <a:pt x="530212" y="74701"/>
                  </a:lnTo>
                  <a:lnTo>
                    <a:pt x="530237" y="72161"/>
                  </a:lnTo>
                  <a:lnTo>
                    <a:pt x="531609" y="69621"/>
                  </a:lnTo>
                  <a:lnTo>
                    <a:pt x="527342" y="69621"/>
                  </a:lnTo>
                  <a:lnTo>
                    <a:pt x="538619" y="64541"/>
                  </a:lnTo>
                  <a:lnTo>
                    <a:pt x="542493" y="67081"/>
                  </a:lnTo>
                  <a:lnTo>
                    <a:pt x="545744" y="69621"/>
                  </a:lnTo>
                  <a:lnTo>
                    <a:pt x="547433" y="70891"/>
                  </a:lnTo>
                  <a:lnTo>
                    <a:pt x="549071" y="72161"/>
                  </a:lnTo>
                  <a:lnTo>
                    <a:pt x="551522" y="73431"/>
                  </a:lnTo>
                  <a:lnTo>
                    <a:pt x="554062" y="74701"/>
                  </a:lnTo>
                  <a:lnTo>
                    <a:pt x="557314" y="75971"/>
                  </a:lnTo>
                  <a:lnTo>
                    <a:pt x="557745" y="76161"/>
                  </a:lnTo>
                  <a:lnTo>
                    <a:pt x="552348" y="73431"/>
                  </a:lnTo>
                  <a:lnTo>
                    <a:pt x="557352" y="73431"/>
                  </a:lnTo>
                  <a:lnTo>
                    <a:pt x="561568" y="74701"/>
                  </a:lnTo>
                  <a:lnTo>
                    <a:pt x="566470" y="78511"/>
                  </a:lnTo>
                  <a:lnTo>
                    <a:pt x="568071" y="81051"/>
                  </a:lnTo>
                  <a:lnTo>
                    <a:pt x="573976" y="83591"/>
                  </a:lnTo>
                  <a:lnTo>
                    <a:pt x="573862" y="82169"/>
                  </a:lnTo>
                  <a:lnTo>
                    <a:pt x="572604" y="79781"/>
                  </a:lnTo>
                  <a:lnTo>
                    <a:pt x="574573" y="79781"/>
                  </a:lnTo>
                  <a:lnTo>
                    <a:pt x="575259" y="81051"/>
                  </a:lnTo>
                  <a:lnTo>
                    <a:pt x="576072" y="82321"/>
                  </a:lnTo>
                  <a:lnTo>
                    <a:pt x="577049" y="82321"/>
                  </a:lnTo>
                  <a:lnTo>
                    <a:pt x="578586" y="83591"/>
                  </a:lnTo>
                  <a:lnTo>
                    <a:pt x="582244" y="84861"/>
                  </a:lnTo>
                  <a:lnTo>
                    <a:pt x="583552" y="84861"/>
                  </a:lnTo>
                  <a:lnTo>
                    <a:pt x="588759" y="86131"/>
                  </a:lnTo>
                  <a:lnTo>
                    <a:pt x="594220" y="86131"/>
                  </a:lnTo>
                  <a:lnTo>
                    <a:pt x="601027" y="84861"/>
                  </a:lnTo>
                  <a:lnTo>
                    <a:pt x="601497" y="87401"/>
                  </a:lnTo>
                  <a:lnTo>
                    <a:pt x="611505" y="87401"/>
                  </a:lnTo>
                  <a:lnTo>
                    <a:pt x="616813" y="82321"/>
                  </a:lnTo>
                  <a:lnTo>
                    <a:pt x="616839" y="82181"/>
                  </a:lnTo>
                  <a:lnTo>
                    <a:pt x="616940" y="79781"/>
                  </a:lnTo>
                  <a:lnTo>
                    <a:pt x="616966" y="82169"/>
                  </a:lnTo>
                  <a:lnTo>
                    <a:pt x="619379" y="79781"/>
                  </a:lnTo>
                  <a:lnTo>
                    <a:pt x="622427" y="79781"/>
                  </a:lnTo>
                  <a:lnTo>
                    <a:pt x="629234" y="87401"/>
                  </a:lnTo>
                  <a:lnTo>
                    <a:pt x="629945" y="91211"/>
                  </a:lnTo>
                  <a:lnTo>
                    <a:pt x="629196" y="91211"/>
                  </a:lnTo>
                  <a:lnTo>
                    <a:pt x="629716" y="92481"/>
                  </a:lnTo>
                  <a:lnTo>
                    <a:pt x="634225" y="97561"/>
                  </a:lnTo>
                  <a:lnTo>
                    <a:pt x="630529" y="96291"/>
                  </a:lnTo>
                  <a:lnTo>
                    <a:pt x="626237" y="95021"/>
                  </a:lnTo>
                  <a:lnTo>
                    <a:pt x="624357" y="88671"/>
                  </a:lnTo>
                  <a:lnTo>
                    <a:pt x="623125" y="88671"/>
                  </a:lnTo>
                  <a:lnTo>
                    <a:pt x="620674" y="87401"/>
                  </a:lnTo>
                  <a:lnTo>
                    <a:pt x="619442" y="87401"/>
                  </a:lnTo>
                  <a:lnTo>
                    <a:pt x="622719" y="95021"/>
                  </a:lnTo>
                  <a:lnTo>
                    <a:pt x="631494" y="102641"/>
                  </a:lnTo>
                  <a:lnTo>
                    <a:pt x="633603" y="104952"/>
                  </a:lnTo>
                  <a:lnTo>
                    <a:pt x="632282" y="102641"/>
                  </a:lnTo>
                  <a:lnTo>
                    <a:pt x="631799" y="101371"/>
                  </a:lnTo>
                  <a:lnTo>
                    <a:pt x="649058" y="115341"/>
                  </a:lnTo>
                  <a:lnTo>
                    <a:pt x="650303" y="117881"/>
                  </a:lnTo>
                  <a:lnTo>
                    <a:pt x="645414" y="115341"/>
                  </a:lnTo>
                  <a:lnTo>
                    <a:pt x="648474" y="119151"/>
                  </a:lnTo>
                  <a:lnTo>
                    <a:pt x="651548" y="120421"/>
                  </a:lnTo>
                  <a:lnTo>
                    <a:pt x="655878" y="124231"/>
                  </a:lnTo>
                  <a:lnTo>
                    <a:pt x="652818" y="125501"/>
                  </a:lnTo>
                  <a:lnTo>
                    <a:pt x="651002" y="126771"/>
                  </a:lnTo>
                  <a:lnTo>
                    <a:pt x="644220" y="121691"/>
                  </a:lnTo>
                  <a:lnTo>
                    <a:pt x="659638" y="134391"/>
                  </a:lnTo>
                  <a:lnTo>
                    <a:pt x="659676" y="135661"/>
                  </a:lnTo>
                  <a:lnTo>
                    <a:pt x="664578" y="149631"/>
                  </a:lnTo>
                  <a:lnTo>
                    <a:pt x="691019" y="131851"/>
                  </a:lnTo>
                  <a:lnTo>
                    <a:pt x="694702" y="126771"/>
                  </a:lnTo>
                  <a:lnTo>
                    <a:pt x="696531" y="124231"/>
                  </a:lnTo>
                  <a:lnTo>
                    <a:pt x="695998" y="126771"/>
                  </a:lnTo>
                  <a:lnTo>
                    <a:pt x="697674" y="124231"/>
                  </a:lnTo>
                  <a:lnTo>
                    <a:pt x="699008" y="120421"/>
                  </a:lnTo>
                  <a:lnTo>
                    <a:pt x="700011" y="117881"/>
                  </a:lnTo>
                  <a:lnTo>
                    <a:pt x="700112" y="116611"/>
                  </a:lnTo>
                  <a:lnTo>
                    <a:pt x="699693" y="116611"/>
                  </a:lnTo>
                  <a:lnTo>
                    <a:pt x="699503" y="115341"/>
                  </a:lnTo>
                  <a:lnTo>
                    <a:pt x="698982" y="112801"/>
                  </a:lnTo>
                  <a:lnTo>
                    <a:pt x="698538" y="108991"/>
                  </a:lnTo>
                  <a:lnTo>
                    <a:pt x="698893" y="107721"/>
                  </a:lnTo>
                  <a:lnTo>
                    <a:pt x="699744" y="107721"/>
                  </a:lnTo>
                  <a:lnTo>
                    <a:pt x="700189" y="108991"/>
                  </a:lnTo>
                  <a:lnTo>
                    <a:pt x="700100" y="107721"/>
                  </a:lnTo>
                  <a:lnTo>
                    <a:pt x="701040" y="107721"/>
                  </a:lnTo>
                  <a:lnTo>
                    <a:pt x="702576" y="108991"/>
                  </a:lnTo>
                  <a:lnTo>
                    <a:pt x="709409" y="112801"/>
                  </a:lnTo>
                  <a:lnTo>
                    <a:pt x="709510" y="114071"/>
                  </a:lnTo>
                  <a:lnTo>
                    <a:pt x="714768" y="114071"/>
                  </a:lnTo>
                  <a:lnTo>
                    <a:pt x="716978" y="115341"/>
                  </a:lnTo>
                  <a:lnTo>
                    <a:pt x="721626" y="115341"/>
                  </a:lnTo>
                  <a:lnTo>
                    <a:pt x="726351" y="116611"/>
                  </a:lnTo>
                  <a:lnTo>
                    <a:pt x="736142" y="114071"/>
                  </a:lnTo>
                  <a:lnTo>
                    <a:pt x="739902" y="115341"/>
                  </a:lnTo>
                  <a:lnTo>
                    <a:pt x="744156" y="117881"/>
                  </a:lnTo>
                  <a:lnTo>
                    <a:pt x="748004" y="117881"/>
                  </a:lnTo>
                  <a:lnTo>
                    <a:pt x="752246" y="116611"/>
                  </a:lnTo>
                  <a:lnTo>
                    <a:pt x="748969" y="114071"/>
                  </a:lnTo>
                  <a:lnTo>
                    <a:pt x="747420" y="112801"/>
                  </a:lnTo>
                  <a:lnTo>
                    <a:pt x="756869" y="108991"/>
                  </a:lnTo>
                  <a:lnTo>
                    <a:pt x="760869" y="107721"/>
                  </a:lnTo>
                  <a:lnTo>
                    <a:pt x="764857" y="106451"/>
                  </a:lnTo>
                  <a:lnTo>
                    <a:pt x="767232" y="107721"/>
                  </a:lnTo>
                  <a:lnTo>
                    <a:pt x="767753" y="110261"/>
                  </a:lnTo>
                  <a:lnTo>
                    <a:pt x="770178" y="111531"/>
                  </a:lnTo>
                  <a:lnTo>
                    <a:pt x="776668" y="106451"/>
                  </a:lnTo>
                  <a:lnTo>
                    <a:pt x="784377" y="102641"/>
                  </a:lnTo>
                  <a:lnTo>
                    <a:pt x="793369" y="97561"/>
                  </a:lnTo>
                  <a:lnTo>
                    <a:pt x="803681" y="95021"/>
                  </a:lnTo>
                  <a:lnTo>
                    <a:pt x="799604" y="97561"/>
                  </a:lnTo>
                  <a:lnTo>
                    <a:pt x="795883" y="98831"/>
                  </a:lnTo>
                  <a:lnTo>
                    <a:pt x="791908" y="100101"/>
                  </a:lnTo>
                  <a:lnTo>
                    <a:pt x="803046" y="98831"/>
                  </a:lnTo>
                  <a:lnTo>
                    <a:pt x="796163" y="103505"/>
                  </a:lnTo>
                  <a:lnTo>
                    <a:pt x="802855" y="100101"/>
                  </a:lnTo>
                  <a:lnTo>
                    <a:pt x="805992" y="98831"/>
                  </a:lnTo>
                  <a:lnTo>
                    <a:pt x="815441" y="95021"/>
                  </a:lnTo>
                  <a:lnTo>
                    <a:pt x="821778" y="92481"/>
                  </a:lnTo>
                  <a:lnTo>
                    <a:pt x="830618" y="88671"/>
                  </a:lnTo>
                  <a:lnTo>
                    <a:pt x="829830" y="84861"/>
                  </a:lnTo>
                  <a:lnTo>
                    <a:pt x="832167" y="83591"/>
                  </a:lnTo>
                  <a:lnTo>
                    <a:pt x="836637" y="83591"/>
                  </a:lnTo>
                  <a:lnTo>
                    <a:pt x="834859" y="84861"/>
                  </a:lnTo>
                  <a:lnTo>
                    <a:pt x="832980" y="86131"/>
                  </a:lnTo>
                  <a:lnTo>
                    <a:pt x="839838" y="84861"/>
                  </a:lnTo>
                  <a:lnTo>
                    <a:pt x="841019" y="83591"/>
                  </a:lnTo>
                  <a:lnTo>
                    <a:pt x="843381" y="81051"/>
                  </a:lnTo>
                  <a:lnTo>
                    <a:pt x="844740" y="79781"/>
                  </a:lnTo>
                  <a:lnTo>
                    <a:pt x="847471" y="77241"/>
                  </a:lnTo>
                  <a:lnTo>
                    <a:pt x="855954" y="74701"/>
                  </a:lnTo>
                  <a:lnTo>
                    <a:pt x="861415" y="74701"/>
                  </a:lnTo>
                  <a:lnTo>
                    <a:pt x="864870" y="75971"/>
                  </a:lnTo>
                  <a:lnTo>
                    <a:pt x="861504" y="77241"/>
                  </a:lnTo>
                  <a:lnTo>
                    <a:pt x="865149" y="75971"/>
                  </a:lnTo>
                  <a:lnTo>
                    <a:pt x="869086" y="74701"/>
                  </a:lnTo>
                  <a:lnTo>
                    <a:pt x="872756" y="74701"/>
                  </a:lnTo>
                  <a:lnTo>
                    <a:pt x="875931" y="75971"/>
                  </a:lnTo>
                  <a:lnTo>
                    <a:pt x="874877" y="77241"/>
                  </a:lnTo>
                  <a:lnTo>
                    <a:pt x="880097" y="77241"/>
                  </a:lnTo>
                  <a:lnTo>
                    <a:pt x="882751" y="78511"/>
                  </a:lnTo>
                  <a:lnTo>
                    <a:pt x="885329" y="79781"/>
                  </a:lnTo>
                  <a:lnTo>
                    <a:pt x="887793" y="79781"/>
                  </a:lnTo>
                  <a:lnTo>
                    <a:pt x="893686" y="79781"/>
                  </a:lnTo>
                  <a:lnTo>
                    <a:pt x="895845" y="81051"/>
                  </a:lnTo>
                  <a:lnTo>
                    <a:pt x="897089" y="81051"/>
                  </a:lnTo>
                  <a:lnTo>
                    <a:pt x="899566" y="81051"/>
                  </a:lnTo>
                  <a:lnTo>
                    <a:pt x="902271" y="84251"/>
                  </a:lnTo>
                  <a:lnTo>
                    <a:pt x="903566" y="84861"/>
                  </a:lnTo>
                  <a:lnTo>
                    <a:pt x="907694" y="86131"/>
                  </a:lnTo>
                  <a:lnTo>
                    <a:pt x="909523" y="88671"/>
                  </a:lnTo>
                  <a:lnTo>
                    <a:pt x="907478" y="88671"/>
                  </a:lnTo>
                  <a:lnTo>
                    <a:pt x="904113" y="87401"/>
                  </a:lnTo>
                  <a:lnTo>
                    <a:pt x="901573" y="87401"/>
                  </a:lnTo>
                  <a:lnTo>
                    <a:pt x="898220" y="86131"/>
                  </a:lnTo>
                  <a:lnTo>
                    <a:pt x="895515" y="83591"/>
                  </a:lnTo>
                  <a:lnTo>
                    <a:pt x="896962" y="89941"/>
                  </a:lnTo>
                  <a:lnTo>
                    <a:pt x="898474" y="89941"/>
                  </a:lnTo>
                  <a:lnTo>
                    <a:pt x="902119" y="91211"/>
                  </a:lnTo>
                  <a:lnTo>
                    <a:pt x="906475" y="93751"/>
                  </a:lnTo>
                  <a:lnTo>
                    <a:pt x="911847" y="96291"/>
                  </a:lnTo>
                  <a:lnTo>
                    <a:pt x="918857" y="98831"/>
                  </a:lnTo>
                  <a:lnTo>
                    <a:pt x="920800" y="99898"/>
                  </a:lnTo>
                  <a:lnTo>
                    <a:pt x="919911" y="98831"/>
                  </a:lnTo>
                  <a:lnTo>
                    <a:pt x="925461" y="97561"/>
                  </a:lnTo>
                  <a:lnTo>
                    <a:pt x="927925" y="100101"/>
                  </a:lnTo>
                  <a:lnTo>
                    <a:pt x="934237" y="101371"/>
                  </a:lnTo>
                  <a:lnTo>
                    <a:pt x="932319" y="101371"/>
                  </a:lnTo>
                  <a:lnTo>
                    <a:pt x="930795" y="102019"/>
                  </a:lnTo>
                  <a:lnTo>
                    <a:pt x="934593" y="102641"/>
                  </a:lnTo>
                  <a:lnTo>
                    <a:pt x="938822" y="103911"/>
                  </a:lnTo>
                  <a:lnTo>
                    <a:pt x="944448" y="103911"/>
                  </a:lnTo>
                  <a:lnTo>
                    <a:pt x="952182" y="102641"/>
                  </a:lnTo>
                  <a:lnTo>
                    <a:pt x="952195" y="105181"/>
                  </a:lnTo>
                  <a:lnTo>
                    <a:pt x="960132" y="105181"/>
                  </a:lnTo>
                  <a:lnTo>
                    <a:pt x="968908" y="102641"/>
                  </a:lnTo>
                  <a:lnTo>
                    <a:pt x="968844" y="107721"/>
                  </a:lnTo>
                  <a:lnTo>
                    <a:pt x="978636" y="105181"/>
                  </a:lnTo>
                  <a:lnTo>
                    <a:pt x="977226" y="102641"/>
                  </a:lnTo>
                  <a:lnTo>
                    <a:pt x="982459" y="100101"/>
                  </a:lnTo>
                  <a:lnTo>
                    <a:pt x="992860" y="98831"/>
                  </a:lnTo>
                  <a:lnTo>
                    <a:pt x="995489" y="101371"/>
                  </a:lnTo>
                  <a:lnTo>
                    <a:pt x="998550" y="102641"/>
                  </a:lnTo>
                  <a:lnTo>
                    <a:pt x="1003757" y="101371"/>
                  </a:lnTo>
                  <a:lnTo>
                    <a:pt x="1000874" y="100101"/>
                  </a:lnTo>
                  <a:lnTo>
                    <a:pt x="998474" y="98831"/>
                  </a:lnTo>
                  <a:lnTo>
                    <a:pt x="1000671" y="97561"/>
                  </a:lnTo>
                  <a:lnTo>
                    <a:pt x="1005065" y="95021"/>
                  </a:lnTo>
                  <a:lnTo>
                    <a:pt x="1014425" y="93751"/>
                  </a:lnTo>
                  <a:lnTo>
                    <a:pt x="1031608" y="88671"/>
                  </a:lnTo>
                  <a:lnTo>
                    <a:pt x="1041488" y="84861"/>
                  </a:lnTo>
                  <a:lnTo>
                    <a:pt x="1048727" y="85902"/>
                  </a:lnTo>
                  <a:lnTo>
                    <a:pt x="1050671" y="84861"/>
                  </a:lnTo>
                  <a:lnTo>
                    <a:pt x="1052512" y="84861"/>
                  </a:lnTo>
                  <a:lnTo>
                    <a:pt x="1051737" y="86131"/>
                  </a:lnTo>
                  <a:lnTo>
                    <a:pt x="1057795" y="84861"/>
                  </a:lnTo>
                  <a:lnTo>
                    <a:pt x="1051902" y="82321"/>
                  </a:lnTo>
                  <a:lnTo>
                    <a:pt x="1061821" y="81051"/>
                  </a:lnTo>
                  <a:lnTo>
                    <a:pt x="1063002" y="78511"/>
                  </a:lnTo>
                  <a:lnTo>
                    <a:pt x="1068590" y="79781"/>
                  </a:lnTo>
                  <a:lnTo>
                    <a:pt x="1073238" y="83591"/>
                  </a:lnTo>
                  <a:lnTo>
                    <a:pt x="1075461" y="84861"/>
                  </a:lnTo>
                  <a:lnTo>
                    <a:pt x="1078445" y="86131"/>
                  </a:lnTo>
                  <a:lnTo>
                    <a:pt x="1081760" y="88671"/>
                  </a:lnTo>
                  <a:lnTo>
                    <a:pt x="1088339" y="91211"/>
                  </a:lnTo>
                  <a:lnTo>
                    <a:pt x="1091857" y="91211"/>
                  </a:lnTo>
                  <a:lnTo>
                    <a:pt x="1094232" y="93751"/>
                  </a:lnTo>
                  <a:lnTo>
                    <a:pt x="1089342" y="92481"/>
                  </a:lnTo>
                  <a:lnTo>
                    <a:pt x="1089520" y="95021"/>
                  </a:lnTo>
                  <a:lnTo>
                    <a:pt x="1099362" y="97561"/>
                  </a:lnTo>
                  <a:lnTo>
                    <a:pt x="1105230" y="98831"/>
                  </a:lnTo>
                  <a:lnTo>
                    <a:pt x="1110742" y="101371"/>
                  </a:lnTo>
                  <a:lnTo>
                    <a:pt x="1119505" y="102641"/>
                  </a:lnTo>
                  <a:lnTo>
                    <a:pt x="1129499" y="111531"/>
                  </a:lnTo>
                  <a:lnTo>
                    <a:pt x="1127658" y="107721"/>
                  </a:lnTo>
                  <a:lnTo>
                    <a:pt x="1138123" y="107721"/>
                  </a:lnTo>
                  <a:lnTo>
                    <a:pt x="1146454" y="108991"/>
                  </a:lnTo>
                  <a:lnTo>
                    <a:pt x="1145222" y="107721"/>
                  </a:lnTo>
                  <a:lnTo>
                    <a:pt x="1143977" y="106451"/>
                  </a:lnTo>
                  <a:lnTo>
                    <a:pt x="1142123" y="103911"/>
                  </a:lnTo>
                  <a:lnTo>
                    <a:pt x="1140714" y="102641"/>
                  </a:lnTo>
                  <a:lnTo>
                    <a:pt x="1146048" y="103911"/>
                  </a:lnTo>
                  <a:lnTo>
                    <a:pt x="1151331" y="106451"/>
                  </a:lnTo>
                  <a:lnTo>
                    <a:pt x="1156703" y="107721"/>
                  </a:lnTo>
                  <a:lnTo>
                    <a:pt x="1158290" y="108991"/>
                  </a:lnTo>
                  <a:lnTo>
                    <a:pt x="1156322" y="108991"/>
                  </a:lnTo>
                  <a:lnTo>
                    <a:pt x="1153071" y="110261"/>
                  </a:lnTo>
                  <a:lnTo>
                    <a:pt x="1156322" y="110261"/>
                  </a:lnTo>
                  <a:lnTo>
                    <a:pt x="1161478" y="114071"/>
                  </a:lnTo>
                  <a:lnTo>
                    <a:pt x="1157935" y="115341"/>
                  </a:lnTo>
                  <a:lnTo>
                    <a:pt x="1152766" y="115341"/>
                  </a:lnTo>
                  <a:lnTo>
                    <a:pt x="1150988" y="114071"/>
                  </a:lnTo>
                  <a:lnTo>
                    <a:pt x="1149350" y="112801"/>
                  </a:lnTo>
                  <a:lnTo>
                    <a:pt x="1147876" y="111531"/>
                  </a:lnTo>
                  <a:lnTo>
                    <a:pt x="1142860" y="111531"/>
                  </a:lnTo>
                  <a:lnTo>
                    <a:pt x="1137894" y="112801"/>
                  </a:lnTo>
                  <a:lnTo>
                    <a:pt x="1137551" y="115341"/>
                  </a:lnTo>
                  <a:lnTo>
                    <a:pt x="1140980" y="115341"/>
                  </a:lnTo>
                  <a:lnTo>
                    <a:pt x="1143457" y="116611"/>
                  </a:lnTo>
                  <a:lnTo>
                    <a:pt x="1141082" y="116611"/>
                  </a:lnTo>
                  <a:lnTo>
                    <a:pt x="1141412" y="117881"/>
                  </a:lnTo>
                  <a:lnTo>
                    <a:pt x="1147191" y="117881"/>
                  </a:lnTo>
                  <a:lnTo>
                    <a:pt x="1147838" y="120421"/>
                  </a:lnTo>
                  <a:lnTo>
                    <a:pt x="1148676" y="122961"/>
                  </a:lnTo>
                  <a:lnTo>
                    <a:pt x="1149502" y="124231"/>
                  </a:lnTo>
                  <a:lnTo>
                    <a:pt x="1151153" y="122961"/>
                  </a:lnTo>
                  <a:lnTo>
                    <a:pt x="1156957" y="125501"/>
                  </a:lnTo>
                  <a:lnTo>
                    <a:pt x="1162964" y="128041"/>
                  </a:lnTo>
                  <a:lnTo>
                    <a:pt x="1169111" y="129311"/>
                  </a:lnTo>
                  <a:lnTo>
                    <a:pt x="1175321" y="131851"/>
                  </a:lnTo>
                  <a:lnTo>
                    <a:pt x="1182090" y="130581"/>
                  </a:lnTo>
                  <a:lnTo>
                    <a:pt x="1194955" y="125501"/>
                  </a:lnTo>
                  <a:lnTo>
                    <a:pt x="1201293" y="124231"/>
                  </a:lnTo>
                  <a:lnTo>
                    <a:pt x="1207744" y="121691"/>
                  </a:lnTo>
                  <a:lnTo>
                    <a:pt x="1214958" y="120421"/>
                  </a:lnTo>
                  <a:lnTo>
                    <a:pt x="1223035" y="119151"/>
                  </a:lnTo>
                  <a:lnTo>
                    <a:pt x="1232065" y="120421"/>
                  </a:lnTo>
                  <a:lnTo>
                    <a:pt x="1225384" y="122961"/>
                  </a:lnTo>
                  <a:lnTo>
                    <a:pt x="1229969" y="125501"/>
                  </a:lnTo>
                  <a:lnTo>
                    <a:pt x="1229004" y="129311"/>
                  </a:lnTo>
                  <a:lnTo>
                    <a:pt x="1223314" y="126771"/>
                  </a:lnTo>
                  <a:lnTo>
                    <a:pt x="1215898" y="126771"/>
                  </a:lnTo>
                  <a:lnTo>
                    <a:pt x="1198219" y="129311"/>
                  </a:lnTo>
                  <a:lnTo>
                    <a:pt x="1205001" y="129311"/>
                  </a:lnTo>
                  <a:lnTo>
                    <a:pt x="1203312" y="131851"/>
                  </a:lnTo>
                  <a:lnTo>
                    <a:pt x="1205382" y="131851"/>
                  </a:lnTo>
                  <a:lnTo>
                    <a:pt x="1208900" y="130581"/>
                  </a:lnTo>
                  <a:lnTo>
                    <a:pt x="1212519" y="130581"/>
                  </a:lnTo>
                  <a:lnTo>
                    <a:pt x="1223581" y="129311"/>
                  </a:lnTo>
                  <a:lnTo>
                    <a:pt x="1222717" y="131851"/>
                  </a:lnTo>
                  <a:lnTo>
                    <a:pt x="1227950" y="131851"/>
                  </a:lnTo>
                  <a:lnTo>
                    <a:pt x="1233398" y="134391"/>
                  </a:lnTo>
                  <a:lnTo>
                    <a:pt x="1234859" y="130581"/>
                  </a:lnTo>
                  <a:lnTo>
                    <a:pt x="1241996" y="130581"/>
                  </a:lnTo>
                  <a:lnTo>
                    <a:pt x="1251534" y="131851"/>
                  </a:lnTo>
                  <a:lnTo>
                    <a:pt x="1260208" y="133121"/>
                  </a:lnTo>
                  <a:lnTo>
                    <a:pt x="1260170" y="135661"/>
                  </a:lnTo>
                  <a:lnTo>
                    <a:pt x="1258277" y="136537"/>
                  </a:lnTo>
                  <a:lnTo>
                    <a:pt x="1267625" y="135661"/>
                  </a:lnTo>
                  <a:lnTo>
                    <a:pt x="1271384" y="136931"/>
                  </a:lnTo>
                  <a:lnTo>
                    <a:pt x="1269682" y="136931"/>
                  </a:lnTo>
                  <a:lnTo>
                    <a:pt x="1273975" y="137795"/>
                  </a:lnTo>
                  <a:lnTo>
                    <a:pt x="1275143" y="138201"/>
                  </a:lnTo>
                  <a:lnTo>
                    <a:pt x="1274546" y="137922"/>
                  </a:lnTo>
                  <a:lnTo>
                    <a:pt x="1275918" y="138201"/>
                  </a:lnTo>
                  <a:lnTo>
                    <a:pt x="1282636" y="140741"/>
                  </a:lnTo>
                  <a:lnTo>
                    <a:pt x="1287259" y="143281"/>
                  </a:lnTo>
                  <a:lnTo>
                    <a:pt x="1287246" y="144348"/>
                  </a:lnTo>
                  <a:lnTo>
                    <a:pt x="1300556" y="149631"/>
                  </a:lnTo>
                  <a:lnTo>
                    <a:pt x="1319161" y="154711"/>
                  </a:lnTo>
                  <a:lnTo>
                    <a:pt x="1335328" y="157251"/>
                  </a:lnTo>
                  <a:lnTo>
                    <a:pt x="1344053" y="157251"/>
                  </a:lnTo>
                  <a:lnTo>
                    <a:pt x="1339773" y="162331"/>
                  </a:lnTo>
                  <a:lnTo>
                    <a:pt x="1338300" y="163601"/>
                  </a:lnTo>
                  <a:lnTo>
                    <a:pt x="1366786" y="155981"/>
                  </a:lnTo>
                  <a:lnTo>
                    <a:pt x="1375879" y="153441"/>
                  </a:lnTo>
                  <a:lnTo>
                    <a:pt x="1374851" y="157251"/>
                  </a:lnTo>
                  <a:lnTo>
                    <a:pt x="1375168" y="163601"/>
                  </a:lnTo>
                  <a:lnTo>
                    <a:pt x="1373098" y="168681"/>
                  </a:lnTo>
                  <a:lnTo>
                    <a:pt x="1364932" y="169951"/>
                  </a:lnTo>
                  <a:lnTo>
                    <a:pt x="1369352" y="172491"/>
                  </a:lnTo>
                  <a:lnTo>
                    <a:pt x="1375117" y="173761"/>
                  </a:lnTo>
                  <a:lnTo>
                    <a:pt x="1385404" y="173761"/>
                  </a:lnTo>
                  <a:lnTo>
                    <a:pt x="1382191" y="172491"/>
                  </a:lnTo>
                  <a:lnTo>
                    <a:pt x="1378445" y="164871"/>
                  </a:lnTo>
                  <a:lnTo>
                    <a:pt x="1382801" y="166141"/>
                  </a:lnTo>
                  <a:lnTo>
                    <a:pt x="1388287" y="169951"/>
                  </a:lnTo>
                  <a:lnTo>
                    <a:pt x="1390421" y="169951"/>
                  </a:lnTo>
                  <a:lnTo>
                    <a:pt x="1392809" y="171221"/>
                  </a:lnTo>
                  <a:lnTo>
                    <a:pt x="1395285" y="171221"/>
                  </a:lnTo>
                  <a:lnTo>
                    <a:pt x="1397889" y="172491"/>
                  </a:lnTo>
                  <a:lnTo>
                    <a:pt x="1400886" y="173469"/>
                  </a:lnTo>
                  <a:lnTo>
                    <a:pt x="1405229" y="167678"/>
                  </a:lnTo>
                  <a:lnTo>
                    <a:pt x="1406537" y="168681"/>
                  </a:lnTo>
                  <a:lnTo>
                    <a:pt x="1407617" y="166141"/>
                  </a:lnTo>
                  <a:lnTo>
                    <a:pt x="1413764" y="166141"/>
                  </a:lnTo>
                  <a:lnTo>
                    <a:pt x="1412621" y="167411"/>
                  </a:lnTo>
                  <a:lnTo>
                    <a:pt x="1414805" y="173761"/>
                  </a:lnTo>
                  <a:lnTo>
                    <a:pt x="1411922" y="175031"/>
                  </a:lnTo>
                  <a:lnTo>
                    <a:pt x="1441640" y="162331"/>
                  </a:lnTo>
                  <a:lnTo>
                    <a:pt x="1417243" y="150901"/>
                  </a:lnTo>
                  <a:lnTo>
                    <a:pt x="1414526" y="149631"/>
                  </a:lnTo>
                  <a:lnTo>
                    <a:pt x="1413230" y="149021"/>
                  </a:lnTo>
                  <a:lnTo>
                    <a:pt x="1413637" y="147091"/>
                  </a:lnTo>
                  <a:lnTo>
                    <a:pt x="1414424" y="143281"/>
                  </a:lnTo>
                  <a:lnTo>
                    <a:pt x="1413903" y="140804"/>
                  </a:lnTo>
                  <a:lnTo>
                    <a:pt x="1413357" y="138201"/>
                  </a:lnTo>
                  <a:lnTo>
                    <a:pt x="1413421" y="139471"/>
                  </a:lnTo>
                  <a:lnTo>
                    <a:pt x="1412544" y="139471"/>
                  </a:lnTo>
                  <a:lnTo>
                    <a:pt x="1410322" y="136461"/>
                  </a:lnTo>
                  <a:lnTo>
                    <a:pt x="1414538" y="136931"/>
                  </a:lnTo>
                  <a:lnTo>
                    <a:pt x="1418336" y="139471"/>
                  </a:lnTo>
                  <a:lnTo>
                    <a:pt x="1413624" y="139471"/>
                  </a:lnTo>
                  <a:lnTo>
                    <a:pt x="1413903" y="140804"/>
                  </a:lnTo>
                  <a:lnTo>
                    <a:pt x="1431023" y="143281"/>
                  </a:lnTo>
                  <a:lnTo>
                    <a:pt x="1430324" y="139471"/>
                  </a:lnTo>
                  <a:lnTo>
                    <a:pt x="1451825" y="140741"/>
                  </a:lnTo>
                  <a:lnTo>
                    <a:pt x="1451229" y="136931"/>
                  </a:lnTo>
                  <a:lnTo>
                    <a:pt x="1421853" y="139471"/>
                  </a:lnTo>
                  <a:lnTo>
                    <a:pt x="1424698" y="135661"/>
                  </a:lnTo>
                  <a:lnTo>
                    <a:pt x="1432991" y="131851"/>
                  </a:lnTo>
                  <a:lnTo>
                    <a:pt x="1444929" y="130581"/>
                  </a:lnTo>
                  <a:lnTo>
                    <a:pt x="1458683" y="130581"/>
                  </a:lnTo>
                  <a:lnTo>
                    <a:pt x="1463268" y="133121"/>
                  </a:lnTo>
                  <a:lnTo>
                    <a:pt x="1454213" y="138201"/>
                  </a:lnTo>
                  <a:lnTo>
                    <a:pt x="1454454" y="139471"/>
                  </a:lnTo>
                  <a:lnTo>
                    <a:pt x="1457058" y="138201"/>
                  </a:lnTo>
                  <a:lnTo>
                    <a:pt x="1472628" y="139471"/>
                  </a:lnTo>
                  <a:lnTo>
                    <a:pt x="1474241" y="140741"/>
                  </a:lnTo>
                  <a:lnTo>
                    <a:pt x="1465999" y="142011"/>
                  </a:lnTo>
                  <a:lnTo>
                    <a:pt x="1480248" y="142011"/>
                  </a:lnTo>
                  <a:lnTo>
                    <a:pt x="1487538" y="140741"/>
                  </a:lnTo>
                  <a:lnTo>
                    <a:pt x="1500174" y="144551"/>
                  </a:lnTo>
                  <a:lnTo>
                    <a:pt x="1508201" y="150901"/>
                  </a:lnTo>
                  <a:lnTo>
                    <a:pt x="1509242" y="148361"/>
                  </a:lnTo>
                  <a:lnTo>
                    <a:pt x="1505610" y="142011"/>
                  </a:lnTo>
                  <a:lnTo>
                    <a:pt x="1505407" y="140741"/>
                  </a:lnTo>
                  <a:lnTo>
                    <a:pt x="1504988" y="138201"/>
                  </a:lnTo>
                  <a:lnTo>
                    <a:pt x="1504365" y="134391"/>
                  </a:lnTo>
                  <a:lnTo>
                    <a:pt x="1504835" y="130581"/>
                  </a:lnTo>
                  <a:lnTo>
                    <a:pt x="1505305" y="126771"/>
                  </a:lnTo>
                  <a:lnTo>
                    <a:pt x="1508226" y="122961"/>
                  </a:lnTo>
                  <a:lnTo>
                    <a:pt x="1520520" y="126771"/>
                  </a:lnTo>
                  <a:lnTo>
                    <a:pt x="1529219" y="130581"/>
                  </a:lnTo>
                  <a:lnTo>
                    <a:pt x="1535188" y="133121"/>
                  </a:lnTo>
                  <a:lnTo>
                    <a:pt x="1536280" y="136931"/>
                  </a:lnTo>
                  <a:lnTo>
                    <a:pt x="1532534" y="139471"/>
                  </a:lnTo>
                  <a:lnTo>
                    <a:pt x="1528610" y="143281"/>
                  </a:lnTo>
                  <a:lnTo>
                    <a:pt x="1529029" y="145415"/>
                  </a:lnTo>
                  <a:lnTo>
                    <a:pt x="1528876" y="145910"/>
                  </a:lnTo>
                  <a:lnTo>
                    <a:pt x="1530134" y="146723"/>
                  </a:lnTo>
                  <a:lnTo>
                    <a:pt x="1534629" y="147434"/>
                  </a:lnTo>
                  <a:lnTo>
                    <a:pt x="1533359" y="147091"/>
                  </a:lnTo>
                  <a:lnTo>
                    <a:pt x="1543138" y="147091"/>
                  </a:lnTo>
                  <a:lnTo>
                    <a:pt x="1547202" y="145821"/>
                  </a:lnTo>
                  <a:lnTo>
                    <a:pt x="1555369" y="145821"/>
                  </a:lnTo>
                  <a:lnTo>
                    <a:pt x="1548523" y="143281"/>
                  </a:lnTo>
                  <a:lnTo>
                    <a:pt x="1567637" y="143281"/>
                  </a:lnTo>
                  <a:lnTo>
                    <a:pt x="1573999" y="140741"/>
                  </a:lnTo>
                  <a:lnTo>
                    <a:pt x="1571332" y="139471"/>
                  </a:lnTo>
                  <a:lnTo>
                    <a:pt x="1573288" y="135661"/>
                  </a:lnTo>
                  <a:lnTo>
                    <a:pt x="1575701" y="131851"/>
                  </a:lnTo>
                  <a:lnTo>
                    <a:pt x="1578190" y="128041"/>
                  </a:lnTo>
                  <a:lnTo>
                    <a:pt x="1580502" y="122961"/>
                  </a:lnTo>
                  <a:lnTo>
                    <a:pt x="1581073" y="121691"/>
                  </a:lnTo>
                  <a:lnTo>
                    <a:pt x="1583931" y="117881"/>
                  </a:lnTo>
                  <a:lnTo>
                    <a:pt x="1584350" y="119151"/>
                  </a:lnTo>
                  <a:lnTo>
                    <a:pt x="1588185" y="119151"/>
                  </a:lnTo>
                  <a:lnTo>
                    <a:pt x="1590522" y="116611"/>
                  </a:lnTo>
                  <a:lnTo>
                    <a:pt x="1591691" y="115341"/>
                  </a:lnTo>
                  <a:lnTo>
                    <a:pt x="1595196" y="111531"/>
                  </a:lnTo>
                  <a:lnTo>
                    <a:pt x="1600454" y="106451"/>
                  </a:lnTo>
                  <a:lnTo>
                    <a:pt x="1605826" y="100101"/>
                  </a:lnTo>
                  <a:lnTo>
                    <a:pt x="1611363" y="96291"/>
                  </a:lnTo>
                  <a:lnTo>
                    <a:pt x="1614855" y="88671"/>
                  </a:lnTo>
                  <a:lnTo>
                    <a:pt x="1624025" y="91211"/>
                  </a:lnTo>
                  <a:lnTo>
                    <a:pt x="1625219" y="92481"/>
                  </a:lnTo>
                  <a:lnTo>
                    <a:pt x="1633258" y="93560"/>
                  </a:lnTo>
                  <a:lnTo>
                    <a:pt x="1635671" y="89941"/>
                  </a:lnTo>
                  <a:lnTo>
                    <a:pt x="1638020" y="88671"/>
                  </a:lnTo>
                  <a:lnTo>
                    <a:pt x="1642719" y="86131"/>
                  </a:lnTo>
                  <a:lnTo>
                    <a:pt x="1653425" y="82321"/>
                  </a:lnTo>
                  <a:lnTo>
                    <a:pt x="1666938" y="79781"/>
                  </a:lnTo>
                  <a:lnTo>
                    <a:pt x="1674571" y="79781"/>
                  </a:lnTo>
                  <a:lnTo>
                    <a:pt x="1676450" y="81051"/>
                  </a:lnTo>
                  <a:lnTo>
                    <a:pt x="1675930" y="82321"/>
                  </a:lnTo>
                  <a:lnTo>
                    <a:pt x="1676349" y="83591"/>
                  </a:lnTo>
                  <a:lnTo>
                    <a:pt x="1692884" y="82321"/>
                  </a:lnTo>
                  <a:lnTo>
                    <a:pt x="1699425" y="79781"/>
                  </a:lnTo>
                  <a:lnTo>
                    <a:pt x="1702701" y="78511"/>
                  </a:lnTo>
                  <a:lnTo>
                    <a:pt x="1711591" y="77241"/>
                  </a:lnTo>
                  <a:lnTo>
                    <a:pt x="1725333" y="77241"/>
                  </a:lnTo>
                  <a:lnTo>
                    <a:pt x="1734908" y="81051"/>
                  </a:lnTo>
                  <a:lnTo>
                    <a:pt x="1725726" y="84861"/>
                  </a:lnTo>
                  <a:lnTo>
                    <a:pt x="1727847" y="87401"/>
                  </a:lnTo>
                  <a:lnTo>
                    <a:pt x="1719364" y="87401"/>
                  </a:lnTo>
                  <a:lnTo>
                    <a:pt x="1712366" y="86131"/>
                  </a:lnTo>
                  <a:lnTo>
                    <a:pt x="1706118" y="84861"/>
                  </a:lnTo>
                  <a:lnTo>
                    <a:pt x="1699920" y="84861"/>
                  </a:lnTo>
                  <a:lnTo>
                    <a:pt x="1710448" y="86131"/>
                  </a:lnTo>
                  <a:lnTo>
                    <a:pt x="1706435" y="87401"/>
                  </a:lnTo>
                  <a:lnTo>
                    <a:pt x="1700898" y="88226"/>
                  </a:lnTo>
                  <a:lnTo>
                    <a:pt x="1704835" y="88671"/>
                  </a:lnTo>
                  <a:lnTo>
                    <a:pt x="1723809" y="89941"/>
                  </a:lnTo>
                  <a:lnTo>
                    <a:pt x="1745500" y="89941"/>
                  </a:lnTo>
                  <a:lnTo>
                    <a:pt x="1765020" y="91211"/>
                  </a:lnTo>
                  <a:lnTo>
                    <a:pt x="1769008" y="89941"/>
                  </a:lnTo>
                  <a:lnTo>
                    <a:pt x="1775904" y="88671"/>
                  </a:lnTo>
                  <a:lnTo>
                    <a:pt x="1772666" y="87401"/>
                  </a:lnTo>
                  <a:lnTo>
                    <a:pt x="1765554" y="88671"/>
                  </a:lnTo>
                  <a:lnTo>
                    <a:pt x="1765160" y="87401"/>
                  </a:lnTo>
                  <a:lnTo>
                    <a:pt x="1764753" y="86131"/>
                  </a:lnTo>
                  <a:lnTo>
                    <a:pt x="1768690" y="84861"/>
                  </a:lnTo>
                  <a:lnTo>
                    <a:pt x="1772145" y="83591"/>
                  </a:lnTo>
                  <a:lnTo>
                    <a:pt x="1769960" y="82321"/>
                  </a:lnTo>
                  <a:lnTo>
                    <a:pt x="1777352" y="81051"/>
                  </a:lnTo>
                  <a:lnTo>
                    <a:pt x="1785327" y="79781"/>
                  </a:lnTo>
                  <a:lnTo>
                    <a:pt x="1794014" y="78511"/>
                  </a:lnTo>
                  <a:lnTo>
                    <a:pt x="1803565" y="79781"/>
                  </a:lnTo>
                  <a:lnTo>
                    <a:pt x="1805152" y="82169"/>
                  </a:lnTo>
                  <a:lnTo>
                    <a:pt x="1797329" y="81051"/>
                  </a:lnTo>
                  <a:lnTo>
                    <a:pt x="1793557" y="82321"/>
                  </a:lnTo>
                  <a:lnTo>
                    <a:pt x="1799221" y="82321"/>
                  </a:lnTo>
                  <a:lnTo>
                    <a:pt x="1806003" y="83464"/>
                  </a:lnTo>
                  <a:lnTo>
                    <a:pt x="1814258" y="84861"/>
                  </a:lnTo>
                  <a:lnTo>
                    <a:pt x="1820202" y="82321"/>
                  </a:lnTo>
                  <a:lnTo>
                    <a:pt x="1810816" y="79781"/>
                  </a:lnTo>
                  <a:lnTo>
                    <a:pt x="1826488" y="75971"/>
                  </a:lnTo>
                  <a:lnTo>
                    <a:pt x="1835048" y="74701"/>
                  </a:lnTo>
                  <a:lnTo>
                    <a:pt x="1841106" y="74701"/>
                  </a:lnTo>
                  <a:close/>
                </a:path>
                <a:path w="2143760" h="179070">
                  <a:moveTo>
                    <a:pt x="1843824" y="74701"/>
                  </a:moveTo>
                  <a:lnTo>
                    <a:pt x="1838388" y="69621"/>
                  </a:lnTo>
                  <a:lnTo>
                    <a:pt x="1841106" y="74701"/>
                  </a:lnTo>
                  <a:lnTo>
                    <a:pt x="1843824" y="74701"/>
                  </a:lnTo>
                  <a:close/>
                </a:path>
                <a:path w="2143760" h="179070">
                  <a:moveTo>
                    <a:pt x="1846440" y="78651"/>
                  </a:moveTo>
                  <a:lnTo>
                    <a:pt x="1843303" y="79921"/>
                  </a:lnTo>
                  <a:lnTo>
                    <a:pt x="1839772" y="80365"/>
                  </a:lnTo>
                  <a:lnTo>
                    <a:pt x="1841754" y="80200"/>
                  </a:lnTo>
                  <a:lnTo>
                    <a:pt x="1843773" y="80098"/>
                  </a:lnTo>
                  <a:lnTo>
                    <a:pt x="1845716" y="80187"/>
                  </a:lnTo>
                  <a:lnTo>
                    <a:pt x="1846440" y="78651"/>
                  </a:lnTo>
                  <a:close/>
                </a:path>
                <a:path w="2143760" h="179070">
                  <a:moveTo>
                    <a:pt x="1853780" y="68173"/>
                  </a:moveTo>
                  <a:lnTo>
                    <a:pt x="1848612" y="69900"/>
                  </a:lnTo>
                  <a:lnTo>
                    <a:pt x="1853133" y="70840"/>
                  </a:lnTo>
                  <a:lnTo>
                    <a:pt x="1853780" y="68173"/>
                  </a:lnTo>
                  <a:close/>
                </a:path>
                <a:path w="2143760" h="179070">
                  <a:moveTo>
                    <a:pt x="1860677" y="88315"/>
                  </a:moveTo>
                  <a:lnTo>
                    <a:pt x="1857133" y="89522"/>
                  </a:lnTo>
                  <a:lnTo>
                    <a:pt x="1860232" y="90106"/>
                  </a:lnTo>
                  <a:lnTo>
                    <a:pt x="1860677" y="88315"/>
                  </a:lnTo>
                  <a:close/>
                </a:path>
                <a:path w="2143760" h="179070">
                  <a:moveTo>
                    <a:pt x="1861096" y="88176"/>
                  </a:moveTo>
                  <a:lnTo>
                    <a:pt x="1860892" y="87477"/>
                  </a:lnTo>
                  <a:lnTo>
                    <a:pt x="1860677" y="88315"/>
                  </a:lnTo>
                  <a:lnTo>
                    <a:pt x="1861096" y="88176"/>
                  </a:lnTo>
                  <a:close/>
                </a:path>
                <a:path w="2143760" h="179070">
                  <a:moveTo>
                    <a:pt x="1874710" y="66586"/>
                  </a:moveTo>
                  <a:lnTo>
                    <a:pt x="1866163" y="71297"/>
                  </a:lnTo>
                  <a:lnTo>
                    <a:pt x="1872856" y="69735"/>
                  </a:lnTo>
                  <a:lnTo>
                    <a:pt x="1874710" y="66586"/>
                  </a:lnTo>
                  <a:close/>
                </a:path>
                <a:path w="2143760" h="179070">
                  <a:moveTo>
                    <a:pt x="1875663" y="71056"/>
                  </a:moveTo>
                  <a:lnTo>
                    <a:pt x="1874672" y="71081"/>
                  </a:lnTo>
                  <a:lnTo>
                    <a:pt x="1875497" y="71564"/>
                  </a:lnTo>
                  <a:lnTo>
                    <a:pt x="1875663" y="71056"/>
                  </a:lnTo>
                  <a:close/>
                </a:path>
                <a:path w="2143760" h="179070">
                  <a:moveTo>
                    <a:pt x="1885264" y="84048"/>
                  </a:moveTo>
                  <a:lnTo>
                    <a:pt x="1885149" y="82969"/>
                  </a:lnTo>
                  <a:lnTo>
                    <a:pt x="1884807" y="79946"/>
                  </a:lnTo>
                  <a:lnTo>
                    <a:pt x="1881098" y="75488"/>
                  </a:lnTo>
                  <a:lnTo>
                    <a:pt x="1875497" y="71577"/>
                  </a:lnTo>
                  <a:lnTo>
                    <a:pt x="1875269" y="72732"/>
                  </a:lnTo>
                  <a:lnTo>
                    <a:pt x="1875332" y="73825"/>
                  </a:lnTo>
                  <a:lnTo>
                    <a:pt x="1866011" y="75806"/>
                  </a:lnTo>
                  <a:lnTo>
                    <a:pt x="1870595" y="76784"/>
                  </a:lnTo>
                  <a:lnTo>
                    <a:pt x="1876818" y="77838"/>
                  </a:lnTo>
                  <a:lnTo>
                    <a:pt x="1880946" y="79159"/>
                  </a:lnTo>
                  <a:lnTo>
                    <a:pt x="1879244" y="80987"/>
                  </a:lnTo>
                  <a:lnTo>
                    <a:pt x="1866798" y="82969"/>
                  </a:lnTo>
                  <a:lnTo>
                    <a:pt x="1868944" y="80568"/>
                  </a:lnTo>
                  <a:lnTo>
                    <a:pt x="1862810" y="79375"/>
                  </a:lnTo>
                  <a:lnTo>
                    <a:pt x="1862632" y="81610"/>
                  </a:lnTo>
                  <a:lnTo>
                    <a:pt x="1857273" y="83820"/>
                  </a:lnTo>
                  <a:lnTo>
                    <a:pt x="1851444" y="86334"/>
                  </a:lnTo>
                  <a:lnTo>
                    <a:pt x="1849869" y="89471"/>
                  </a:lnTo>
                  <a:lnTo>
                    <a:pt x="1860867" y="87426"/>
                  </a:lnTo>
                  <a:lnTo>
                    <a:pt x="1871624" y="84594"/>
                  </a:lnTo>
                  <a:lnTo>
                    <a:pt x="1881149" y="86906"/>
                  </a:lnTo>
                  <a:lnTo>
                    <a:pt x="1884489" y="84594"/>
                  </a:lnTo>
                  <a:lnTo>
                    <a:pt x="1885264" y="84048"/>
                  </a:lnTo>
                  <a:close/>
                </a:path>
                <a:path w="2143760" h="179070">
                  <a:moveTo>
                    <a:pt x="1901177" y="85166"/>
                  </a:moveTo>
                  <a:lnTo>
                    <a:pt x="1900694" y="83693"/>
                  </a:lnTo>
                  <a:lnTo>
                    <a:pt x="1894979" y="84226"/>
                  </a:lnTo>
                  <a:lnTo>
                    <a:pt x="1891042" y="85737"/>
                  </a:lnTo>
                  <a:lnTo>
                    <a:pt x="1897037" y="85928"/>
                  </a:lnTo>
                  <a:lnTo>
                    <a:pt x="1898357" y="85420"/>
                  </a:lnTo>
                  <a:lnTo>
                    <a:pt x="1899894" y="85661"/>
                  </a:lnTo>
                  <a:lnTo>
                    <a:pt x="1901177" y="85166"/>
                  </a:lnTo>
                  <a:close/>
                </a:path>
                <a:path w="2143760" h="179070">
                  <a:moveTo>
                    <a:pt x="1914563" y="66738"/>
                  </a:moveTo>
                  <a:lnTo>
                    <a:pt x="1912442" y="66090"/>
                  </a:lnTo>
                  <a:lnTo>
                    <a:pt x="1908136" y="65062"/>
                  </a:lnTo>
                  <a:lnTo>
                    <a:pt x="1907463" y="65862"/>
                  </a:lnTo>
                  <a:lnTo>
                    <a:pt x="1909610" y="66268"/>
                  </a:lnTo>
                  <a:lnTo>
                    <a:pt x="1912035" y="66560"/>
                  </a:lnTo>
                  <a:lnTo>
                    <a:pt x="1914563" y="66738"/>
                  </a:lnTo>
                  <a:close/>
                </a:path>
                <a:path w="2143760" h="179070">
                  <a:moveTo>
                    <a:pt x="1923986" y="67005"/>
                  </a:moveTo>
                  <a:lnTo>
                    <a:pt x="1920722" y="67068"/>
                  </a:lnTo>
                  <a:lnTo>
                    <a:pt x="1917547" y="66941"/>
                  </a:lnTo>
                  <a:lnTo>
                    <a:pt x="1916239" y="66852"/>
                  </a:lnTo>
                  <a:lnTo>
                    <a:pt x="1914563" y="66738"/>
                  </a:lnTo>
                  <a:lnTo>
                    <a:pt x="1914982" y="66878"/>
                  </a:lnTo>
                  <a:lnTo>
                    <a:pt x="1915172" y="66941"/>
                  </a:lnTo>
                  <a:lnTo>
                    <a:pt x="1915871" y="67170"/>
                  </a:lnTo>
                  <a:lnTo>
                    <a:pt x="1916125" y="67360"/>
                  </a:lnTo>
                  <a:lnTo>
                    <a:pt x="1915261" y="67246"/>
                  </a:lnTo>
                  <a:lnTo>
                    <a:pt x="1914893" y="67348"/>
                  </a:lnTo>
                  <a:lnTo>
                    <a:pt x="1914817" y="67767"/>
                  </a:lnTo>
                  <a:lnTo>
                    <a:pt x="1914194" y="68529"/>
                  </a:lnTo>
                  <a:lnTo>
                    <a:pt x="1908924" y="68503"/>
                  </a:lnTo>
                  <a:lnTo>
                    <a:pt x="1913305" y="67868"/>
                  </a:lnTo>
                  <a:lnTo>
                    <a:pt x="1914855" y="67360"/>
                  </a:lnTo>
                  <a:lnTo>
                    <a:pt x="1914982" y="67170"/>
                  </a:lnTo>
                  <a:lnTo>
                    <a:pt x="1914982" y="66878"/>
                  </a:lnTo>
                  <a:lnTo>
                    <a:pt x="1897087" y="70116"/>
                  </a:lnTo>
                  <a:lnTo>
                    <a:pt x="1892681" y="69989"/>
                  </a:lnTo>
                  <a:lnTo>
                    <a:pt x="1889493" y="69189"/>
                  </a:lnTo>
                  <a:lnTo>
                    <a:pt x="1883613" y="67437"/>
                  </a:lnTo>
                  <a:lnTo>
                    <a:pt x="1877339" y="69138"/>
                  </a:lnTo>
                  <a:lnTo>
                    <a:pt x="1876056" y="70154"/>
                  </a:lnTo>
                  <a:lnTo>
                    <a:pt x="1875663" y="71056"/>
                  </a:lnTo>
                  <a:lnTo>
                    <a:pt x="1894560" y="70243"/>
                  </a:lnTo>
                  <a:lnTo>
                    <a:pt x="1893277" y="70739"/>
                  </a:lnTo>
                  <a:lnTo>
                    <a:pt x="1897075" y="70129"/>
                  </a:lnTo>
                  <a:lnTo>
                    <a:pt x="1900948" y="70231"/>
                  </a:lnTo>
                  <a:lnTo>
                    <a:pt x="1905749" y="69723"/>
                  </a:lnTo>
                  <a:lnTo>
                    <a:pt x="1914194" y="68541"/>
                  </a:lnTo>
                  <a:lnTo>
                    <a:pt x="1911553" y="71767"/>
                  </a:lnTo>
                  <a:lnTo>
                    <a:pt x="1902409" y="73787"/>
                  </a:lnTo>
                  <a:lnTo>
                    <a:pt x="1908352" y="76403"/>
                  </a:lnTo>
                  <a:lnTo>
                    <a:pt x="1919643" y="75107"/>
                  </a:lnTo>
                  <a:lnTo>
                    <a:pt x="1916023" y="73164"/>
                  </a:lnTo>
                  <a:lnTo>
                    <a:pt x="1919897" y="72021"/>
                  </a:lnTo>
                  <a:lnTo>
                    <a:pt x="1922576" y="71221"/>
                  </a:lnTo>
                  <a:lnTo>
                    <a:pt x="1915566" y="72021"/>
                  </a:lnTo>
                  <a:lnTo>
                    <a:pt x="1916684" y="71132"/>
                  </a:lnTo>
                  <a:lnTo>
                    <a:pt x="1918703" y="69697"/>
                  </a:lnTo>
                  <a:lnTo>
                    <a:pt x="1914372" y="68846"/>
                  </a:lnTo>
                  <a:lnTo>
                    <a:pt x="1915591" y="68541"/>
                  </a:lnTo>
                  <a:lnTo>
                    <a:pt x="1917852" y="67970"/>
                  </a:lnTo>
                  <a:lnTo>
                    <a:pt x="1921852" y="67360"/>
                  </a:lnTo>
                  <a:lnTo>
                    <a:pt x="1923605" y="67068"/>
                  </a:lnTo>
                  <a:lnTo>
                    <a:pt x="1923986" y="67005"/>
                  </a:lnTo>
                  <a:close/>
                </a:path>
                <a:path w="2143760" h="179070">
                  <a:moveTo>
                    <a:pt x="1928380" y="59969"/>
                  </a:moveTo>
                  <a:lnTo>
                    <a:pt x="1925866" y="60744"/>
                  </a:lnTo>
                  <a:lnTo>
                    <a:pt x="1923402" y="61747"/>
                  </a:lnTo>
                  <a:lnTo>
                    <a:pt x="1920951" y="63119"/>
                  </a:lnTo>
                  <a:lnTo>
                    <a:pt x="1923338" y="62382"/>
                  </a:lnTo>
                  <a:lnTo>
                    <a:pt x="1925764" y="61188"/>
                  </a:lnTo>
                  <a:lnTo>
                    <a:pt x="1928380" y="59969"/>
                  </a:lnTo>
                  <a:close/>
                </a:path>
                <a:path w="2143760" h="179070">
                  <a:moveTo>
                    <a:pt x="1942744" y="62738"/>
                  </a:moveTo>
                  <a:lnTo>
                    <a:pt x="1937118" y="63677"/>
                  </a:lnTo>
                  <a:lnTo>
                    <a:pt x="1933321" y="65544"/>
                  </a:lnTo>
                  <a:lnTo>
                    <a:pt x="1928914" y="66154"/>
                  </a:lnTo>
                  <a:lnTo>
                    <a:pt x="1923999" y="67005"/>
                  </a:lnTo>
                  <a:lnTo>
                    <a:pt x="1929384" y="66890"/>
                  </a:lnTo>
                  <a:lnTo>
                    <a:pt x="1934933" y="66497"/>
                  </a:lnTo>
                  <a:lnTo>
                    <a:pt x="1940115" y="65671"/>
                  </a:lnTo>
                  <a:lnTo>
                    <a:pt x="1940725" y="64668"/>
                  </a:lnTo>
                  <a:lnTo>
                    <a:pt x="1942744" y="62738"/>
                  </a:lnTo>
                  <a:close/>
                </a:path>
                <a:path w="2143760" h="179070">
                  <a:moveTo>
                    <a:pt x="1948484" y="55956"/>
                  </a:moveTo>
                  <a:lnTo>
                    <a:pt x="1939772" y="56045"/>
                  </a:lnTo>
                  <a:lnTo>
                    <a:pt x="1943366" y="54229"/>
                  </a:lnTo>
                  <a:lnTo>
                    <a:pt x="1937537" y="55448"/>
                  </a:lnTo>
                  <a:lnTo>
                    <a:pt x="1932774" y="57924"/>
                  </a:lnTo>
                  <a:lnTo>
                    <a:pt x="1928380" y="59956"/>
                  </a:lnTo>
                  <a:lnTo>
                    <a:pt x="1933155" y="58534"/>
                  </a:lnTo>
                  <a:lnTo>
                    <a:pt x="1938286" y="57950"/>
                  </a:lnTo>
                  <a:lnTo>
                    <a:pt x="1945208" y="58483"/>
                  </a:lnTo>
                  <a:lnTo>
                    <a:pt x="1948484" y="55956"/>
                  </a:lnTo>
                  <a:close/>
                </a:path>
                <a:path w="2143760" h="179070">
                  <a:moveTo>
                    <a:pt x="1949526" y="63665"/>
                  </a:moveTo>
                  <a:lnTo>
                    <a:pt x="1946643" y="64465"/>
                  </a:lnTo>
                  <a:lnTo>
                    <a:pt x="1943519" y="65163"/>
                  </a:lnTo>
                  <a:lnTo>
                    <a:pt x="1940128" y="65671"/>
                  </a:lnTo>
                  <a:lnTo>
                    <a:pt x="1939861" y="66116"/>
                  </a:lnTo>
                  <a:lnTo>
                    <a:pt x="1939836" y="66395"/>
                  </a:lnTo>
                  <a:lnTo>
                    <a:pt x="1941106" y="66065"/>
                  </a:lnTo>
                  <a:lnTo>
                    <a:pt x="1945182" y="66052"/>
                  </a:lnTo>
                  <a:lnTo>
                    <a:pt x="1947443" y="64897"/>
                  </a:lnTo>
                  <a:lnTo>
                    <a:pt x="1949526" y="63665"/>
                  </a:lnTo>
                  <a:close/>
                </a:path>
                <a:path w="2143760" h="179070">
                  <a:moveTo>
                    <a:pt x="1955038" y="60807"/>
                  </a:moveTo>
                  <a:lnTo>
                    <a:pt x="1953641" y="60426"/>
                  </a:lnTo>
                  <a:lnTo>
                    <a:pt x="1953844" y="60693"/>
                  </a:lnTo>
                  <a:lnTo>
                    <a:pt x="1954466" y="61036"/>
                  </a:lnTo>
                  <a:lnTo>
                    <a:pt x="1955038" y="60807"/>
                  </a:lnTo>
                  <a:close/>
                </a:path>
                <a:path w="2143760" h="179070">
                  <a:moveTo>
                    <a:pt x="1955787" y="61556"/>
                  </a:moveTo>
                  <a:lnTo>
                    <a:pt x="1955406" y="61468"/>
                  </a:lnTo>
                  <a:lnTo>
                    <a:pt x="1954898" y="61264"/>
                  </a:lnTo>
                  <a:lnTo>
                    <a:pt x="1954466" y="61036"/>
                  </a:lnTo>
                  <a:lnTo>
                    <a:pt x="1952523" y="61798"/>
                  </a:lnTo>
                  <a:lnTo>
                    <a:pt x="1951037" y="62763"/>
                  </a:lnTo>
                  <a:lnTo>
                    <a:pt x="1949538" y="63652"/>
                  </a:lnTo>
                  <a:lnTo>
                    <a:pt x="1951837" y="63004"/>
                  </a:lnTo>
                  <a:lnTo>
                    <a:pt x="1954237" y="62369"/>
                  </a:lnTo>
                  <a:lnTo>
                    <a:pt x="1955787" y="61556"/>
                  </a:lnTo>
                  <a:close/>
                </a:path>
                <a:path w="2143760" h="179070">
                  <a:moveTo>
                    <a:pt x="1956638" y="61658"/>
                  </a:moveTo>
                  <a:lnTo>
                    <a:pt x="1956460" y="61201"/>
                  </a:lnTo>
                  <a:lnTo>
                    <a:pt x="1955800" y="61544"/>
                  </a:lnTo>
                  <a:lnTo>
                    <a:pt x="1956269" y="61671"/>
                  </a:lnTo>
                  <a:lnTo>
                    <a:pt x="1956638" y="61658"/>
                  </a:lnTo>
                  <a:close/>
                </a:path>
                <a:path w="2143760" h="179070">
                  <a:moveTo>
                    <a:pt x="1957476" y="72618"/>
                  </a:moveTo>
                  <a:lnTo>
                    <a:pt x="1955317" y="71120"/>
                  </a:lnTo>
                  <a:lnTo>
                    <a:pt x="1956155" y="69799"/>
                  </a:lnTo>
                  <a:lnTo>
                    <a:pt x="1941347" y="73672"/>
                  </a:lnTo>
                  <a:lnTo>
                    <a:pt x="1949450" y="74917"/>
                  </a:lnTo>
                  <a:lnTo>
                    <a:pt x="1948802" y="73507"/>
                  </a:lnTo>
                  <a:lnTo>
                    <a:pt x="1957476" y="72618"/>
                  </a:lnTo>
                  <a:close/>
                </a:path>
                <a:path w="2143760" h="179070">
                  <a:moveTo>
                    <a:pt x="1966683" y="50050"/>
                  </a:moveTo>
                  <a:lnTo>
                    <a:pt x="1960956" y="56007"/>
                  </a:lnTo>
                  <a:lnTo>
                    <a:pt x="1963623" y="53733"/>
                  </a:lnTo>
                  <a:lnTo>
                    <a:pt x="1966683" y="50050"/>
                  </a:lnTo>
                  <a:close/>
                </a:path>
                <a:path w="2143760" h="179070">
                  <a:moveTo>
                    <a:pt x="1968093" y="57531"/>
                  </a:moveTo>
                  <a:lnTo>
                    <a:pt x="1967153" y="57937"/>
                  </a:lnTo>
                  <a:lnTo>
                    <a:pt x="1968093" y="57531"/>
                  </a:lnTo>
                  <a:close/>
                </a:path>
                <a:path w="2143760" h="179070">
                  <a:moveTo>
                    <a:pt x="1970189" y="57099"/>
                  </a:moveTo>
                  <a:lnTo>
                    <a:pt x="1968093" y="57531"/>
                  </a:lnTo>
                  <a:lnTo>
                    <a:pt x="1969833" y="57251"/>
                  </a:lnTo>
                  <a:lnTo>
                    <a:pt x="1970189" y="57099"/>
                  </a:lnTo>
                  <a:close/>
                </a:path>
                <a:path w="2143760" h="179070">
                  <a:moveTo>
                    <a:pt x="1973656" y="55549"/>
                  </a:moveTo>
                  <a:lnTo>
                    <a:pt x="1973503" y="55524"/>
                  </a:lnTo>
                  <a:lnTo>
                    <a:pt x="1970544" y="56934"/>
                  </a:lnTo>
                  <a:lnTo>
                    <a:pt x="1973656" y="55549"/>
                  </a:lnTo>
                  <a:close/>
                </a:path>
                <a:path w="2143760" h="179070">
                  <a:moveTo>
                    <a:pt x="1977250" y="53848"/>
                  </a:moveTo>
                  <a:lnTo>
                    <a:pt x="1976983" y="53975"/>
                  </a:lnTo>
                  <a:lnTo>
                    <a:pt x="1976780" y="54063"/>
                  </a:lnTo>
                  <a:lnTo>
                    <a:pt x="1976513" y="54178"/>
                  </a:lnTo>
                  <a:lnTo>
                    <a:pt x="1975688" y="53860"/>
                  </a:lnTo>
                  <a:lnTo>
                    <a:pt x="1973834" y="53022"/>
                  </a:lnTo>
                  <a:lnTo>
                    <a:pt x="1969465" y="54190"/>
                  </a:lnTo>
                  <a:lnTo>
                    <a:pt x="1970760" y="54762"/>
                  </a:lnTo>
                  <a:lnTo>
                    <a:pt x="1972144" y="55079"/>
                  </a:lnTo>
                  <a:lnTo>
                    <a:pt x="1973503" y="55524"/>
                  </a:lnTo>
                  <a:lnTo>
                    <a:pt x="1976501" y="54190"/>
                  </a:lnTo>
                  <a:lnTo>
                    <a:pt x="1976907" y="54305"/>
                  </a:lnTo>
                  <a:lnTo>
                    <a:pt x="1977110" y="54317"/>
                  </a:lnTo>
                  <a:lnTo>
                    <a:pt x="1977250" y="53848"/>
                  </a:lnTo>
                  <a:close/>
                </a:path>
                <a:path w="2143760" h="179070">
                  <a:moveTo>
                    <a:pt x="1982533" y="55346"/>
                  </a:moveTo>
                  <a:lnTo>
                    <a:pt x="1979396" y="56527"/>
                  </a:lnTo>
                  <a:lnTo>
                    <a:pt x="1978914" y="58026"/>
                  </a:lnTo>
                  <a:lnTo>
                    <a:pt x="1982533" y="55346"/>
                  </a:lnTo>
                  <a:close/>
                </a:path>
                <a:path w="2143760" h="179070">
                  <a:moveTo>
                    <a:pt x="1986775" y="58039"/>
                  </a:moveTo>
                  <a:lnTo>
                    <a:pt x="1985276" y="57391"/>
                  </a:lnTo>
                  <a:lnTo>
                    <a:pt x="1984286" y="58280"/>
                  </a:lnTo>
                  <a:lnTo>
                    <a:pt x="1986775" y="58039"/>
                  </a:lnTo>
                  <a:close/>
                </a:path>
                <a:path w="2143760" h="179070">
                  <a:moveTo>
                    <a:pt x="1991067" y="51638"/>
                  </a:moveTo>
                  <a:lnTo>
                    <a:pt x="1990547" y="51054"/>
                  </a:lnTo>
                  <a:lnTo>
                    <a:pt x="1988553" y="50850"/>
                  </a:lnTo>
                  <a:lnTo>
                    <a:pt x="1990420" y="48983"/>
                  </a:lnTo>
                  <a:lnTo>
                    <a:pt x="1982533" y="55346"/>
                  </a:lnTo>
                  <a:lnTo>
                    <a:pt x="1991067" y="51638"/>
                  </a:lnTo>
                  <a:close/>
                </a:path>
                <a:path w="2143760" h="179070">
                  <a:moveTo>
                    <a:pt x="1992820" y="41554"/>
                  </a:moveTo>
                  <a:lnTo>
                    <a:pt x="1991779" y="40436"/>
                  </a:lnTo>
                  <a:lnTo>
                    <a:pt x="1991829" y="41567"/>
                  </a:lnTo>
                  <a:lnTo>
                    <a:pt x="1992820" y="41554"/>
                  </a:lnTo>
                  <a:close/>
                </a:path>
                <a:path w="2143760" h="179070">
                  <a:moveTo>
                    <a:pt x="1997557" y="43053"/>
                  </a:moveTo>
                  <a:lnTo>
                    <a:pt x="1996579" y="42354"/>
                  </a:lnTo>
                  <a:lnTo>
                    <a:pt x="1989721" y="48107"/>
                  </a:lnTo>
                  <a:lnTo>
                    <a:pt x="1996694" y="44615"/>
                  </a:lnTo>
                  <a:lnTo>
                    <a:pt x="1997557" y="43053"/>
                  </a:lnTo>
                  <a:close/>
                </a:path>
                <a:path w="2143760" h="179070">
                  <a:moveTo>
                    <a:pt x="2001139" y="38455"/>
                  </a:moveTo>
                  <a:lnTo>
                    <a:pt x="1998154" y="39331"/>
                  </a:lnTo>
                  <a:lnTo>
                    <a:pt x="1992884" y="41554"/>
                  </a:lnTo>
                  <a:lnTo>
                    <a:pt x="1995411" y="41503"/>
                  </a:lnTo>
                  <a:lnTo>
                    <a:pt x="1996579" y="42354"/>
                  </a:lnTo>
                  <a:lnTo>
                    <a:pt x="1997570" y="41503"/>
                  </a:lnTo>
                  <a:lnTo>
                    <a:pt x="2001139" y="38455"/>
                  </a:lnTo>
                  <a:close/>
                </a:path>
                <a:path w="2143760" h="179070">
                  <a:moveTo>
                    <a:pt x="2003920" y="57327"/>
                  </a:moveTo>
                  <a:lnTo>
                    <a:pt x="2003298" y="57378"/>
                  </a:lnTo>
                  <a:lnTo>
                    <a:pt x="2003209" y="57188"/>
                  </a:lnTo>
                  <a:lnTo>
                    <a:pt x="2003082" y="57035"/>
                  </a:lnTo>
                  <a:lnTo>
                    <a:pt x="2002205" y="57924"/>
                  </a:lnTo>
                  <a:lnTo>
                    <a:pt x="2001926" y="58356"/>
                  </a:lnTo>
                  <a:lnTo>
                    <a:pt x="2003920" y="57327"/>
                  </a:lnTo>
                  <a:close/>
                </a:path>
                <a:path w="2143760" h="179070">
                  <a:moveTo>
                    <a:pt x="2010105" y="50736"/>
                  </a:moveTo>
                  <a:lnTo>
                    <a:pt x="2002218" y="53530"/>
                  </a:lnTo>
                  <a:lnTo>
                    <a:pt x="2001278" y="54508"/>
                  </a:lnTo>
                  <a:lnTo>
                    <a:pt x="1994281" y="57340"/>
                  </a:lnTo>
                  <a:lnTo>
                    <a:pt x="1986775" y="58039"/>
                  </a:lnTo>
                  <a:lnTo>
                    <a:pt x="1988324" y="58724"/>
                  </a:lnTo>
                  <a:lnTo>
                    <a:pt x="1990839" y="59499"/>
                  </a:lnTo>
                  <a:lnTo>
                    <a:pt x="1996401" y="59474"/>
                  </a:lnTo>
                  <a:lnTo>
                    <a:pt x="1997405" y="58508"/>
                  </a:lnTo>
                  <a:lnTo>
                    <a:pt x="1997837" y="56959"/>
                  </a:lnTo>
                  <a:lnTo>
                    <a:pt x="2001786" y="55079"/>
                  </a:lnTo>
                  <a:lnTo>
                    <a:pt x="2005520" y="53987"/>
                  </a:lnTo>
                  <a:lnTo>
                    <a:pt x="2002447" y="56299"/>
                  </a:lnTo>
                  <a:lnTo>
                    <a:pt x="2003069" y="57035"/>
                  </a:lnTo>
                  <a:lnTo>
                    <a:pt x="2005025" y="55079"/>
                  </a:lnTo>
                  <a:lnTo>
                    <a:pt x="2006307" y="53987"/>
                  </a:lnTo>
                  <a:lnTo>
                    <a:pt x="2010105" y="50736"/>
                  </a:lnTo>
                  <a:close/>
                </a:path>
                <a:path w="2143760" h="179070">
                  <a:moveTo>
                    <a:pt x="2011781" y="43484"/>
                  </a:moveTo>
                  <a:lnTo>
                    <a:pt x="2005799" y="45326"/>
                  </a:lnTo>
                  <a:lnTo>
                    <a:pt x="2011502" y="39255"/>
                  </a:lnTo>
                  <a:lnTo>
                    <a:pt x="2008098" y="42633"/>
                  </a:lnTo>
                  <a:lnTo>
                    <a:pt x="2005126" y="45872"/>
                  </a:lnTo>
                  <a:lnTo>
                    <a:pt x="2004822" y="47752"/>
                  </a:lnTo>
                  <a:lnTo>
                    <a:pt x="2009470" y="47078"/>
                  </a:lnTo>
                  <a:lnTo>
                    <a:pt x="2011781" y="43484"/>
                  </a:lnTo>
                  <a:close/>
                </a:path>
                <a:path w="2143760" h="179070">
                  <a:moveTo>
                    <a:pt x="2035619" y="21513"/>
                  </a:moveTo>
                  <a:lnTo>
                    <a:pt x="2034730" y="21488"/>
                  </a:lnTo>
                  <a:lnTo>
                    <a:pt x="2033651" y="21907"/>
                  </a:lnTo>
                  <a:lnTo>
                    <a:pt x="2032177" y="24257"/>
                  </a:lnTo>
                  <a:lnTo>
                    <a:pt x="2035619" y="21513"/>
                  </a:lnTo>
                  <a:close/>
                </a:path>
                <a:path w="2143760" h="179070">
                  <a:moveTo>
                    <a:pt x="2043125" y="15773"/>
                  </a:moveTo>
                  <a:lnTo>
                    <a:pt x="2035632" y="21513"/>
                  </a:lnTo>
                  <a:lnTo>
                    <a:pt x="2037067" y="21590"/>
                  </a:lnTo>
                  <a:lnTo>
                    <a:pt x="2037905" y="22898"/>
                  </a:lnTo>
                  <a:lnTo>
                    <a:pt x="2039086" y="18973"/>
                  </a:lnTo>
                  <a:lnTo>
                    <a:pt x="2039086" y="20586"/>
                  </a:lnTo>
                  <a:lnTo>
                    <a:pt x="2040064" y="18529"/>
                  </a:lnTo>
                  <a:lnTo>
                    <a:pt x="2043125" y="15773"/>
                  </a:lnTo>
                  <a:close/>
                </a:path>
                <a:path w="2143760" h="179070">
                  <a:moveTo>
                    <a:pt x="2044242" y="11823"/>
                  </a:moveTo>
                  <a:lnTo>
                    <a:pt x="2042134" y="11684"/>
                  </a:lnTo>
                  <a:lnTo>
                    <a:pt x="2035213" y="15062"/>
                  </a:lnTo>
                  <a:lnTo>
                    <a:pt x="2037359" y="13030"/>
                  </a:lnTo>
                  <a:lnTo>
                    <a:pt x="2030120" y="18034"/>
                  </a:lnTo>
                  <a:lnTo>
                    <a:pt x="2032304" y="18135"/>
                  </a:lnTo>
                  <a:lnTo>
                    <a:pt x="2037422" y="17310"/>
                  </a:lnTo>
                  <a:lnTo>
                    <a:pt x="2044242" y="11823"/>
                  </a:lnTo>
                  <a:close/>
                </a:path>
                <a:path w="2143760" h="179070">
                  <a:moveTo>
                    <a:pt x="2045068" y="19075"/>
                  </a:moveTo>
                  <a:lnTo>
                    <a:pt x="2040166" y="22999"/>
                  </a:lnTo>
                  <a:lnTo>
                    <a:pt x="2035619" y="27076"/>
                  </a:lnTo>
                  <a:lnTo>
                    <a:pt x="2030984" y="31089"/>
                  </a:lnTo>
                  <a:lnTo>
                    <a:pt x="2033485" y="29616"/>
                  </a:lnTo>
                  <a:lnTo>
                    <a:pt x="2037283" y="26085"/>
                  </a:lnTo>
                  <a:lnTo>
                    <a:pt x="2041055" y="22517"/>
                  </a:lnTo>
                  <a:lnTo>
                    <a:pt x="2045068" y="19075"/>
                  </a:lnTo>
                  <a:close/>
                </a:path>
                <a:path w="2143760" h="179070">
                  <a:moveTo>
                    <a:pt x="2060917" y="8978"/>
                  </a:moveTo>
                  <a:lnTo>
                    <a:pt x="2056930" y="9766"/>
                  </a:lnTo>
                  <a:lnTo>
                    <a:pt x="2048154" y="13931"/>
                  </a:lnTo>
                  <a:lnTo>
                    <a:pt x="2052840" y="12585"/>
                  </a:lnTo>
                  <a:lnTo>
                    <a:pt x="2058885" y="10566"/>
                  </a:lnTo>
                  <a:lnTo>
                    <a:pt x="2051799" y="15798"/>
                  </a:lnTo>
                  <a:lnTo>
                    <a:pt x="2059444" y="11137"/>
                  </a:lnTo>
                  <a:lnTo>
                    <a:pt x="2060917" y="8978"/>
                  </a:lnTo>
                  <a:close/>
                </a:path>
                <a:path w="2143760" h="179070">
                  <a:moveTo>
                    <a:pt x="2070709" y="0"/>
                  </a:moveTo>
                  <a:lnTo>
                    <a:pt x="2059520" y="3048"/>
                  </a:lnTo>
                  <a:lnTo>
                    <a:pt x="2064308" y="2768"/>
                  </a:lnTo>
                  <a:lnTo>
                    <a:pt x="2058339" y="5359"/>
                  </a:lnTo>
                  <a:lnTo>
                    <a:pt x="2058758" y="6311"/>
                  </a:lnTo>
                  <a:lnTo>
                    <a:pt x="2058022" y="7023"/>
                  </a:lnTo>
                  <a:lnTo>
                    <a:pt x="2059343" y="6223"/>
                  </a:lnTo>
                  <a:lnTo>
                    <a:pt x="2065896" y="2628"/>
                  </a:lnTo>
                  <a:lnTo>
                    <a:pt x="2064829" y="2717"/>
                  </a:lnTo>
                  <a:lnTo>
                    <a:pt x="2064372" y="2743"/>
                  </a:lnTo>
                  <a:lnTo>
                    <a:pt x="2070709" y="0"/>
                  </a:lnTo>
                  <a:close/>
                </a:path>
                <a:path w="2143760" h="179070">
                  <a:moveTo>
                    <a:pt x="2105152" y="6299"/>
                  </a:moveTo>
                  <a:lnTo>
                    <a:pt x="2103577" y="6756"/>
                  </a:lnTo>
                  <a:lnTo>
                    <a:pt x="2094242" y="7823"/>
                  </a:lnTo>
                  <a:lnTo>
                    <a:pt x="2091893" y="8153"/>
                  </a:lnTo>
                  <a:lnTo>
                    <a:pt x="2092286" y="8839"/>
                  </a:lnTo>
                  <a:lnTo>
                    <a:pt x="2099081" y="8915"/>
                  </a:lnTo>
                  <a:lnTo>
                    <a:pt x="2101011" y="8001"/>
                  </a:lnTo>
                  <a:lnTo>
                    <a:pt x="2103031" y="6997"/>
                  </a:lnTo>
                  <a:lnTo>
                    <a:pt x="2105152" y="6299"/>
                  </a:lnTo>
                  <a:close/>
                </a:path>
                <a:path w="2143760" h="179070">
                  <a:moveTo>
                    <a:pt x="2115070" y="65265"/>
                  </a:moveTo>
                  <a:lnTo>
                    <a:pt x="2114918" y="65557"/>
                  </a:lnTo>
                  <a:lnTo>
                    <a:pt x="2115070" y="65265"/>
                  </a:lnTo>
                  <a:close/>
                </a:path>
                <a:path w="2143760" h="179070">
                  <a:moveTo>
                    <a:pt x="2117242" y="68110"/>
                  </a:moveTo>
                  <a:lnTo>
                    <a:pt x="2114994" y="66725"/>
                  </a:lnTo>
                  <a:lnTo>
                    <a:pt x="2114918" y="66421"/>
                  </a:lnTo>
                  <a:lnTo>
                    <a:pt x="2114956" y="65963"/>
                  </a:lnTo>
                  <a:lnTo>
                    <a:pt x="2114905" y="66268"/>
                  </a:lnTo>
                  <a:lnTo>
                    <a:pt x="2114956" y="65951"/>
                  </a:lnTo>
                  <a:lnTo>
                    <a:pt x="2114994" y="65557"/>
                  </a:lnTo>
                  <a:lnTo>
                    <a:pt x="2114804" y="65773"/>
                  </a:lnTo>
                  <a:lnTo>
                    <a:pt x="2114804" y="66319"/>
                  </a:lnTo>
                  <a:lnTo>
                    <a:pt x="2114651" y="66382"/>
                  </a:lnTo>
                  <a:lnTo>
                    <a:pt x="2114804" y="66319"/>
                  </a:lnTo>
                  <a:lnTo>
                    <a:pt x="2114804" y="65773"/>
                  </a:lnTo>
                  <a:lnTo>
                    <a:pt x="2114308" y="66725"/>
                  </a:lnTo>
                  <a:lnTo>
                    <a:pt x="2117242" y="68110"/>
                  </a:lnTo>
                  <a:close/>
                </a:path>
                <a:path w="2143760" h="179070">
                  <a:moveTo>
                    <a:pt x="2119858" y="69342"/>
                  </a:moveTo>
                  <a:lnTo>
                    <a:pt x="2119299" y="69075"/>
                  </a:lnTo>
                  <a:lnTo>
                    <a:pt x="2117242" y="68110"/>
                  </a:lnTo>
                  <a:lnTo>
                    <a:pt x="2119020" y="69202"/>
                  </a:lnTo>
                  <a:lnTo>
                    <a:pt x="2119122" y="69075"/>
                  </a:lnTo>
                  <a:lnTo>
                    <a:pt x="2119858" y="69342"/>
                  </a:lnTo>
                  <a:close/>
                </a:path>
                <a:path w="2143760" h="179070">
                  <a:moveTo>
                    <a:pt x="2141804" y="33680"/>
                  </a:moveTo>
                  <a:lnTo>
                    <a:pt x="2141753" y="29730"/>
                  </a:lnTo>
                  <a:lnTo>
                    <a:pt x="2141296" y="26238"/>
                  </a:lnTo>
                  <a:lnTo>
                    <a:pt x="2141436" y="29400"/>
                  </a:lnTo>
                  <a:lnTo>
                    <a:pt x="2141169" y="32854"/>
                  </a:lnTo>
                  <a:lnTo>
                    <a:pt x="2140839" y="36449"/>
                  </a:lnTo>
                  <a:lnTo>
                    <a:pt x="2141626" y="37934"/>
                  </a:lnTo>
                  <a:lnTo>
                    <a:pt x="2141804" y="33680"/>
                  </a:lnTo>
                  <a:close/>
                </a:path>
                <a:path w="2143760" h="179070">
                  <a:moveTo>
                    <a:pt x="2143201" y="10109"/>
                  </a:moveTo>
                  <a:lnTo>
                    <a:pt x="2140458" y="7302"/>
                  </a:lnTo>
                  <a:lnTo>
                    <a:pt x="2135797" y="5918"/>
                  </a:lnTo>
                  <a:lnTo>
                    <a:pt x="2131974" y="3797"/>
                  </a:lnTo>
                  <a:lnTo>
                    <a:pt x="2127300" y="2908"/>
                  </a:lnTo>
                  <a:lnTo>
                    <a:pt x="2122640" y="1905"/>
                  </a:lnTo>
                  <a:lnTo>
                    <a:pt x="2118118" y="1435"/>
                  </a:lnTo>
                  <a:lnTo>
                    <a:pt x="2104834" y="1917"/>
                  </a:lnTo>
                  <a:lnTo>
                    <a:pt x="2100999" y="2311"/>
                  </a:lnTo>
                  <a:lnTo>
                    <a:pt x="2096592" y="3352"/>
                  </a:lnTo>
                  <a:lnTo>
                    <a:pt x="2094331" y="3378"/>
                  </a:lnTo>
                  <a:lnTo>
                    <a:pt x="2095931" y="4279"/>
                  </a:lnTo>
                  <a:lnTo>
                    <a:pt x="2098878" y="4254"/>
                  </a:lnTo>
                  <a:lnTo>
                    <a:pt x="2105152" y="3390"/>
                  </a:lnTo>
                  <a:lnTo>
                    <a:pt x="2108733" y="3556"/>
                  </a:lnTo>
                  <a:lnTo>
                    <a:pt x="2112657" y="3162"/>
                  </a:lnTo>
                  <a:lnTo>
                    <a:pt x="2114626" y="3060"/>
                  </a:lnTo>
                  <a:lnTo>
                    <a:pt x="2116709" y="2768"/>
                  </a:lnTo>
                  <a:lnTo>
                    <a:pt x="2133231" y="6654"/>
                  </a:lnTo>
                  <a:lnTo>
                    <a:pt x="2134501" y="7518"/>
                  </a:lnTo>
                  <a:lnTo>
                    <a:pt x="2135517" y="9258"/>
                  </a:lnTo>
                  <a:lnTo>
                    <a:pt x="2137943" y="9461"/>
                  </a:lnTo>
                  <a:lnTo>
                    <a:pt x="2141309" y="8978"/>
                  </a:lnTo>
                  <a:lnTo>
                    <a:pt x="2143201" y="10109"/>
                  </a:lnTo>
                  <a:close/>
                </a:path>
              </a:pathLst>
            </a:custGeom>
            <a:solidFill>
              <a:srgbClr val="FBF6B6"/>
            </a:solidFill>
          </p:spPr>
          <p:txBody>
            <a:bodyPr wrap="square" lIns="0" tIns="0" rIns="0" bIns="0" rtlCol="0"/>
            <a:lstStyle/>
            <a:p>
              <a:endParaRPr sz="1227"/>
            </a:p>
          </p:txBody>
        </p:sp>
        <p:sp>
          <p:nvSpPr>
            <p:cNvPr id="661" name="object 661"/>
            <p:cNvSpPr/>
            <p:nvPr/>
          </p:nvSpPr>
          <p:spPr>
            <a:xfrm>
              <a:off x="3704679" y="4067581"/>
              <a:ext cx="1708150" cy="88900"/>
            </a:xfrm>
            <a:custGeom>
              <a:avLst/>
              <a:gdLst/>
              <a:ahLst/>
              <a:cxnLst/>
              <a:rect l="l" t="t" r="r" b="b"/>
              <a:pathLst>
                <a:path w="1708150" h="88900">
                  <a:moveTo>
                    <a:pt x="6337" y="825"/>
                  </a:moveTo>
                  <a:lnTo>
                    <a:pt x="0" y="0"/>
                  </a:lnTo>
                  <a:lnTo>
                    <a:pt x="4203" y="3454"/>
                  </a:lnTo>
                  <a:lnTo>
                    <a:pt x="4457" y="5118"/>
                  </a:lnTo>
                  <a:lnTo>
                    <a:pt x="6337" y="825"/>
                  </a:lnTo>
                  <a:close/>
                </a:path>
                <a:path w="1708150" h="88900">
                  <a:moveTo>
                    <a:pt x="18821" y="12534"/>
                  </a:moveTo>
                  <a:lnTo>
                    <a:pt x="14300" y="5854"/>
                  </a:lnTo>
                  <a:lnTo>
                    <a:pt x="16268" y="11150"/>
                  </a:lnTo>
                  <a:lnTo>
                    <a:pt x="18821" y="12534"/>
                  </a:lnTo>
                  <a:close/>
                </a:path>
                <a:path w="1708150" h="88900">
                  <a:moveTo>
                    <a:pt x="772896" y="71247"/>
                  </a:moveTo>
                  <a:lnTo>
                    <a:pt x="766191" y="67932"/>
                  </a:lnTo>
                  <a:lnTo>
                    <a:pt x="768565" y="72364"/>
                  </a:lnTo>
                  <a:lnTo>
                    <a:pt x="772883" y="71285"/>
                  </a:lnTo>
                  <a:close/>
                </a:path>
                <a:path w="1708150" h="88900">
                  <a:moveTo>
                    <a:pt x="782396" y="67729"/>
                  </a:moveTo>
                  <a:lnTo>
                    <a:pt x="777951" y="68884"/>
                  </a:lnTo>
                  <a:lnTo>
                    <a:pt x="772972" y="71285"/>
                  </a:lnTo>
                  <a:lnTo>
                    <a:pt x="782396" y="67729"/>
                  </a:lnTo>
                  <a:close/>
                </a:path>
                <a:path w="1708150" h="88900">
                  <a:moveTo>
                    <a:pt x="860056" y="35852"/>
                  </a:moveTo>
                  <a:lnTo>
                    <a:pt x="856310" y="32550"/>
                  </a:lnTo>
                  <a:lnTo>
                    <a:pt x="858418" y="36068"/>
                  </a:lnTo>
                  <a:lnTo>
                    <a:pt x="860056" y="35852"/>
                  </a:lnTo>
                  <a:close/>
                </a:path>
                <a:path w="1708150" h="88900">
                  <a:moveTo>
                    <a:pt x="968362" y="63576"/>
                  </a:moveTo>
                  <a:lnTo>
                    <a:pt x="966711" y="62572"/>
                  </a:lnTo>
                  <a:lnTo>
                    <a:pt x="959637" y="62687"/>
                  </a:lnTo>
                  <a:lnTo>
                    <a:pt x="967689" y="64681"/>
                  </a:lnTo>
                  <a:lnTo>
                    <a:pt x="968362" y="63576"/>
                  </a:lnTo>
                  <a:close/>
                </a:path>
                <a:path w="1708150" h="88900">
                  <a:moveTo>
                    <a:pt x="1380782" y="85471"/>
                  </a:moveTo>
                  <a:lnTo>
                    <a:pt x="1379347" y="85064"/>
                  </a:lnTo>
                  <a:lnTo>
                    <a:pt x="1380426" y="86169"/>
                  </a:lnTo>
                  <a:lnTo>
                    <a:pt x="1380782" y="85471"/>
                  </a:lnTo>
                  <a:close/>
                </a:path>
                <a:path w="1708150" h="88900">
                  <a:moveTo>
                    <a:pt x="1381556" y="83985"/>
                  </a:moveTo>
                  <a:lnTo>
                    <a:pt x="1378648" y="84874"/>
                  </a:lnTo>
                  <a:lnTo>
                    <a:pt x="1380959" y="85140"/>
                  </a:lnTo>
                  <a:lnTo>
                    <a:pt x="1381556" y="83985"/>
                  </a:lnTo>
                  <a:close/>
                </a:path>
                <a:path w="1708150" h="88900">
                  <a:moveTo>
                    <a:pt x="1382014" y="83845"/>
                  </a:moveTo>
                  <a:lnTo>
                    <a:pt x="1381620" y="83883"/>
                  </a:lnTo>
                  <a:lnTo>
                    <a:pt x="1382014" y="83845"/>
                  </a:lnTo>
                  <a:close/>
                </a:path>
                <a:path w="1708150" h="88900">
                  <a:moveTo>
                    <a:pt x="1382649" y="88442"/>
                  </a:moveTo>
                  <a:lnTo>
                    <a:pt x="1380426" y="86169"/>
                  </a:lnTo>
                  <a:lnTo>
                    <a:pt x="1379004" y="88874"/>
                  </a:lnTo>
                  <a:lnTo>
                    <a:pt x="1382649" y="88442"/>
                  </a:lnTo>
                  <a:close/>
                </a:path>
                <a:path w="1708150" h="88900">
                  <a:moveTo>
                    <a:pt x="1386217" y="83273"/>
                  </a:moveTo>
                  <a:lnTo>
                    <a:pt x="1383855" y="83439"/>
                  </a:lnTo>
                  <a:lnTo>
                    <a:pt x="1382725" y="83642"/>
                  </a:lnTo>
                  <a:lnTo>
                    <a:pt x="1382014" y="83845"/>
                  </a:lnTo>
                  <a:lnTo>
                    <a:pt x="1383334" y="83718"/>
                  </a:lnTo>
                  <a:lnTo>
                    <a:pt x="1384719" y="83553"/>
                  </a:lnTo>
                  <a:lnTo>
                    <a:pt x="1386217" y="83273"/>
                  </a:lnTo>
                  <a:close/>
                </a:path>
                <a:path w="1708150" h="88900">
                  <a:moveTo>
                    <a:pt x="1391577" y="86347"/>
                  </a:moveTo>
                  <a:lnTo>
                    <a:pt x="1380959" y="85140"/>
                  </a:lnTo>
                  <a:lnTo>
                    <a:pt x="1380782" y="85471"/>
                  </a:lnTo>
                  <a:lnTo>
                    <a:pt x="1388287" y="87617"/>
                  </a:lnTo>
                  <a:lnTo>
                    <a:pt x="1391577" y="86347"/>
                  </a:lnTo>
                  <a:close/>
                </a:path>
                <a:path w="1708150" h="88900">
                  <a:moveTo>
                    <a:pt x="1392453" y="63119"/>
                  </a:moveTo>
                  <a:lnTo>
                    <a:pt x="1391043" y="61976"/>
                  </a:lnTo>
                  <a:lnTo>
                    <a:pt x="1379537" y="84035"/>
                  </a:lnTo>
                  <a:lnTo>
                    <a:pt x="1381620" y="83883"/>
                  </a:lnTo>
                  <a:lnTo>
                    <a:pt x="1392453" y="63119"/>
                  </a:lnTo>
                  <a:close/>
                </a:path>
                <a:path w="1708150" h="88900">
                  <a:moveTo>
                    <a:pt x="1398701" y="63487"/>
                  </a:moveTo>
                  <a:lnTo>
                    <a:pt x="1396873" y="60807"/>
                  </a:lnTo>
                  <a:lnTo>
                    <a:pt x="1395628" y="59436"/>
                  </a:lnTo>
                  <a:lnTo>
                    <a:pt x="1394714" y="58775"/>
                  </a:lnTo>
                  <a:lnTo>
                    <a:pt x="1392453" y="63119"/>
                  </a:lnTo>
                  <a:lnTo>
                    <a:pt x="1396136" y="66128"/>
                  </a:lnTo>
                  <a:lnTo>
                    <a:pt x="1397876" y="68630"/>
                  </a:lnTo>
                  <a:lnTo>
                    <a:pt x="1398701" y="63487"/>
                  </a:lnTo>
                  <a:close/>
                </a:path>
                <a:path w="1708150" h="88900">
                  <a:moveTo>
                    <a:pt x="1526921" y="81724"/>
                  </a:moveTo>
                  <a:lnTo>
                    <a:pt x="1523720" y="88303"/>
                  </a:lnTo>
                  <a:lnTo>
                    <a:pt x="1526590" y="88569"/>
                  </a:lnTo>
                  <a:lnTo>
                    <a:pt x="1526921" y="81724"/>
                  </a:lnTo>
                  <a:close/>
                </a:path>
                <a:path w="1708150" h="88900">
                  <a:moveTo>
                    <a:pt x="1675244" y="39941"/>
                  </a:moveTo>
                  <a:lnTo>
                    <a:pt x="1673504" y="38823"/>
                  </a:lnTo>
                  <a:lnTo>
                    <a:pt x="1662214" y="39738"/>
                  </a:lnTo>
                  <a:lnTo>
                    <a:pt x="1661071" y="40881"/>
                  </a:lnTo>
                  <a:lnTo>
                    <a:pt x="1664131" y="41592"/>
                  </a:lnTo>
                  <a:lnTo>
                    <a:pt x="1668348" y="41160"/>
                  </a:lnTo>
                  <a:lnTo>
                    <a:pt x="1671053" y="40373"/>
                  </a:lnTo>
                  <a:lnTo>
                    <a:pt x="1675244" y="39941"/>
                  </a:lnTo>
                  <a:close/>
                </a:path>
                <a:path w="1708150" h="88900">
                  <a:moveTo>
                    <a:pt x="1685061" y="49999"/>
                  </a:moveTo>
                  <a:lnTo>
                    <a:pt x="1674685" y="48996"/>
                  </a:lnTo>
                  <a:lnTo>
                    <a:pt x="1671866" y="49987"/>
                  </a:lnTo>
                  <a:lnTo>
                    <a:pt x="1667840" y="51028"/>
                  </a:lnTo>
                  <a:lnTo>
                    <a:pt x="1666722" y="51816"/>
                  </a:lnTo>
                  <a:lnTo>
                    <a:pt x="1672602" y="52044"/>
                  </a:lnTo>
                  <a:lnTo>
                    <a:pt x="1673745" y="50901"/>
                  </a:lnTo>
                  <a:lnTo>
                    <a:pt x="1685061" y="49999"/>
                  </a:lnTo>
                  <a:close/>
                </a:path>
                <a:path w="1708150" h="88900">
                  <a:moveTo>
                    <a:pt x="1707616" y="48183"/>
                  </a:moveTo>
                  <a:lnTo>
                    <a:pt x="1704568" y="47472"/>
                  </a:lnTo>
                  <a:lnTo>
                    <a:pt x="1704365" y="46723"/>
                  </a:lnTo>
                  <a:lnTo>
                    <a:pt x="1702650" y="45605"/>
                  </a:lnTo>
                  <a:lnTo>
                    <a:pt x="1702295" y="49771"/>
                  </a:lnTo>
                  <a:lnTo>
                    <a:pt x="1707616" y="48183"/>
                  </a:lnTo>
                  <a:close/>
                </a:path>
              </a:pathLst>
            </a:custGeom>
            <a:solidFill>
              <a:srgbClr val="FBF6B6"/>
            </a:solidFill>
          </p:spPr>
          <p:txBody>
            <a:bodyPr wrap="square" lIns="0" tIns="0" rIns="0" bIns="0" rtlCol="0"/>
            <a:lstStyle/>
            <a:p>
              <a:endParaRPr sz="1227"/>
            </a:p>
          </p:txBody>
        </p:sp>
        <p:sp>
          <p:nvSpPr>
            <p:cNvPr id="662" name="object 662"/>
            <p:cNvSpPr/>
            <p:nvPr/>
          </p:nvSpPr>
          <p:spPr>
            <a:xfrm>
              <a:off x="3266782" y="4279607"/>
              <a:ext cx="178435" cy="3810"/>
            </a:xfrm>
            <a:custGeom>
              <a:avLst/>
              <a:gdLst/>
              <a:ahLst/>
              <a:cxnLst/>
              <a:rect l="l" t="t" r="r" b="b"/>
              <a:pathLst>
                <a:path w="178435" h="3810">
                  <a:moveTo>
                    <a:pt x="178295" y="1270"/>
                  </a:moveTo>
                  <a:lnTo>
                    <a:pt x="164858" y="1270"/>
                  </a:lnTo>
                  <a:lnTo>
                    <a:pt x="164858" y="0"/>
                  </a:lnTo>
                  <a:lnTo>
                    <a:pt x="0" y="0"/>
                  </a:lnTo>
                  <a:lnTo>
                    <a:pt x="0" y="1270"/>
                  </a:lnTo>
                  <a:lnTo>
                    <a:pt x="0" y="3810"/>
                  </a:lnTo>
                  <a:lnTo>
                    <a:pt x="178295" y="3810"/>
                  </a:lnTo>
                  <a:lnTo>
                    <a:pt x="178295" y="1270"/>
                  </a:lnTo>
                  <a:close/>
                </a:path>
              </a:pathLst>
            </a:custGeom>
            <a:solidFill>
              <a:srgbClr val="836C69"/>
            </a:solidFill>
          </p:spPr>
          <p:txBody>
            <a:bodyPr wrap="square" lIns="0" tIns="0" rIns="0" bIns="0" rtlCol="0"/>
            <a:lstStyle/>
            <a:p>
              <a:endParaRPr sz="1227"/>
            </a:p>
          </p:txBody>
        </p:sp>
        <p:pic>
          <p:nvPicPr>
            <p:cNvPr id="663" name="object 663"/>
            <p:cNvPicPr/>
            <p:nvPr/>
          </p:nvPicPr>
          <p:blipFill>
            <a:blip r:embed="rId272" cstate="print"/>
            <a:stretch>
              <a:fillRect/>
            </a:stretch>
          </p:blipFill>
          <p:spPr>
            <a:xfrm>
              <a:off x="3329012" y="4131411"/>
              <a:ext cx="100152" cy="147663"/>
            </a:xfrm>
            <a:prstGeom prst="rect">
              <a:avLst/>
            </a:prstGeom>
          </p:spPr>
        </p:pic>
        <p:pic>
          <p:nvPicPr>
            <p:cNvPr id="664" name="object 664"/>
            <p:cNvPicPr/>
            <p:nvPr/>
          </p:nvPicPr>
          <p:blipFill>
            <a:blip r:embed="rId273" cstate="print"/>
            <a:stretch>
              <a:fillRect/>
            </a:stretch>
          </p:blipFill>
          <p:spPr>
            <a:xfrm>
              <a:off x="3302914" y="4271047"/>
              <a:ext cx="152362" cy="12370"/>
            </a:xfrm>
            <a:prstGeom prst="rect">
              <a:avLst/>
            </a:prstGeom>
          </p:spPr>
        </p:pic>
        <p:pic>
          <p:nvPicPr>
            <p:cNvPr id="665" name="object 665"/>
            <p:cNvPicPr/>
            <p:nvPr/>
          </p:nvPicPr>
          <p:blipFill>
            <a:blip r:embed="rId274" cstate="print"/>
            <a:stretch>
              <a:fillRect/>
            </a:stretch>
          </p:blipFill>
          <p:spPr>
            <a:xfrm>
              <a:off x="3878579" y="3370580"/>
              <a:ext cx="993647" cy="1094231"/>
            </a:xfrm>
            <a:prstGeom prst="rect">
              <a:avLst/>
            </a:prstGeom>
          </p:spPr>
        </p:pic>
        <p:pic>
          <p:nvPicPr>
            <p:cNvPr id="666" name="object 666"/>
            <p:cNvPicPr/>
            <p:nvPr/>
          </p:nvPicPr>
          <p:blipFill>
            <a:blip r:embed="rId275" cstate="print"/>
            <a:stretch>
              <a:fillRect/>
            </a:stretch>
          </p:blipFill>
          <p:spPr>
            <a:xfrm>
              <a:off x="4122255" y="3563962"/>
              <a:ext cx="489453" cy="708507"/>
            </a:xfrm>
            <a:prstGeom prst="rect">
              <a:avLst/>
            </a:prstGeom>
          </p:spPr>
        </p:pic>
        <p:sp>
          <p:nvSpPr>
            <p:cNvPr id="667" name="object 667"/>
            <p:cNvSpPr/>
            <p:nvPr/>
          </p:nvSpPr>
          <p:spPr>
            <a:xfrm>
              <a:off x="5739643" y="3816027"/>
              <a:ext cx="1214120" cy="0"/>
            </a:xfrm>
            <a:custGeom>
              <a:avLst/>
              <a:gdLst/>
              <a:ahLst/>
              <a:cxnLst/>
              <a:rect l="l" t="t" r="r" b="b"/>
              <a:pathLst>
                <a:path w="1214120">
                  <a:moveTo>
                    <a:pt x="1213942" y="0"/>
                  </a:moveTo>
                  <a:lnTo>
                    <a:pt x="0" y="0"/>
                  </a:lnTo>
                </a:path>
              </a:pathLst>
            </a:custGeom>
            <a:solidFill>
              <a:srgbClr val="2C3D50"/>
            </a:solidFill>
          </p:spPr>
          <p:txBody>
            <a:bodyPr wrap="square" lIns="0" tIns="0" rIns="0" bIns="0" rtlCol="0"/>
            <a:lstStyle/>
            <a:p>
              <a:endParaRPr sz="1227"/>
            </a:p>
          </p:txBody>
        </p:sp>
        <p:sp>
          <p:nvSpPr>
            <p:cNvPr id="668" name="object 668"/>
            <p:cNvSpPr/>
            <p:nvPr/>
          </p:nvSpPr>
          <p:spPr>
            <a:xfrm>
              <a:off x="4739245" y="3816027"/>
              <a:ext cx="2146935" cy="0"/>
            </a:xfrm>
            <a:custGeom>
              <a:avLst/>
              <a:gdLst/>
              <a:ahLst/>
              <a:cxnLst/>
              <a:rect l="l" t="t" r="r" b="b"/>
              <a:pathLst>
                <a:path w="2146934">
                  <a:moveTo>
                    <a:pt x="0" y="0"/>
                  </a:moveTo>
                  <a:lnTo>
                    <a:pt x="2146935" y="0"/>
                  </a:lnTo>
                </a:path>
              </a:pathLst>
            </a:custGeom>
            <a:ln w="88900">
              <a:solidFill>
                <a:srgbClr val="2C3D50"/>
              </a:solidFill>
            </a:ln>
          </p:spPr>
          <p:txBody>
            <a:bodyPr wrap="square" lIns="0" tIns="0" rIns="0" bIns="0" rtlCol="0"/>
            <a:lstStyle/>
            <a:p>
              <a:endParaRPr sz="1227"/>
            </a:p>
          </p:txBody>
        </p:sp>
        <p:sp>
          <p:nvSpPr>
            <p:cNvPr id="669" name="object 669"/>
            <p:cNvSpPr/>
            <p:nvPr/>
          </p:nvSpPr>
          <p:spPr>
            <a:xfrm>
              <a:off x="6855701" y="3656850"/>
              <a:ext cx="276225" cy="318770"/>
            </a:xfrm>
            <a:custGeom>
              <a:avLst/>
              <a:gdLst/>
              <a:ahLst/>
              <a:cxnLst/>
              <a:rect l="l" t="t" r="r" b="b"/>
              <a:pathLst>
                <a:path w="276225" h="318770">
                  <a:moveTo>
                    <a:pt x="275678" y="159181"/>
                  </a:moveTo>
                  <a:lnTo>
                    <a:pt x="0" y="0"/>
                  </a:lnTo>
                  <a:lnTo>
                    <a:pt x="0" y="318363"/>
                  </a:lnTo>
                  <a:lnTo>
                    <a:pt x="275678" y="159181"/>
                  </a:lnTo>
                  <a:close/>
                </a:path>
              </a:pathLst>
            </a:custGeom>
            <a:solidFill>
              <a:srgbClr val="2C3D50"/>
            </a:solidFill>
          </p:spPr>
          <p:txBody>
            <a:bodyPr wrap="square" lIns="0" tIns="0" rIns="0" bIns="0" rtlCol="0"/>
            <a:lstStyle/>
            <a:p>
              <a:endParaRPr sz="1227"/>
            </a:p>
          </p:txBody>
        </p:sp>
        <p:sp>
          <p:nvSpPr>
            <p:cNvPr id="670" name="object 670"/>
            <p:cNvSpPr/>
            <p:nvPr/>
          </p:nvSpPr>
          <p:spPr>
            <a:xfrm>
              <a:off x="4739245" y="3790627"/>
              <a:ext cx="2146935" cy="0"/>
            </a:xfrm>
            <a:custGeom>
              <a:avLst/>
              <a:gdLst/>
              <a:ahLst/>
              <a:cxnLst/>
              <a:rect l="l" t="t" r="r" b="b"/>
              <a:pathLst>
                <a:path w="2146934">
                  <a:moveTo>
                    <a:pt x="0" y="0"/>
                  </a:moveTo>
                  <a:lnTo>
                    <a:pt x="2146935" y="0"/>
                  </a:lnTo>
                </a:path>
              </a:pathLst>
            </a:custGeom>
            <a:ln w="88900">
              <a:solidFill>
                <a:srgbClr val="FFFFFF"/>
              </a:solidFill>
            </a:ln>
          </p:spPr>
          <p:txBody>
            <a:bodyPr wrap="square" lIns="0" tIns="0" rIns="0" bIns="0" rtlCol="0"/>
            <a:lstStyle/>
            <a:p>
              <a:endParaRPr sz="1227"/>
            </a:p>
          </p:txBody>
        </p:sp>
        <p:sp>
          <p:nvSpPr>
            <p:cNvPr id="671" name="object 671"/>
            <p:cNvSpPr/>
            <p:nvPr/>
          </p:nvSpPr>
          <p:spPr>
            <a:xfrm>
              <a:off x="6855705" y="3631448"/>
              <a:ext cx="276225" cy="318770"/>
            </a:xfrm>
            <a:custGeom>
              <a:avLst/>
              <a:gdLst/>
              <a:ahLst/>
              <a:cxnLst/>
              <a:rect l="l" t="t" r="r" b="b"/>
              <a:pathLst>
                <a:path w="276225" h="318770">
                  <a:moveTo>
                    <a:pt x="0" y="0"/>
                  </a:moveTo>
                  <a:lnTo>
                    <a:pt x="0" y="318363"/>
                  </a:lnTo>
                  <a:lnTo>
                    <a:pt x="275678" y="159181"/>
                  </a:lnTo>
                  <a:lnTo>
                    <a:pt x="0" y="0"/>
                  </a:lnTo>
                  <a:close/>
                </a:path>
              </a:pathLst>
            </a:custGeom>
            <a:solidFill>
              <a:srgbClr val="FFFFFF"/>
            </a:solidFill>
          </p:spPr>
          <p:txBody>
            <a:bodyPr wrap="square" lIns="0" tIns="0" rIns="0" bIns="0" rtlCol="0"/>
            <a:lstStyle/>
            <a:p>
              <a:endParaRPr sz="1227"/>
            </a:p>
          </p:txBody>
        </p:sp>
        <p:pic>
          <p:nvPicPr>
            <p:cNvPr id="672" name="object 672"/>
            <p:cNvPicPr/>
            <p:nvPr/>
          </p:nvPicPr>
          <p:blipFill>
            <a:blip r:embed="rId276" cstate="print"/>
            <a:stretch>
              <a:fillRect/>
            </a:stretch>
          </p:blipFill>
          <p:spPr>
            <a:xfrm>
              <a:off x="4668011" y="3951732"/>
              <a:ext cx="2423159" cy="499871"/>
            </a:xfrm>
            <a:prstGeom prst="rect">
              <a:avLst/>
            </a:prstGeom>
          </p:spPr>
        </p:pic>
        <p:sp>
          <p:nvSpPr>
            <p:cNvPr id="673" name="object 673"/>
            <p:cNvSpPr/>
            <p:nvPr/>
          </p:nvSpPr>
          <p:spPr>
            <a:xfrm>
              <a:off x="4784344" y="4092625"/>
              <a:ext cx="2192020" cy="241935"/>
            </a:xfrm>
            <a:custGeom>
              <a:avLst/>
              <a:gdLst/>
              <a:ahLst/>
              <a:cxnLst/>
              <a:rect l="l" t="t" r="r" b="b"/>
              <a:pathLst>
                <a:path w="2192020" h="241935">
                  <a:moveTo>
                    <a:pt x="152438" y="137706"/>
                  </a:moveTo>
                  <a:lnTo>
                    <a:pt x="137756" y="102806"/>
                  </a:lnTo>
                  <a:lnTo>
                    <a:pt x="105448" y="86385"/>
                  </a:lnTo>
                  <a:lnTo>
                    <a:pt x="73139" y="76250"/>
                  </a:lnTo>
                  <a:lnTo>
                    <a:pt x="58445" y="60210"/>
                  </a:lnTo>
                  <a:lnTo>
                    <a:pt x="58445" y="51574"/>
                  </a:lnTo>
                  <a:lnTo>
                    <a:pt x="66319" y="47256"/>
                  </a:lnTo>
                  <a:lnTo>
                    <a:pt x="78003" y="47256"/>
                  </a:lnTo>
                  <a:lnTo>
                    <a:pt x="90360" y="48615"/>
                  </a:lnTo>
                  <a:lnTo>
                    <a:pt x="104838" y="52438"/>
                  </a:lnTo>
                  <a:lnTo>
                    <a:pt x="120116" y="58293"/>
                  </a:lnTo>
                  <a:lnTo>
                    <a:pt x="134899" y="65798"/>
                  </a:lnTo>
                  <a:lnTo>
                    <a:pt x="151930" y="30492"/>
                  </a:lnTo>
                  <a:lnTo>
                    <a:pt x="136867" y="22364"/>
                  </a:lnTo>
                  <a:lnTo>
                    <a:pt x="119634" y="16103"/>
                  </a:lnTo>
                  <a:lnTo>
                    <a:pt x="101015" y="12090"/>
                  </a:lnTo>
                  <a:lnTo>
                    <a:pt x="81813" y="10668"/>
                  </a:lnTo>
                  <a:lnTo>
                    <a:pt x="52730" y="14439"/>
                  </a:lnTo>
                  <a:lnTo>
                    <a:pt x="30365" y="25184"/>
                  </a:lnTo>
                  <a:lnTo>
                    <a:pt x="16002" y="42087"/>
                  </a:lnTo>
                  <a:lnTo>
                    <a:pt x="10922" y="64287"/>
                  </a:lnTo>
                  <a:lnTo>
                    <a:pt x="25615" y="98272"/>
                  </a:lnTo>
                  <a:lnTo>
                    <a:pt x="57924" y="113957"/>
                  </a:lnTo>
                  <a:lnTo>
                    <a:pt x="90246" y="123736"/>
                  </a:lnTo>
                  <a:lnTo>
                    <a:pt x="104927" y="139992"/>
                  </a:lnTo>
                  <a:lnTo>
                    <a:pt x="103314" y="146697"/>
                  </a:lnTo>
                  <a:lnTo>
                    <a:pt x="98704" y="151549"/>
                  </a:lnTo>
                  <a:lnTo>
                    <a:pt x="91427" y="154495"/>
                  </a:lnTo>
                  <a:lnTo>
                    <a:pt x="81813" y="155486"/>
                  </a:lnTo>
                  <a:lnTo>
                    <a:pt x="66522" y="153568"/>
                  </a:lnTo>
                  <a:lnTo>
                    <a:pt x="49580" y="148158"/>
                  </a:lnTo>
                  <a:lnTo>
                    <a:pt x="32689" y="139738"/>
                  </a:lnTo>
                  <a:lnTo>
                    <a:pt x="17538" y="128816"/>
                  </a:lnTo>
                  <a:lnTo>
                    <a:pt x="0" y="163614"/>
                  </a:lnTo>
                  <a:lnTo>
                    <a:pt x="17424" y="175348"/>
                  </a:lnTo>
                  <a:lnTo>
                    <a:pt x="37414" y="184327"/>
                  </a:lnTo>
                  <a:lnTo>
                    <a:pt x="59029" y="190055"/>
                  </a:lnTo>
                  <a:lnTo>
                    <a:pt x="81292" y="192074"/>
                  </a:lnTo>
                  <a:lnTo>
                    <a:pt x="109143" y="188582"/>
                  </a:lnTo>
                  <a:lnTo>
                    <a:pt x="131737" y="178231"/>
                  </a:lnTo>
                  <a:lnTo>
                    <a:pt x="146900" y="161201"/>
                  </a:lnTo>
                  <a:lnTo>
                    <a:pt x="152438" y="137706"/>
                  </a:lnTo>
                  <a:close/>
                </a:path>
                <a:path w="2192020" h="241935">
                  <a:moveTo>
                    <a:pt x="262661" y="183184"/>
                  </a:moveTo>
                  <a:lnTo>
                    <a:pt x="254025" y="152704"/>
                  </a:lnTo>
                  <a:lnTo>
                    <a:pt x="247421" y="155486"/>
                  </a:lnTo>
                  <a:lnTo>
                    <a:pt x="241579" y="157264"/>
                  </a:lnTo>
                  <a:lnTo>
                    <a:pt x="228879" y="157518"/>
                  </a:lnTo>
                  <a:lnTo>
                    <a:pt x="224294" y="152958"/>
                  </a:lnTo>
                  <a:lnTo>
                    <a:pt x="224294" y="88684"/>
                  </a:lnTo>
                  <a:lnTo>
                    <a:pt x="260121" y="88684"/>
                  </a:lnTo>
                  <a:lnTo>
                    <a:pt x="260121" y="59715"/>
                  </a:lnTo>
                  <a:lnTo>
                    <a:pt x="224294" y="59715"/>
                  </a:lnTo>
                  <a:lnTo>
                    <a:pt x="224294" y="21856"/>
                  </a:lnTo>
                  <a:lnTo>
                    <a:pt x="180606" y="21856"/>
                  </a:lnTo>
                  <a:lnTo>
                    <a:pt x="180606" y="59969"/>
                  </a:lnTo>
                  <a:lnTo>
                    <a:pt x="161544" y="59969"/>
                  </a:lnTo>
                  <a:lnTo>
                    <a:pt x="161544" y="88684"/>
                  </a:lnTo>
                  <a:lnTo>
                    <a:pt x="180606" y="88684"/>
                  </a:lnTo>
                  <a:lnTo>
                    <a:pt x="180606" y="149136"/>
                  </a:lnTo>
                  <a:lnTo>
                    <a:pt x="183997" y="167932"/>
                  </a:lnTo>
                  <a:lnTo>
                    <a:pt x="193433" y="181533"/>
                  </a:lnTo>
                  <a:lnTo>
                    <a:pt x="207822" y="189788"/>
                  </a:lnTo>
                  <a:lnTo>
                    <a:pt x="226072" y="192582"/>
                  </a:lnTo>
                  <a:lnTo>
                    <a:pt x="235966" y="191935"/>
                  </a:lnTo>
                  <a:lnTo>
                    <a:pt x="245605" y="190068"/>
                  </a:lnTo>
                  <a:lnTo>
                    <a:pt x="254622" y="187109"/>
                  </a:lnTo>
                  <a:lnTo>
                    <a:pt x="262661" y="183184"/>
                  </a:lnTo>
                  <a:close/>
                </a:path>
                <a:path w="2192020" h="241935">
                  <a:moveTo>
                    <a:pt x="403377" y="101117"/>
                  </a:moveTo>
                  <a:lnTo>
                    <a:pt x="387527" y="64731"/>
                  </a:lnTo>
                  <a:lnTo>
                    <a:pt x="343687" y="51574"/>
                  </a:lnTo>
                  <a:lnTo>
                    <a:pt x="327113" y="52603"/>
                  </a:lnTo>
                  <a:lnTo>
                    <a:pt x="311353" y="55613"/>
                  </a:lnTo>
                  <a:lnTo>
                    <a:pt x="295871" y="60477"/>
                  </a:lnTo>
                  <a:lnTo>
                    <a:pt x="280174" y="67068"/>
                  </a:lnTo>
                  <a:lnTo>
                    <a:pt x="292620" y="96037"/>
                  </a:lnTo>
                  <a:lnTo>
                    <a:pt x="303504" y="91147"/>
                  </a:lnTo>
                  <a:lnTo>
                    <a:pt x="314210" y="87566"/>
                  </a:lnTo>
                  <a:lnTo>
                    <a:pt x="324332" y="85356"/>
                  </a:lnTo>
                  <a:lnTo>
                    <a:pt x="333514" y="84607"/>
                  </a:lnTo>
                  <a:lnTo>
                    <a:pt x="345186" y="86093"/>
                  </a:lnTo>
                  <a:lnTo>
                    <a:pt x="353517" y="90360"/>
                  </a:lnTo>
                  <a:lnTo>
                    <a:pt x="358521" y="97142"/>
                  </a:lnTo>
                  <a:lnTo>
                    <a:pt x="360197" y="106197"/>
                  </a:lnTo>
                  <a:lnTo>
                    <a:pt x="360197" y="108229"/>
                  </a:lnTo>
                  <a:lnTo>
                    <a:pt x="360197" y="131864"/>
                  </a:lnTo>
                  <a:lnTo>
                    <a:pt x="360197" y="144056"/>
                  </a:lnTo>
                  <a:lnTo>
                    <a:pt x="356539" y="151714"/>
                  </a:lnTo>
                  <a:lnTo>
                    <a:pt x="350189" y="157645"/>
                  </a:lnTo>
                  <a:lnTo>
                    <a:pt x="341795" y="161493"/>
                  </a:lnTo>
                  <a:lnTo>
                    <a:pt x="331990" y="162852"/>
                  </a:lnTo>
                  <a:lnTo>
                    <a:pt x="319798" y="162852"/>
                  </a:lnTo>
                  <a:lnTo>
                    <a:pt x="312699" y="156502"/>
                  </a:lnTo>
                  <a:lnTo>
                    <a:pt x="312699" y="136436"/>
                  </a:lnTo>
                  <a:lnTo>
                    <a:pt x="319290" y="131864"/>
                  </a:lnTo>
                  <a:lnTo>
                    <a:pt x="360197" y="131864"/>
                  </a:lnTo>
                  <a:lnTo>
                    <a:pt x="360197" y="108229"/>
                  </a:lnTo>
                  <a:lnTo>
                    <a:pt x="324116" y="108229"/>
                  </a:lnTo>
                  <a:lnTo>
                    <a:pt x="301536" y="111163"/>
                  </a:lnTo>
                  <a:lnTo>
                    <a:pt x="285064" y="119316"/>
                  </a:lnTo>
                  <a:lnTo>
                    <a:pt x="274967" y="132270"/>
                  </a:lnTo>
                  <a:lnTo>
                    <a:pt x="271538" y="149644"/>
                  </a:lnTo>
                  <a:lnTo>
                    <a:pt x="274764" y="166966"/>
                  </a:lnTo>
                  <a:lnTo>
                    <a:pt x="284073" y="180543"/>
                  </a:lnTo>
                  <a:lnTo>
                    <a:pt x="298856" y="189407"/>
                  </a:lnTo>
                  <a:lnTo>
                    <a:pt x="318541" y="192582"/>
                  </a:lnTo>
                  <a:lnTo>
                    <a:pt x="331660" y="191452"/>
                  </a:lnTo>
                  <a:lnTo>
                    <a:pt x="343115" y="188074"/>
                  </a:lnTo>
                  <a:lnTo>
                    <a:pt x="352755" y="182511"/>
                  </a:lnTo>
                  <a:lnTo>
                    <a:pt x="360464" y="174790"/>
                  </a:lnTo>
                  <a:lnTo>
                    <a:pt x="360464" y="190550"/>
                  </a:lnTo>
                  <a:lnTo>
                    <a:pt x="403377" y="190550"/>
                  </a:lnTo>
                  <a:lnTo>
                    <a:pt x="403377" y="174790"/>
                  </a:lnTo>
                  <a:lnTo>
                    <a:pt x="403377" y="162852"/>
                  </a:lnTo>
                  <a:lnTo>
                    <a:pt x="403377" y="131864"/>
                  </a:lnTo>
                  <a:lnTo>
                    <a:pt x="403377" y="101117"/>
                  </a:lnTo>
                  <a:close/>
                </a:path>
                <a:path w="2192020" h="241935">
                  <a:moveTo>
                    <a:pt x="561619" y="53619"/>
                  </a:moveTo>
                  <a:lnTo>
                    <a:pt x="517931" y="53619"/>
                  </a:lnTo>
                  <a:lnTo>
                    <a:pt x="488200" y="144564"/>
                  </a:lnTo>
                  <a:lnTo>
                    <a:pt x="454660" y="53619"/>
                  </a:lnTo>
                  <a:lnTo>
                    <a:pt x="409448" y="53619"/>
                  </a:lnTo>
                  <a:lnTo>
                    <a:pt x="466356" y="187502"/>
                  </a:lnTo>
                  <a:lnTo>
                    <a:pt x="459498" y="201726"/>
                  </a:lnTo>
                  <a:lnTo>
                    <a:pt x="453910" y="205282"/>
                  </a:lnTo>
                  <a:lnTo>
                    <a:pt x="439686" y="205282"/>
                  </a:lnTo>
                  <a:lnTo>
                    <a:pt x="434352" y="202996"/>
                  </a:lnTo>
                  <a:lnTo>
                    <a:pt x="428002" y="197916"/>
                  </a:lnTo>
                  <a:lnTo>
                    <a:pt x="409702" y="227888"/>
                  </a:lnTo>
                  <a:lnTo>
                    <a:pt x="418934" y="234048"/>
                  </a:lnTo>
                  <a:lnTo>
                    <a:pt x="428498" y="238404"/>
                  </a:lnTo>
                  <a:lnTo>
                    <a:pt x="438645" y="241007"/>
                  </a:lnTo>
                  <a:lnTo>
                    <a:pt x="449592" y="241871"/>
                  </a:lnTo>
                  <a:lnTo>
                    <a:pt x="467131" y="239572"/>
                  </a:lnTo>
                  <a:lnTo>
                    <a:pt x="481723" y="232651"/>
                  </a:lnTo>
                  <a:lnTo>
                    <a:pt x="493445" y="221068"/>
                  </a:lnTo>
                  <a:lnTo>
                    <a:pt x="502424" y="204774"/>
                  </a:lnTo>
                  <a:lnTo>
                    <a:pt x="561619" y="53619"/>
                  </a:lnTo>
                  <a:close/>
                </a:path>
                <a:path w="2192020" h="241935">
                  <a:moveTo>
                    <a:pt x="747534" y="134658"/>
                  </a:moveTo>
                  <a:lnTo>
                    <a:pt x="721169" y="91567"/>
                  </a:lnTo>
                  <a:lnTo>
                    <a:pt x="694956" y="84861"/>
                  </a:lnTo>
                  <a:lnTo>
                    <a:pt x="739419" y="38620"/>
                  </a:lnTo>
                  <a:lnTo>
                    <a:pt x="739419" y="12966"/>
                  </a:lnTo>
                  <a:lnTo>
                    <a:pt x="622046" y="12966"/>
                  </a:lnTo>
                  <a:lnTo>
                    <a:pt x="622046" y="47510"/>
                  </a:lnTo>
                  <a:lnTo>
                    <a:pt x="686828" y="47510"/>
                  </a:lnTo>
                  <a:lnTo>
                    <a:pt x="647192" y="88671"/>
                  </a:lnTo>
                  <a:lnTo>
                    <a:pt x="647192" y="112814"/>
                  </a:lnTo>
                  <a:lnTo>
                    <a:pt x="675640" y="112814"/>
                  </a:lnTo>
                  <a:lnTo>
                    <a:pt x="687476" y="114198"/>
                  </a:lnTo>
                  <a:lnTo>
                    <a:pt x="696163" y="118376"/>
                  </a:lnTo>
                  <a:lnTo>
                    <a:pt x="701509" y="125349"/>
                  </a:lnTo>
                  <a:lnTo>
                    <a:pt x="703338" y="135166"/>
                  </a:lnTo>
                  <a:lnTo>
                    <a:pt x="701548" y="144881"/>
                  </a:lnTo>
                  <a:lnTo>
                    <a:pt x="696290" y="152158"/>
                  </a:lnTo>
                  <a:lnTo>
                    <a:pt x="687692" y="156705"/>
                  </a:lnTo>
                  <a:lnTo>
                    <a:pt x="675906" y="158280"/>
                  </a:lnTo>
                  <a:lnTo>
                    <a:pt x="664057" y="156908"/>
                  </a:lnTo>
                  <a:lnTo>
                    <a:pt x="652627" y="152819"/>
                  </a:lnTo>
                  <a:lnTo>
                    <a:pt x="641718" y="146062"/>
                  </a:lnTo>
                  <a:lnTo>
                    <a:pt x="631444" y="136690"/>
                  </a:lnTo>
                  <a:lnTo>
                    <a:pt x="613143" y="170980"/>
                  </a:lnTo>
                  <a:lnTo>
                    <a:pt x="626935" y="179832"/>
                  </a:lnTo>
                  <a:lnTo>
                    <a:pt x="643255" y="186639"/>
                  </a:lnTo>
                  <a:lnTo>
                    <a:pt x="661085" y="191033"/>
                  </a:lnTo>
                  <a:lnTo>
                    <a:pt x="679450" y="192582"/>
                  </a:lnTo>
                  <a:lnTo>
                    <a:pt x="707555" y="188315"/>
                  </a:lnTo>
                  <a:lnTo>
                    <a:pt x="729018" y="176390"/>
                  </a:lnTo>
                  <a:lnTo>
                    <a:pt x="742721" y="158064"/>
                  </a:lnTo>
                  <a:lnTo>
                    <a:pt x="747534" y="134658"/>
                  </a:lnTo>
                  <a:close/>
                </a:path>
                <a:path w="2192020" h="241935">
                  <a:moveTo>
                    <a:pt x="895896" y="130835"/>
                  </a:moveTo>
                  <a:lnTo>
                    <a:pt x="891082" y="109067"/>
                  </a:lnTo>
                  <a:lnTo>
                    <a:pt x="877468" y="92138"/>
                  </a:lnTo>
                  <a:lnTo>
                    <a:pt x="856234" y="81153"/>
                  </a:lnTo>
                  <a:lnTo>
                    <a:pt x="828560" y="77241"/>
                  </a:lnTo>
                  <a:lnTo>
                    <a:pt x="812558" y="77241"/>
                  </a:lnTo>
                  <a:lnTo>
                    <a:pt x="812558" y="48526"/>
                  </a:lnTo>
                  <a:lnTo>
                    <a:pt x="888009" y="48526"/>
                  </a:lnTo>
                  <a:lnTo>
                    <a:pt x="888009" y="12712"/>
                  </a:lnTo>
                  <a:lnTo>
                    <a:pt x="771398" y="12712"/>
                  </a:lnTo>
                  <a:lnTo>
                    <a:pt x="771398" y="113068"/>
                  </a:lnTo>
                  <a:lnTo>
                    <a:pt x="782256" y="112547"/>
                  </a:lnTo>
                  <a:lnTo>
                    <a:pt x="819670" y="111785"/>
                  </a:lnTo>
                  <a:lnTo>
                    <a:pt x="831392" y="113284"/>
                  </a:lnTo>
                  <a:lnTo>
                    <a:pt x="840079" y="117602"/>
                  </a:lnTo>
                  <a:lnTo>
                    <a:pt x="845489" y="124548"/>
                  </a:lnTo>
                  <a:lnTo>
                    <a:pt x="847356" y="133896"/>
                  </a:lnTo>
                  <a:lnTo>
                    <a:pt x="845489" y="144056"/>
                  </a:lnTo>
                  <a:lnTo>
                    <a:pt x="840079" y="151549"/>
                  </a:lnTo>
                  <a:lnTo>
                    <a:pt x="831392" y="156184"/>
                  </a:lnTo>
                  <a:lnTo>
                    <a:pt x="819670" y="157772"/>
                  </a:lnTo>
                  <a:lnTo>
                    <a:pt x="807707" y="156362"/>
                  </a:lnTo>
                  <a:lnTo>
                    <a:pt x="796010" y="152184"/>
                  </a:lnTo>
                  <a:lnTo>
                    <a:pt x="784834" y="145338"/>
                  </a:lnTo>
                  <a:lnTo>
                    <a:pt x="774446" y="135928"/>
                  </a:lnTo>
                  <a:lnTo>
                    <a:pt x="756412" y="170230"/>
                  </a:lnTo>
                  <a:lnTo>
                    <a:pt x="771664" y="179260"/>
                  </a:lnTo>
                  <a:lnTo>
                    <a:pt x="788898" y="186232"/>
                  </a:lnTo>
                  <a:lnTo>
                    <a:pt x="807034" y="190741"/>
                  </a:lnTo>
                  <a:lnTo>
                    <a:pt x="825004" y="192328"/>
                  </a:lnTo>
                  <a:lnTo>
                    <a:pt x="854189" y="187972"/>
                  </a:lnTo>
                  <a:lnTo>
                    <a:pt x="876541" y="175590"/>
                  </a:lnTo>
                  <a:lnTo>
                    <a:pt x="890854" y="156197"/>
                  </a:lnTo>
                  <a:lnTo>
                    <a:pt x="895896" y="130835"/>
                  </a:lnTo>
                  <a:close/>
                </a:path>
                <a:path w="2192020" h="241935">
                  <a:moveTo>
                    <a:pt x="1074191" y="9652"/>
                  </a:moveTo>
                  <a:lnTo>
                    <a:pt x="1065682" y="5575"/>
                  </a:lnTo>
                  <a:lnTo>
                    <a:pt x="1056144" y="2540"/>
                  </a:lnTo>
                  <a:lnTo>
                    <a:pt x="1046022" y="660"/>
                  </a:lnTo>
                  <a:lnTo>
                    <a:pt x="1035824" y="0"/>
                  </a:lnTo>
                  <a:lnTo>
                    <a:pt x="1015212" y="3098"/>
                  </a:lnTo>
                  <a:lnTo>
                    <a:pt x="998601" y="12166"/>
                  </a:lnTo>
                  <a:lnTo>
                    <a:pt x="987513" y="26911"/>
                  </a:lnTo>
                  <a:lnTo>
                    <a:pt x="983488" y="47002"/>
                  </a:lnTo>
                  <a:lnTo>
                    <a:pt x="983488" y="59702"/>
                  </a:lnTo>
                  <a:lnTo>
                    <a:pt x="964946" y="59702"/>
                  </a:lnTo>
                  <a:lnTo>
                    <a:pt x="964946" y="88671"/>
                  </a:lnTo>
                  <a:lnTo>
                    <a:pt x="983488" y="88671"/>
                  </a:lnTo>
                  <a:lnTo>
                    <a:pt x="983488" y="190550"/>
                  </a:lnTo>
                  <a:lnTo>
                    <a:pt x="1026934" y="190550"/>
                  </a:lnTo>
                  <a:lnTo>
                    <a:pt x="1026934" y="88671"/>
                  </a:lnTo>
                  <a:lnTo>
                    <a:pt x="1057922" y="88671"/>
                  </a:lnTo>
                  <a:lnTo>
                    <a:pt x="1057922" y="59702"/>
                  </a:lnTo>
                  <a:lnTo>
                    <a:pt x="1026934" y="59702"/>
                  </a:lnTo>
                  <a:lnTo>
                    <a:pt x="1026934" y="49796"/>
                  </a:lnTo>
                  <a:lnTo>
                    <a:pt x="1026934" y="39636"/>
                  </a:lnTo>
                  <a:lnTo>
                    <a:pt x="1033792" y="34556"/>
                  </a:lnTo>
                  <a:lnTo>
                    <a:pt x="1047762" y="34810"/>
                  </a:lnTo>
                  <a:lnTo>
                    <a:pt x="1053858" y="36842"/>
                  </a:lnTo>
                  <a:lnTo>
                    <a:pt x="1058684" y="40398"/>
                  </a:lnTo>
                  <a:lnTo>
                    <a:pt x="1074191" y="9652"/>
                  </a:lnTo>
                  <a:close/>
                </a:path>
                <a:path w="2192020" h="241935">
                  <a:moveTo>
                    <a:pt x="1197368" y="133883"/>
                  </a:moveTo>
                  <a:lnTo>
                    <a:pt x="1186154" y="82562"/>
                  </a:lnTo>
                  <a:lnTo>
                    <a:pt x="1155204" y="56984"/>
                  </a:lnTo>
                  <a:lnTo>
                    <a:pt x="1155204" y="110261"/>
                  </a:lnTo>
                  <a:lnTo>
                    <a:pt x="1100328" y="110261"/>
                  </a:lnTo>
                  <a:lnTo>
                    <a:pt x="1103807" y="98971"/>
                  </a:lnTo>
                  <a:lnTo>
                    <a:pt x="1109891" y="90220"/>
                  </a:lnTo>
                  <a:lnTo>
                    <a:pt x="1118311" y="84569"/>
                  </a:lnTo>
                  <a:lnTo>
                    <a:pt x="1128788" y="82562"/>
                  </a:lnTo>
                  <a:lnTo>
                    <a:pt x="1139558" y="84543"/>
                  </a:lnTo>
                  <a:lnTo>
                    <a:pt x="1147902" y="90131"/>
                  </a:lnTo>
                  <a:lnTo>
                    <a:pt x="1153287" y="98869"/>
                  </a:lnTo>
                  <a:lnTo>
                    <a:pt x="1155204" y="110261"/>
                  </a:lnTo>
                  <a:lnTo>
                    <a:pt x="1155204" y="56984"/>
                  </a:lnTo>
                  <a:lnTo>
                    <a:pt x="1099223" y="57124"/>
                  </a:lnTo>
                  <a:lnTo>
                    <a:pt x="1062088" y="93573"/>
                  </a:lnTo>
                  <a:lnTo>
                    <a:pt x="1056894" y="122453"/>
                  </a:lnTo>
                  <a:lnTo>
                    <a:pt x="1061961" y="150914"/>
                  </a:lnTo>
                  <a:lnTo>
                    <a:pt x="1076452" y="172885"/>
                  </a:lnTo>
                  <a:lnTo>
                    <a:pt x="1099324" y="187045"/>
                  </a:lnTo>
                  <a:lnTo>
                    <a:pt x="1129538" y="192062"/>
                  </a:lnTo>
                  <a:lnTo>
                    <a:pt x="1147521" y="190436"/>
                  </a:lnTo>
                  <a:lnTo>
                    <a:pt x="1163586" y="185712"/>
                  </a:lnTo>
                  <a:lnTo>
                    <a:pt x="1177569" y="178142"/>
                  </a:lnTo>
                  <a:lnTo>
                    <a:pt x="1189253" y="167932"/>
                  </a:lnTo>
                  <a:lnTo>
                    <a:pt x="1180414" y="159296"/>
                  </a:lnTo>
                  <a:lnTo>
                    <a:pt x="1166126" y="145326"/>
                  </a:lnTo>
                  <a:lnTo>
                    <a:pt x="1158824" y="151371"/>
                  </a:lnTo>
                  <a:lnTo>
                    <a:pt x="1150785" y="155740"/>
                  </a:lnTo>
                  <a:lnTo>
                    <a:pt x="1142225" y="158407"/>
                  </a:lnTo>
                  <a:lnTo>
                    <a:pt x="1133348" y="159296"/>
                  </a:lnTo>
                  <a:lnTo>
                    <a:pt x="1122057" y="157619"/>
                  </a:lnTo>
                  <a:lnTo>
                    <a:pt x="1112748" y="152692"/>
                  </a:lnTo>
                  <a:lnTo>
                    <a:pt x="1105662" y="144729"/>
                  </a:lnTo>
                  <a:lnTo>
                    <a:pt x="1101090" y="133883"/>
                  </a:lnTo>
                  <a:lnTo>
                    <a:pt x="1197368" y="133883"/>
                  </a:lnTo>
                  <a:close/>
                </a:path>
                <a:path w="2192020" h="241935">
                  <a:moveTo>
                    <a:pt x="1347736" y="133883"/>
                  </a:moveTo>
                  <a:lnTo>
                    <a:pt x="1336522" y="82562"/>
                  </a:lnTo>
                  <a:lnTo>
                    <a:pt x="1305572" y="56997"/>
                  </a:lnTo>
                  <a:lnTo>
                    <a:pt x="1305572" y="110261"/>
                  </a:lnTo>
                  <a:lnTo>
                    <a:pt x="1250696" y="110261"/>
                  </a:lnTo>
                  <a:lnTo>
                    <a:pt x="1254175" y="98971"/>
                  </a:lnTo>
                  <a:lnTo>
                    <a:pt x="1260259" y="90220"/>
                  </a:lnTo>
                  <a:lnTo>
                    <a:pt x="1268679" y="84569"/>
                  </a:lnTo>
                  <a:lnTo>
                    <a:pt x="1279156" y="82562"/>
                  </a:lnTo>
                  <a:lnTo>
                    <a:pt x="1289926" y="84543"/>
                  </a:lnTo>
                  <a:lnTo>
                    <a:pt x="1298270" y="90131"/>
                  </a:lnTo>
                  <a:lnTo>
                    <a:pt x="1303655" y="98869"/>
                  </a:lnTo>
                  <a:lnTo>
                    <a:pt x="1305572" y="110261"/>
                  </a:lnTo>
                  <a:lnTo>
                    <a:pt x="1305572" y="56997"/>
                  </a:lnTo>
                  <a:lnTo>
                    <a:pt x="1249591" y="57124"/>
                  </a:lnTo>
                  <a:lnTo>
                    <a:pt x="1212443" y="93573"/>
                  </a:lnTo>
                  <a:lnTo>
                    <a:pt x="1207262" y="122453"/>
                  </a:lnTo>
                  <a:lnTo>
                    <a:pt x="1212329" y="150914"/>
                  </a:lnTo>
                  <a:lnTo>
                    <a:pt x="1226820" y="172885"/>
                  </a:lnTo>
                  <a:lnTo>
                    <a:pt x="1249692" y="187045"/>
                  </a:lnTo>
                  <a:lnTo>
                    <a:pt x="1279906" y="192062"/>
                  </a:lnTo>
                  <a:lnTo>
                    <a:pt x="1297889" y="190436"/>
                  </a:lnTo>
                  <a:lnTo>
                    <a:pt x="1313954" y="185712"/>
                  </a:lnTo>
                  <a:lnTo>
                    <a:pt x="1327924" y="178142"/>
                  </a:lnTo>
                  <a:lnTo>
                    <a:pt x="1339621" y="167932"/>
                  </a:lnTo>
                  <a:lnTo>
                    <a:pt x="1330782" y="159296"/>
                  </a:lnTo>
                  <a:lnTo>
                    <a:pt x="1316494" y="145326"/>
                  </a:lnTo>
                  <a:lnTo>
                    <a:pt x="1309192" y="151371"/>
                  </a:lnTo>
                  <a:lnTo>
                    <a:pt x="1301153" y="155740"/>
                  </a:lnTo>
                  <a:lnTo>
                    <a:pt x="1292593" y="158407"/>
                  </a:lnTo>
                  <a:lnTo>
                    <a:pt x="1283716" y="159296"/>
                  </a:lnTo>
                  <a:lnTo>
                    <a:pt x="1272425" y="157619"/>
                  </a:lnTo>
                  <a:lnTo>
                    <a:pt x="1263116" y="152692"/>
                  </a:lnTo>
                  <a:lnTo>
                    <a:pt x="1256030" y="144729"/>
                  </a:lnTo>
                  <a:lnTo>
                    <a:pt x="1251458" y="133883"/>
                  </a:lnTo>
                  <a:lnTo>
                    <a:pt x="1347736" y="133883"/>
                  </a:lnTo>
                  <a:close/>
                </a:path>
                <a:path w="2192020" h="241935">
                  <a:moveTo>
                    <a:pt x="1457464" y="183184"/>
                  </a:moveTo>
                  <a:lnTo>
                    <a:pt x="1448828" y="152704"/>
                  </a:lnTo>
                  <a:lnTo>
                    <a:pt x="1442224" y="155486"/>
                  </a:lnTo>
                  <a:lnTo>
                    <a:pt x="1436382" y="157264"/>
                  </a:lnTo>
                  <a:lnTo>
                    <a:pt x="1423682" y="157518"/>
                  </a:lnTo>
                  <a:lnTo>
                    <a:pt x="1419098" y="152958"/>
                  </a:lnTo>
                  <a:lnTo>
                    <a:pt x="1419098" y="88684"/>
                  </a:lnTo>
                  <a:lnTo>
                    <a:pt x="1454924" y="88684"/>
                  </a:lnTo>
                  <a:lnTo>
                    <a:pt x="1454924" y="59715"/>
                  </a:lnTo>
                  <a:lnTo>
                    <a:pt x="1419098" y="59715"/>
                  </a:lnTo>
                  <a:lnTo>
                    <a:pt x="1419098" y="21856"/>
                  </a:lnTo>
                  <a:lnTo>
                    <a:pt x="1375410" y="21856"/>
                  </a:lnTo>
                  <a:lnTo>
                    <a:pt x="1375410" y="59969"/>
                  </a:lnTo>
                  <a:lnTo>
                    <a:pt x="1356347" y="59969"/>
                  </a:lnTo>
                  <a:lnTo>
                    <a:pt x="1356347" y="88684"/>
                  </a:lnTo>
                  <a:lnTo>
                    <a:pt x="1375410" y="88684"/>
                  </a:lnTo>
                  <a:lnTo>
                    <a:pt x="1375410" y="149136"/>
                  </a:lnTo>
                  <a:lnTo>
                    <a:pt x="1378800" y="167932"/>
                  </a:lnTo>
                  <a:lnTo>
                    <a:pt x="1388237" y="181533"/>
                  </a:lnTo>
                  <a:lnTo>
                    <a:pt x="1402626" y="189788"/>
                  </a:lnTo>
                  <a:lnTo>
                    <a:pt x="1420876" y="192582"/>
                  </a:lnTo>
                  <a:lnTo>
                    <a:pt x="1430769" y="191935"/>
                  </a:lnTo>
                  <a:lnTo>
                    <a:pt x="1440408" y="190068"/>
                  </a:lnTo>
                  <a:lnTo>
                    <a:pt x="1449425" y="187109"/>
                  </a:lnTo>
                  <a:lnTo>
                    <a:pt x="1457464" y="183184"/>
                  </a:lnTo>
                  <a:close/>
                </a:path>
                <a:path w="2192020" h="241935">
                  <a:moveTo>
                    <a:pt x="1654556" y="101117"/>
                  </a:moveTo>
                  <a:lnTo>
                    <a:pt x="1651266" y="84607"/>
                  </a:lnTo>
                  <a:lnTo>
                    <a:pt x="1650415" y="80302"/>
                  </a:lnTo>
                  <a:lnTo>
                    <a:pt x="1638719" y="64731"/>
                  </a:lnTo>
                  <a:lnTo>
                    <a:pt x="1620024" y="54965"/>
                  </a:lnTo>
                  <a:lnTo>
                    <a:pt x="1594866" y="51574"/>
                  </a:lnTo>
                  <a:lnTo>
                    <a:pt x="1578292" y="52603"/>
                  </a:lnTo>
                  <a:lnTo>
                    <a:pt x="1562531" y="55613"/>
                  </a:lnTo>
                  <a:lnTo>
                    <a:pt x="1547063" y="60477"/>
                  </a:lnTo>
                  <a:lnTo>
                    <a:pt x="1531353" y="67068"/>
                  </a:lnTo>
                  <a:lnTo>
                    <a:pt x="1543799" y="96037"/>
                  </a:lnTo>
                  <a:lnTo>
                    <a:pt x="1554695" y="91147"/>
                  </a:lnTo>
                  <a:lnTo>
                    <a:pt x="1565389" y="87566"/>
                  </a:lnTo>
                  <a:lnTo>
                    <a:pt x="1575523" y="85356"/>
                  </a:lnTo>
                  <a:lnTo>
                    <a:pt x="1584693" y="84607"/>
                  </a:lnTo>
                  <a:lnTo>
                    <a:pt x="1596364" y="86093"/>
                  </a:lnTo>
                  <a:lnTo>
                    <a:pt x="1604708" y="90360"/>
                  </a:lnTo>
                  <a:lnTo>
                    <a:pt x="1609712" y="97142"/>
                  </a:lnTo>
                  <a:lnTo>
                    <a:pt x="1611376" y="106197"/>
                  </a:lnTo>
                  <a:lnTo>
                    <a:pt x="1611376" y="108229"/>
                  </a:lnTo>
                  <a:lnTo>
                    <a:pt x="1611376" y="131864"/>
                  </a:lnTo>
                  <a:lnTo>
                    <a:pt x="1611376" y="144056"/>
                  </a:lnTo>
                  <a:lnTo>
                    <a:pt x="1607718" y="151714"/>
                  </a:lnTo>
                  <a:lnTo>
                    <a:pt x="1601368" y="157645"/>
                  </a:lnTo>
                  <a:lnTo>
                    <a:pt x="1592973" y="161493"/>
                  </a:lnTo>
                  <a:lnTo>
                    <a:pt x="1583169" y="162852"/>
                  </a:lnTo>
                  <a:lnTo>
                    <a:pt x="1570977" y="162852"/>
                  </a:lnTo>
                  <a:lnTo>
                    <a:pt x="1563878" y="156502"/>
                  </a:lnTo>
                  <a:lnTo>
                    <a:pt x="1563878" y="136436"/>
                  </a:lnTo>
                  <a:lnTo>
                    <a:pt x="1570469" y="131864"/>
                  </a:lnTo>
                  <a:lnTo>
                    <a:pt x="1611376" y="131864"/>
                  </a:lnTo>
                  <a:lnTo>
                    <a:pt x="1611376" y="108229"/>
                  </a:lnTo>
                  <a:lnTo>
                    <a:pt x="1575295" y="108229"/>
                  </a:lnTo>
                  <a:lnTo>
                    <a:pt x="1552727" y="111163"/>
                  </a:lnTo>
                  <a:lnTo>
                    <a:pt x="1536242" y="119316"/>
                  </a:lnTo>
                  <a:lnTo>
                    <a:pt x="1526146" y="132270"/>
                  </a:lnTo>
                  <a:lnTo>
                    <a:pt x="1522717" y="149644"/>
                  </a:lnTo>
                  <a:lnTo>
                    <a:pt x="1525955" y="166966"/>
                  </a:lnTo>
                  <a:lnTo>
                    <a:pt x="1535264" y="180543"/>
                  </a:lnTo>
                  <a:lnTo>
                    <a:pt x="1550047" y="189407"/>
                  </a:lnTo>
                  <a:lnTo>
                    <a:pt x="1569720" y="192582"/>
                  </a:lnTo>
                  <a:lnTo>
                    <a:pt x="1582839" y="191452"/>
                  </a:lnTo>
                  <a:lnTo>
                    <a:pt x="1594294" y="188074"/>
                  </a:lnTo>
                  <a:lnTo>
                    <a:pt x="1603946" y="182511"/>
                  </a:lnTo>
                  <a:lnTo>
                    <a:pt x="1611642" y="174790"/>
                  </a:lnTo>
                  <a:lnTo>
                    <a:pt x="1611642" y="190550"/>
                  </a:lnTo>
                  <a:lnTo>
                    <a:pt x="1654556" y="190550"/>
                  </a:lnTo>
                  <a:lnTo>
                    <a:pt x="1654556" y="174790"/>
                  </a:lnTo>
                  <a:lnTo>
                    <a:pt x="1654556" y="162852"/>
                  </a:lnTo>
                  <a:lnTo>
                    <a:pt x="1654556" y="131864"/>
                  </a:lnTo>
                  <a:lnTo>
                    <a:pt x="1654556" y="101117"/>
                  </a:lnTo>
                  <a:close/>
                </a:path>
                <a:path w="2192020" h="241935">
                  <a:moveTo>
                    <a:pt x="1903501" y="53619"/>
                  </a:moveTo>
                  <a:lnTo>
                    <a:pt x="1860562" y="53619"/>
                  </a:lnTo>
                  <a:lnTo>
                    <a:pt x="1832889" y="148374"/>
                  </a:lnTo>
                  <a:lnTo>
                    <a:pt x="1804682" y="53619"/>
                  </a:lnTo>
                  <a:lnTo>
                    <a:pt x="1762760" y="53619"/>
                  </a:lnTo>
                  <a:lnTo>
                    <a:pt x="1735328" y="148374"/>
                  </a:lnTo>
                  <a:lnTo>
                    <a:pt x="1707121" y="53619"/>
                  </a:lnTo>
                  <a:lnTo>
                    <a:pt x="1662417" y="53619"/>
                  </a:lnTo>
                  <a:lnTo>
                    <a:pt x="1712455" y="190550"/>
                  </a:lnTo>
                  <a:lnTo>
                    <a:pt x="1756156" y="190550"/>
                  </a:lnTo>
                  <a:lnTo>
                    <a:pt x="1783092" y="103670"/>
                  </a:lnTo>
                  <a:lnTo>
                    <a:pt x="1810016" y="190550"/>
                  </a:lnTo>
                  <a:lnTo>
                    <a:pt x="1853463" y="190550"/>
                  </a:lnTo>
                  <a:lnTo>
                    <a:pt x="1903501" y="53619"/>
                  </a:lnTo>
                  <a:close/>
                </a:path>
                <a:path w="2192020" h="241935">
                  <a:moveTo>
                    <a:pt x="2033524" y="101117"/>
                  </a:moveTo>
                  <a:lnTo>
                    <a:pt x="2030234" y="84607"/>
                  </a:lnTo>
                  <a:lnTo>
                    <a:pt x="2029383" y="80302"/>
                  </a:lnTo>
                  <a:lnTo>
                    <a:pt x="2017687" y="64731"/>
                  </a:lnTo>
                  <a:lnTo>
                    <a:pt x="1998980" y="54965"/>
                  </a:lnTo>
                  <a:lnTo>
                    <a:pt x="1973834" y="51574"/>
                  </a:lnTo>
                  <a:lnTo>
                    <a:pt x="1957260" y="52603"/>
                  </a:lnTo>
                  <a:lnTo>
                    <a:pt x="1941499" y="55613"/>
                  </a:lnTo>
                  <a:lnTo>
                    <a:pt x="1926031" y="60477"/>
                  </a:lnTo>
                  <a:lnTo>
                    <a:pt x="1910321" y="67068"/>
                  </a:lnTo>
                  <a:lnTo>
                    <a:pt x="1922767" y="96037"/>
                  </a:lnTo>
                  <a:lnTo>
                    <a:pt x="1933651" y="91147"/>
                  </a:lnTo>
                  <a:lnTo>
                    <a:pt x="1944357" y="87566"/>
                  </a:lnTo>
                  <a:lnTo>
                    <a:pt x="1954479" y="85356"/>
                  </a:lnTo>
                  <a:lnTo>
                    <a:pt x="1963661" y="84607"/>
                  </a:lnTo>
                  <a:lnTo>
                    <a:pt x="1975332" y="86093"/>
                  </a:lnTo>
                  <a:lnTo>
                    <a:pt x="1983676" y="90360"/>
                  </a:lnTo>
                  <a:lnTo>
                    <a:pt x="1988680" y="97142"/>
                  </a:lnTo>
                  <a:lnTo>
                    <a:pt x="1990344" y="106197"/>
                  </a:lnTo>
                  <a:lnTo>
                    <a:pt x="1990344" y="108229"/>
                  </a:lnTo>
                  <a:lnTo>
                    <a:pt x="1990344" y="131864"/>
                  </a:lnTo>
                  <a:lnTo>
                    <a:pt x="1990344" y="144056"/>
                  </a:lnTo>
                  <a:lnTo>
                    <a:pt x="1986686" y="151714"/>
                  </a:lnTo>
                  <a:lnTo>
                    <a:pt x="1980336" y="157645"/>
                  </a:lnTo>
                  <a:lnTo>
                    <a:pt x="1971941" y="161493"/>
                  </a:lnTo>
                  <a:lnTo>
                    <a:pt x="1962137" y="162852"/>
                  </a:lnTo>
                  <a:lnTo>
                    <a:pt x="1949945" y="162852"/>
                  </a:lnTo>
                  <a:lnTo>
                    <a:pt x="1942846" y="156502"/>
                  </a:lnTo>
                  <a:lnTo>
                    <a:pt x="1942846" y="136436"/>
                  </a:lnTo>
                  <a:lnTo>
                    <a:pt x="1949437" y="131864"/>
                  </a:lnTo>
                  <a:lnTo>
                    <a:pt x="1990344" y="131864"/>
                  </a:lnTo>
                  <a:lnTo>
                    <a:pt x="1990344" y="108229"/>
                  </a:lnTo>
                  <a:lnTo>
                    <a:pt x="1954263" y="108229"/>
                  </a:lnTo>
                  <a:lnTo>
                    <a:pt x="1931682" y="111163"/>
                  </a:lnTo>
                  <a:lnTo>
                    <a:pt x="1915210" y="119316"/>
                  </a:lnTo>
                  <a:lnTo>
                    <a:pt x="1905114" y="132270"/>
                  </a:lnTo>
                  <a:lnTo>
                    <a:pt x="1901685" y="149644"/>
                  </a:lnTo>
                  <a:lnTo>
                    <a:pt x="1904923" y="166966"/>
                  </a:lnTo>
                  <a:lnTo>
                    <a:pt x="1914232" y="180543"/>
                  </a:lnTo>
                  <a:lnTo>
                    <a:pt x="1929015" y="189407"/>
                  </a:lnTo>
                  <a:lnTo>
                    <a:pt x="1948688" y="192582"/>
                  </a:lnTo>
                  <a:lnTo>
                    <a:pt x="1961807" y="191452"/>
                  </a:lnTo>
                  <a:lnTo>
                    <a:pt x="1973262" y="188074"/>
                  </a:lnTo>
                  <a:lnTo>
                    <a:pt x="1982914" y="182511"/>
                  </a:lnTo>
                  <a:lnTo>
                    <a:pt x="1990610" y="174790"/>
                  </a:lnTo>
                  <a:lnTo>
                    <a:pt x="1990610" y="190550"/>
                  </a:lnTo>
                  <a:lnTo>
                    <a:pt x="2033524" y="190550"/>
                  </a:lnTo>
                  <a:lnTo>
                    <a:pt x="2033524" y="174790"/>
                  </a:lnTo>
                  <a:lnTo>
                    <a:pt x="2033524" y="162852"/>
                  </a:lnTo>
                  <a:lnTo>
                    <a:pt x="2033524" y="131864"/>
                  </a:lnTo>
                  <a:lnTo>
                    <a:pt x="2033524" y="101117"/>
                  </a:lnTo>
                  <a:close/>
                </a:path>
                <a:path w="2192020" h="241935">
                  <a:moveTo>
                    <a:pt x="2191766" y="53619"/>
                  </a:moveTo>
                  <a:lnTo>
                    <a:pt x="2148078" y="53619"/>
                  </a:lnTo>
                  <a:lnTo>
                    <a:pt x="2118347" y="144564"/>
                  </a:lnTo>
                  <a:lnTo>
                    <a:pt x="2084806" y="53619"/>
                  </a:lnTo>
                  <a:lnTo>
                    <a:pt x="2039594" y="53619"/>
                  </a:lnTo>
                  <a:lnTo>
                    <a:pt x="2096503" y="187502"/>
                  </a:lnTo>
                  <a:lnTo>
                    <a:pt x="2089645" y="201726"/>
                  </a:lnTo>
                  <a:lnTo>
                    <a:pt x="2084057" y="205282"/>
                  </a:lnTo>
                  <a:lnTo>
                    <a:pt x="2069833" y="205282"/>
                  </a:lnTo>
                  <a:lnTo>
                    <a:pt x="2064499" y="202996"/>
                  </a:lnTo>
                  <a:lnTo>
                    <a:pt x="2058149" y="197916"/>
                  </a:lnTo>
                  <a:lnTo>
                    <a:pt x="2039848" y="227888"/>
                  </a:lnTo>
                  <a:lnTo>
                    <a:pt x="2049081" y="234048"/>
                  </a:lnTo>
                  <a:lnTo>
                    <a:pt x="2058657" y="238404"/>
                  </a:lnTo>
                  <a:lnTo>
                    <a:pt x="2068791" y="241007"/>
                  </a:lnTo>
                  <a:lnTo>
                    <a:pt x="2079739" y="241871"/>
                  </a:lnTo>
                  <a:lnTo>
                    <a:pt x="2097278" y="239572"/>
                  </a:lnTo>
                  <a:lnTo>
                    <a:pt x="2111870" y="232651"/>
                  </a:lnTo>
                  <a:lnTo>
                    <a:pt x="2123605" y="221068"/>
                  </a:lnTo>
                  <a:lnTo>
                    <a:pt x="2132571" y="204774"/>
                  </a:lnTo>
                  <a:lnTo>
                    <a:pt x="2191766" y="53619"/>
                  </a:lnTo>
                  <a:close/>
                </a:path>
              </a:pathLst>
            </a:custGeom>
            <a:solidFill>
              <a:srgbClr val="2C3D50"/>
            </a:solidFill>
          </p:spPr>
          <p:txBody>
            <a:bodyPr wrap="square" lIns="0" tIns="0" rIns="0" bIns="0" rtlCol="0"/>
            <a:lstStyle/>
            <a:p>
              <a:endParaRPr sz="1227"/>
            </a:p>
          </p:txBody>
        </p:sp>
        <p:sp>
          <p:nvSpPr>
            <p:cNvPr id="674" name="object 674"/>
            <p:cNvSpPr/>
            <p:nvPr/>
          </p:nvSpPr>
          <p:spPr>
            <a:xfrm>
              <a:off x="4784344" y="4077893"/>
              <a:ext cx="561975" cy="231775"/>
            </a:xfrm>
            <a:custGeom>
              <a:avLst/>
              <a:gdLst/>
              <a:ahLst/>
              <a:cxnLst/>
              <a:rect l="l" t="t" r="r" b="b"/>
              <a:pathLst>
                <a:path w="561975" h="231775">
                  <a:moveTo>
                    <a:pt x="152438" y="127038"/>
                  </a:moveTo>
                  <a:lnTo>
                    <a:pt x="137756" y="92138"/>
                  </a:lnTo>
                  <a:lnTo>
                    <a:pt x="105448" y="75717"/>
                  </a:lnTo>
                  <a:lnTo>
                    <a:pt x="73139" y="65582"/>
                  </a:lnTo>
                  <a:lnTo>
                    <a:pt x="58445" y="49542"/>
                  </a:lnTo>
                  <a:lnTo>
                    <a:pt x="58445" y="40906"/>
                  </a:lnTo>
                  <a:lnTo>
                    <a:pt x="66319" y="36588"/>
                  </a:lnTo>
                  <a:lnTo>
                    <a:pt x="78003" y="36588"/>
                  </a:lnTo>
                  <a:lnTo>
                    <a:pt x="90360" y="37947"/>
                  </a:lnTo>
                  <a:lnTo>
                    <a:pt x="104838" y="41770"/>
                  </a:lnTo>
                  <a:lnTo>
                    <a:pt x="120116" y="47625"/>
                  </a:lnTo>
                  <a:lnTo>
                    <a:pt x="134899" y="55130"/>
                  </a:lnTo>
                  <a:lnTo>
                    <a:pt x="151930" y="19824"/>
                  </a:lnTo>
                  <a:lnTo>
                    <a:pt x="136867" y="11696"/>
                  </a:lnTo>
                  <a:lnTo>
                    <a:pt x="119634" y="5435"/>
                  </a:lnTo>
                  <a:lnTo>
                    <a:pt x="101015" y="1422"/>
                  </a:lnTo>
                  <a:lnTo>
                    <a:pt x="81813" y="0"/>
                  </a:lnTo>
                  <a:lnTo>
                    <a:pt x="52730" y="3771"/>
                  </a:lnTo>
                  <a:lnTo>
                    <a:pt x="30365" y="14516"/>
                  </a:lnTo>
                  <a:lnTo>
                    <a:pt x="16002" y="31419"/>
                  </a:lnTo>
                  <a:lnTo>
                    <a:pt x="10922" y="53619"/>
                  </a:lnTo>
                  <a:lnTo>
                    <a:pt x="25615" y="87604"/>
                  </a:lnTo>
                  <a:lnTo>
                    <a:pt x="57924" y="103289"/>
                  </a:lnTo>
                  <a:lnTo>
                    <a:pt x="90246" y="113068"/>
                  </a:lnTo>
                  <a:lnTo>
                    <a:pt x="104927" y="129324"/>
                  </a:lnTo>
                  <a:lnTo>
                    <a:pt x="103314" y="136029"/>
                  </a:lnTo>
                  <a:lnTo>
                    <a:pt x="98704" y="140881"/>
                  </a:lnTo>
                  <a:lnTo>
                    <a:pt x="91427" y="143827"/>
                  </a:lnTo>
                  <a:lnTo>
                    <a:pt x="81813" y="144818"/>
                  </a:lnTo>
                  <a:lnTo>
                    <a:pt x="66522" y="142900"/>
                  </a:lnTo>
                  <a:lnTo>
                    <a:pt x="49580" y="137490"/>
                  </a:lnTo>
                  <a:lnTo>
                    <a:pt x="32689" y="129070"/>
                  </a:lnTo>
                  <a:lnTo>
                    <a:pt x="17538" y="118148"/>
                  </a:lnTo>
                  <a:lnTo>
                    <a:pt x="0" y="152946"/>
                  </a:lnTo>
                  <a:lnTo>
                    <a:pt x="17424" y="164680"/>
                  </a:lnTo>
                  <a:lnTo>
                    <a:pt x="37414" y="173659"/>
                  </a:lnTo>
                  <a:lnTo>
                    <a:pt x="59029" y="179387"/>
                  </a:lnTo>
                  <a:lnTo>
                    <a:pt x="81292" y="181406"/>
                  </a:lnTo>
                  <a:lnTo>
                    <a:pt x="109143" y="177914"/>
                  </a:lnTo>
                  <a:lnTo>
                    <a:pt x="131737" y="167563"/>
                  </a:lnTo>
                  <a:lnTo>
                    <a:pt x="146900" y="150533"/>
                  </a:lnTo>
                  <a:lnTo>
                    <a:pt x="152438" y="127038"/>
                  </a:lnTo>
                  <a:close/>
                </a:path>
                <a:path w="561975" h="231775">
                  <a:moveTo>
                    <a:pt x="262661" y="172516"/>
                  </a:moveTo>
                  <a:lnTo>
                    <a:pt x="254025" y="142036"/>
                  </a:lnTo>
                  <a:lnTo>
                    <a:pt x="247421" y="144818"/>
                  </a:lnTo>
                  <a:lnTo>
                    <a:pt x="241579" y="146596"/>
                  </a:lnTo>
                  <a:lnTo>
                    <a:pt x="228879" y="146850"/>
                  </a:lnTo>
                  <a:lnTo>
                    <a:pt x="224294" y="142290"/>
                  </a:lnTo>
                  <a:lnTo>
                    <a:pt x="224294" y="78016"/>
                  </a:lnTo>
                  <a:lnTo>
                    <a:pt x="260121" y="78016"/>
                  </a:lnTo>
                  <a:lnTo>
                    <a:pt x="260121" y="49047"/>
                  </a:lnTo>
                  <a:lnTo>
                    <a:pt x="224294" y="49047"/>
                  </a:lnTo>
                  <a:lnTo>
                    <a:pt x="224294" y="11188"/>
                  </a:lnTo>
                  <a:lnTo>
                    <a:pt x="180606" y="11188"/>
                  </a:lnTo>
                  <a:lnTo>
                    <a:pt x="180606" y="49301"/>
                  </a:lnTo>
                  <a:lnTo>
                    <a:pt x="161544" y="49301"/>
                  </a:lnTo>
                  <a:lnTo>
                    <a:pt x="161544" y="78016"/>
                  </a:lnTo>
                  <a:lnTo>
                    <a:pt x="180606" y="78016"/>
                  </a:lnTo>
                  <a:lnTo>
                    <a:pt x="180606" y="138468"/>
                  </a:lnTo>
                  <a:lnTo>
                    <a:pt x="183997" y="157264"/>
                  </a:lnTo>
                  <a:lnTo>
                    <a:pt x="193433" y="170865"/>
                  </a:lnTo>
                  <a:lnTo>
                    <a:pt x="207822" y="179120"/>
                  </a:lnTo>
                  <a:lnTo>
                    <a:pt x="226072" y="181914"/>
                  </a:lnTo>
                  <a:lnTo>
                    <a:pt x="235966" y="181267"/>
                  </a:lnTo>
                  <a:lnTo>
                    <a:pt x="245605" y="179400"/>
                  </a:lnTo>
                  <a:lnTo>
                    <a:pt x="254622" y="176441"/>
                  </a:lnTo>
                  <a:lnTo>
                    <a:pt x="262661" y="172516"/>
                  </a:lnTo>
                  <a:close/>
                </a:path>
                <a:path w="561975" h="231775">
                  <a:moveTo>
                    <a:pt x="403377" y="90449"/>
                  </a:moveTo>
                  <a:lnTo>
                    <a:pt x="387527" y="54063"/>
                  </a:lnTo>
                  <a:lnTo>
                    <a:pt x="343687" y="40906"/>
                  </a:lnTo>
                  <a:lnTo>
                    <a:pt x="327113" y="41935"/>
                  </a:lnTo>
                  <a:lnTo>
                    <a:pt x="311353" y="44945"/>
                  </a:lnTo>
                  <a:lnTo>
                    <a:pt x="295871" y="49809"/>
                  </a:lnTo>
                  <a:lnTo>
                    <a:pt x="280174" y="56400"/>
                  </a:lnTo>
                  <a:lnTo>
                    <a:pt x="292620" y="85369"/>
                  </a:lnTo>
                  <a:lnTo>
                    <a:pt x="303504" y="80479"/>
                  </a:lnTo>
                  <a:lnTo>
                    <a:pt x="314210" y="76898"/>
                  </a:lnTo>
                  <a:lnTo>
                    <a:pt x="324332" y="74688"/>
                  </a:lnTo>
                  <a:lnTo>
                    <a:pt x="333514" y="73939"/>
                  </a:lnTo>
                  <a:lnTo>
                    <a:pt x="345186" y="75425"/>
                  </a:lnTo>
                  <a:lnTo>
                    <a:pt x="353517" y="79692"/>
                  </a:lnTo>
                  <a:lnTo>
                    <a:pt x="358521" y="86474"/>
                  </a:lnTo>
                  <a:lnTo>
                    <a:pt x="360197" y="95529"/>
                  </a:lnTo>
                  <a:lnTo>
                    <a:pt x="360197" y="97561"/>
                  </a:lnTo>
                  <a:lnTo>
                    <a:pt x="360197" y="121196"/>
                  </a:lnTo>
                  <a:lnTo>
                    <a:pt x="360197" y="133388"/>
                  </a:lnTo>
                  <a:lnTo>
                    <a:pt x="356539" y="141046"/>
                  </a:lnTo>
                  <a:lnTo>
                    <a:pt x="350189" y="146977"/>
                  </a:lnTo>
                  <a:lnTo>
                    <a:pt x="341795" y="150825"/>
                  </a:lnTo>
                  <a:lnTo>
                    <a:pt x="331990" y="152184"/>
                  </a:lnTo>
                  <a:lnTo>
                    <a:pt x="319798" y="152184"/>
                  </a:lnTo>
                  <a:lnTo>
                    <a:pt x="312699" y="145834"/>
                  </a:lnTo>
                  <a:lnTo>
                    <a:pt x="312699" y="125768"/>
                  </a:lnTo>
                  <a:lnTo>
                    <a:pt x="319290" y="121196"/>
                  </a:lnTo>
                  <a:lnTo>
                    <a:pt x="360197" y="121196"/>
                  </a:lnTo>
                  <a:lnTo>
                    <a:pt x="360197" y="97561"/>
                  </a:lnTo>
                  <a:lnTo>
                    <a:pt x="324116" y="97561"/>
                  </a:lnTo>
                  <a:lnTo>
                    <a:pt x="301536" y="100495"/>
                  </a:lnTo>
                  <a:lnTo>
                    <a:pt x="285064" y="108648"/>
                  </a:lnTo>
                  <a:lnTo>
                    <a:pt x="274967" y="121602"/>
                  </a:lnTo>
                  <a:lnTo>
                    <a:pt x="271538" y="138976"/>
                  </a:lnTo>
                  <a:lnTo>
                    <a:pt x="274764" y="156298"/>
                  </a:lnTo>
                  <a:lnTo>
                    <a:pt x="284073" y="169875"/>
                  </a:lnTo>
                  <a:lnTo>
                    <a:pt x="298856" y="178739"/>
                  </a:lnTo>
                  <a:lnTo>
                    <a:pt x="318541" y="181914"/>
                  </a:lnTo>
                  <a:lnTo>
                    <a:pt x="331660" y="180784"/>
                  </a:lnTo>
                  <a:lnTo>
                    <a:pt x="343115" y="177406"/>
                  </a:lnTo>
                  <a:lnTo>
                    <a:pt x="352755" y="171843"/>
                  </a:lnTo>
                  <a:lnTo>
                    <a:pt x="360464" y="164122"/>
                  </a:lnTo>
                  <a:lnTo>
                    <a:pt x="360464" y="179882"/>
                  </a:lnTo>
                  <a:lnTo>
                    <a:pt x="403377" y="179882"/>
                  </a:lnTo>
                  <a:lnTo>
                    <a:pt x="403377" y="164122"/>
                  </a:lnTo>
                  <a:lnTo>
                    <a:pt x="403377" y="152184"/>
                  </a:lnTo>
                  <a:lnTo>
                    <a:pt x="403377" y="121196"/>
                  </a:lnTo>
                  <a:lnTo>
                    <a:pt x="403377" y="90449"/>
                  </a:lnTo>
                  <a:close/>
                </a:path>
                <a:path w="561975" h="231775">
                  <a:moveTo>
                    <a:pt x="561619" y="42951"/>
                  </a:moveTo>
                  <a:lnTo>
                    <a:pt x="517931" y="42951"/>
                  </a:lnTo>
                  <a:lnTo>
                    <a:pt x="488200" y="133896"/>
                  </a:lnTo>
                  <a:lnTo>
                    <a:pt x="454660" y="42951"/>
                  </a:lnTo>
                  <a:lnTo>
                    <a:pt x="409448" y="42951"/>
                  </a:lnTo>
                  <a:lnTo>
                    <a:pt x="466356" y="176834"/>
                  </a:lnTo>
                  <a:lnTo>
                    <a:pt x="459498" y="191058"/>
                  </a:lnTo>
                  <a:lnTo>
                    <a:pt x="453910" y="194614"/>
                  </a:lnTo>
                  <a:lnTo>
                    <a:pt x="439686" y="194614"/>
                  </a:lnTo>
                  <a:lnTo>
                    <a:pt x="434352" y="192328"/>
                  </a:lnTo>
                  <a:lnTo>
                    <a:pt x="428002" y="187248"/>
                  </a:lnTo>
                  <a:lnTo>
                    <a:pt x="409702" y="217220"/>
                  </a:lnTo>
                  <a:lnTo>
                    <a:pt x="418934" y="223380"/>
                  </a:lnTo>
                  <a:lnTo>
                    <a:pt x="428498" y="227736"/>
                  </a:lnTo>
                  <a:lnTo>
                    <a:pt x="438645" y="230339"/>
                  </a:lnTo>
                  <a:lnTo>
                    <a:pt x="449592" y="231203"/>
                  </a:lnTo>
                  <a:lnTo>
                    <a:pt x="467131" y="228904"/>
                  </a:lnTo>
                  <a:lnTo>
                    <a:pt x="481723" y="221983"/>
                  </a:lnTo>
                  <a:lnTo>
                    <a:pt x="493445" y="210400"/>
                  </a:lnTo>
                  <a:lnTo>
                    <a:pt x="502424" y="194106"/>
                  </a:lnTo>
                  <a:lnTo>
                    <a:pt x="561619" y="42951"/>
                  </a:lnTo>
                  <a:close/>
                </a:path>
              </a:pathLst>
            </a:custGeom>
            <a:solidFill>
              <a:srgbClr val="FCFDFF"/>
            </a:solidFill>
          </p:spPr>
          <p:txBody>
            <a:bodyPr wrap="square" lIns="0" tIns="0" rIns="0" bIns="0" rtlCol="0"/>
            <a:lstStyle/>
            <a:p>
              <a:endParaRPr sz="1227"/>
            </a:p>
          </p:txBody>
        </p:sp>
        <p:sp>
          <p:nvSpPr>
            <p:cNvPr id="675" name="object 675"/>
            <p:cNvSpPr/>
            <p:nvPr/>
          </p:nvSpPr>
          <p:spPr>
            <a:xfrm>
              <a:off x="5397487" y="4067225"/>
              <a:ext cx="844550" cy="193040"/>
            </a:xfrm>
            <a:custGeom>
              <a:avLst/>
              <a:gdLst/>
              <a:ahLst/>
              <a:cxnLst/>
              <a:rect l="l" t="t" r="r" b="b"/>
              <a:pathLst>
                <a:path w="844550" h="193039">
                  <a:moveTo>
                    <a:pt x="134391" y="134658"/>
                  </a:moveTo>
                  <a:lnTo>
                    <a:pt x="108026" y="91567"/>
                  </a:lnTo>
                  <a:lnTo>
                    <a:pt x="81813" y="84861"/>
                  </a:lnTo>
                  <a:lnTo>
                    <a:pt x="126276" y="38620"/>
                  </a:lnTo>
                  <a:lnTo>
                    <a:pt x="126276" y="12966"/>
                  </a:lnTo>
                  <a:lnTo>
                    <a:pt x="8902" y="12966"/>
                  </a:lnTo>
                  <a:lnTo>
                    <a:pt x="8902" y="47510"/>
                  </a:lnTo>
                  <a:lnTo>
                    <a:pt x="73685" y="47510"/>
                  </a:lnTo>
                  <a:lnTo>
                    <a:pt x="34048" y="88671"/>
                  </a:lnTo>
                  <a:lnTo>
                    <a:pt x="34048" y="112814"/>
                  </a:lnTo>
                  <a:lnTo>
                    <a:pt x="62496" y="112814"/>
                  </a:lnTo>
                  <a:lnTo>
                    <a:pt x="74333" y="114198"/>
                  </a:lnTo>
                  <a:lnTo>
                    <a:pt x="83019" y="118376"/>
                  </a:lnTo>
                  <a:lnTo>
                    <a:pt x="88366" y="125349"/>
                  </a:lnTo>
                  <a:lnTo>
                    <a:pt x="90195" y="135166"/>
                  </a:lnTo>
                  <a:lnTo>
                    <a:pt x="88404" y="144881"/>
                  </a:lnTo>
                  <a:lnTo>
                    <a:pt x="83146" y="152158"/>
                  </a:lnTo>
                  <a:lnTo>
                    <a:pt x="74549" y="156705"/>
                  </a:lnTo>
                  <a:lnTo>
                    <a:pt x="62763" y="158280"/>
                  </a:lnTo>
                  <a:lnTo>
                    <a:pt x="50914" y="156908"/>
                  </a:lnTo>
                  <a:lnTo>
                    <a:pt x="39484" y="152819"/>
                  </a:lnTo>
                  <a:lnTo>
                    <a:pt x="28575" y="146062"/>
                  </a:lnTo>
                  <a:lnTo>
                    <a:pt x="18300" y="136690"/>
                  </a:lnTo>
                  <a:lnTo>
                    <a:pt x="0" y="170980"/>
                  </a:lnTo>
                  <a:lnTo>
                    <a:pt x="13792" y="179832"/>
                  </a:lnTo>
                  <a:lnTo>
                    <a:pt x="30111" y="186639"/>
                  </a:lnTo>
                  <a:lnTo>
                    <a:pt x="47942" y="191033"/>
                  </a:lnTo>
                  <a:lnTo>
                    <a:pt x="66306" y="192582"/>
                  </a:lnTo>
                  <a:lnTo>
                    <a:pt x="94411" y="188315"/>
                  </a:lnTo>
                  <a:lnTo>
                    <a:pt x="115874" y="176390"/>
                  </a:lnTo>
                  <a:lnTo>
                    <a:pt x="129578" y="158064"/>
                  </a:lnTo>
                  <a:lnTo>
                    <a:pt x="134391" y="134658"/>
                  </a:lnTo>
                  <a:close/>
                </a:path>
                <a:path w="844550" h="193039">
                  <a:moveTo>
                    <a:pt x="282752" y="130835"/>
                  </a:moveTo>
                  <a:lnTo>
                    <a:pt x="277939" y="109067"/>
                  </a:lnTo>
                  <a:lnTo>
                    <a:pt x="264325" y="92138"/>
                  </a:lnTo>
                  <a:lnTo>
                    <a:pt x="243090" y="81153"/>
                  </a:lnTo>
                  <a:lnTo>
                    <a:pt x="215417" y="77241"/>
                  </a:lnTo>
                  <a:lnTo>
                    <a:pt x="199415" y="77241"/>
                  </a:lnTo>
                  <a:lnTo>
                    <a:pt x="199415" y="48526"/>
                  </a:lnTo>
                  <a:lnTo>
                    <a:pt x="274866" y="48526"/>
                  </a:lnTo>
                  <a:lnTo>
                    <a:pt x="274866" y="12712"/>
                  </a:lnTo>
                  <a:lnTo>
                    <a:pt x="158254" y="12712"/>
                  </a:lnTo>
                  <a:lnTo>
                    <a:pt x="158254" y="113068"/>
                  </a:lnTo>
                  <a:lnTo>
                    <a:pt x="169113" y="112547"/>
                  </a:lnTo>
                  <a:lnTo>
                    <a:pt x="206527" y="111785"/>
                  </a:lnTo>
                  <a:lnTo>
                    <a:pt x="218249" y="113284"/>
                  </a:lnTo>
                  <a:lnTo>
                    <a:pt x="226936" y="117602"/>
                  </a:lnTo>
                  <a:lnTo>
                    <a:pt x="232346" y="124548"/>
                  </a:lnTo>
                  <a:lnTo>
                    <a:pt x="234213" y="133896"/>
                  </a:lnTo>
                  <a:lnTo>
                    <a:pt x="232346" y="144056"/>
                  </a:lnTo>
                  <a:lnTo>
                    <a:pt x="226936" y="151549"/>
                  </a:lnTo>
                  <a:lnTo>
                    <a:pt x="218249" y="156184"/>
                  </a:lnTo>
                  <a:lnTo>
                    <a:pt x="206527" y="157772"/>
                  </a:lnTo>
                  <a:lnTo>
                    <a:pt x="194564" y="156362"/>
                  </a:lnTo>
                  <a:lnTo>
                    <a:pt x="182867" y="152184"/>
                  </a:lnTo>
                  <a:lnTo>
                    <a:pt x="171691" y="145338"/>
                  </a:lnTo>
                  <a:lnTo>
                    <a:pt x="161302" y="135928"/>
                  </a:lnTo>
                  <a:lnTo>
                    <a:pt x="143268" y="170230"/>
                  </a:lnTo>
                  <a:lnTo>
                    <a:pt x="158521" y="179260"/>
                  </a:lnTo>
                  <a:lnTo>
                    <a:pt x="175755" y="186232"/>
                  </a:lnTo>
                  <a:lnTo>
                    <a:pt x="193890" y="190741"/>
                  </a:lnTo>
                  <a:lnTo>
                    <a:pt x="211861" y="192328"/>
                  </a:lnTo>
                  <a:lnTo>
                    <a:pt x="241046" y="187972"/>
                  </a:lnTo>
                  <a:lnTo>
                    <a:pt x="263398" y="175590"/>
                  </a:lnTo>
                  <a:lnTo>
                    <a:pt x="277710" y="156197"/>
                  </a:lnTo>
                  <a:lnTo>
                    <a:pt x="282752" y="130835"/>
                  </a:lnTo>
                  <a:close/>
                </a:path>
                <a:path w="844550" h="193039">
                  <a:moveTo>
                    <a:pt x="461048" y="9652"/>
                  </a:moveTo>
                  <a:lnTo>
                    <a:pt x="452539" y="5575"/>
                  </a:lnTo>
                  <a:lnTo>
                    <a:pt x="443001" y="2540"/>
                  </a:lnTo>
                  <a:lnTo>
                    <a:pt x="432879" y="660"/>
                  </a:lnTo>
                  <a:lnTo>
                    <a:pt x="422681" y="0"/>
                  </a:lnTo>
                  <a:lnTo>
                    <a:pt x="402069" y="3098"/>
                  </a:lnTo>
                  <a:lnTo>
                    <a:pt x="385457" y="12166"/>
                  </a:lnTo>
                  <a:lnTo>
                    <a:pt x="374370" y="26911"/>
                  </a:lnTo>
                  <a:lnTo>
                    <a:pt x="370344" y="47002"/>
                  </a:lnTo>
                  <a:lnTo>
                    <a:pt x="370344" y="59702"/>
                  </a:lnTo>
                  <a:lnTo>
                    <a:pt x="351802" y="59702"/>
                  </a:lnTo>
                  <a:lnTo>
                    <a:pt x="351802" y="88671"/>
                  </a:lnTo>
                  <a:lnTo>
                    <a:pt x="370344" y="88671"/>
                  </a:lnTo>
                  <a:lnTo>
                    <a:pt x="370344" y="190550"/>
                  </a:lnTo>
                  <a:lnTo>
                    <a:pt x="413791" y="190550"/>
                  </a:lnTo>
                  <a:lnTo>
                    <a:pt x="413791" y="88671"/>
                  </a:lnTo>
                  <a:lnTo>
                    <a:pt x="444779" y="88671"/>
                  </a:lnTo>
                  <a:lnTo>
                    <a:pt x="444779" y="59702"/>
                  </a:lnTo>
                  <a:lnTo>
                    <a:pt x="413791" y="59702"/>
                  </a:lnTo>
                  <a:lnTo>
                    <a:pt x="413791" y="49796"/>
                  </a:lnTo>
                  <a:lnTo>
                    <a:pt x="413791" y="39636"/>
                  </a:lnTo>
                  <a:lnTo>
                    <a:pt x="420649" y="34556"/>
                  </a:lnTo>
                  <a:lnTo>
                    <a:pt x="434619" y="34810"/>
                  </a:lnTo>
                  <a:lnTo>
                    <a:pt x="440715" y="36842"/>
                  </a:lnTo>
                  <a:lnTo>
                    <a:pt x="445541" y="40398"/>
                  </a:lnTo>
                  <a:lnTo>
                    <a:pt x="461048" y="9652"/>
                  </a:lnTo>
                  <a:close/>
                </a:path>
                <a:path w="844550" h="193039">
                  <a:moveTo>
                    <a:pt x="584225" y="133883"/>
                  </a:moveTo>
                  <a:lnTo>
                    <a:pt x="573011" y="82562"/>
                  </a:lnTo>
                  <a:lnTo>
                    <a:pt x="542061" y="56984"/>
                  </a:lnTo>
                  <a:lnTo>
                    <a:pt x="542061" y="110261"/>
                  </a:lnTo>
                  <a:lnTo>
                    <a:pt x="487184" y="110261"/>
                  </a:lnTo>
                  <a:lnTo>
                    <a:pt x="490664" y="98971"/>
                  </a:lnTo>
                  <a:lnTo>
                    <a:pt x="496747" y="90220"/>
                  </a:lnTo>
                  <a:lnTo>
                    <a:pt x="505167" y="84569"/>
                  </a:lnTo>
                  <a:lnTo>
                    <a:pt x="515645" y="82562"/>
                  </a:lnTo>
                  <a:lnTo>
                    <a:pt x="526415" y="84543"/>
                  </a:lnTo>
                  <a:lnTo>
                    <a:pt x="534758" y="90131"/>
                  </a:lnTo>
                  <a:lnTo>
                    <a:pt x="540143" y="98869"/>
                  </a:lnTo>
                  <a:lnTo>
                    <a:pt x="542061" y="110261"/>
                  </a:lnTo>
                  <a:lnTo>
                    <a:pt x="542061" y="56984"/>
                  </a:lnTo>
                  <a:lnTo>
                    <a:pt x="486079" y="57124"/>
                  </a:lnTo>
                  <a:lnTo>
                    <a:pt x="448945" y="93573"/>
                  </a:lnTo>
                  <a:lnTo>
                    <a:pt x="443750" y="122453"/>
                  </a:lnTo>
                  <a:lnTo>
                    <a:pt x="448818" y="150914"/>
                  </a:lnTo>
                  <a:lnTo>
                    <a:pt x="463308" y="172885"/>
                  </a:lnTo>
                  <a:lnTo>
                    <a:pt x="486181" y="187045"/>
                  </a:lnTo>
                  <a:lnTo>
                    <a:pt x="516394" y="192062"/>
                  </a:lnTo>
                  <a:lnTo>
                    <a:pt x="534377" y="190436"/>
                  </a:lnTo>
                  <a:lnTo>
                    <a:pt x="550443" y="185712"/>
                  </a:lnTo>
                  <a:lnTo>
                    <a:pt x="564426" y="178142"/>
                  </a:lnTo>
                  <a:lnTo>
                    <a:pt x="576110" y="167932"/>
                  </a:lnTo>
                  <a:lnTo>
                    <a:pt x="567270" y="159296"/>
                  </a:lnTo>
                  <a:lnTo>
                    <a:pt x="552983" y="145326"/>
                  </a:lnTo>
                  <a:lnTo>
                    <a:pt x="545680" y="151371"/>
                  </a:lnTo>
                  <a:lnTo>
                    <a:pt x="537641" y="155740"/>
                  </a:lnTo>
                  <a:lnTo>
                    <a:pt x="529082" y="158407"/>
                  </a:lnTo>
                  <a:lnTo>
                    <a:pt x="520204" y="159296"/>
                  </a:lnTo>
                  <a:lnTo>
                    <a:pt x="508914" y="157619"/>
                  </a:lnTo>
                  <a:lnTo>
                    <a:pt x="499605" y="152692"/>
                  </a:lnTo>
                  <a:lnTo>
                    <a:pt x="492518" y="144729"/>
                  </a:lnTo>
                  <a:lnTo>
                    <a:pt x="487946" y="133883"/>
                  </a:lnTo>
                  <a:lnTo>
                    <a:pt x="584225" y="133883"/>
                  </a:lnTo>
                  <a:close/>
                </a:path>
                <a:path w="844550" h="193039">
                  <a:moveTo>
                    <a:pt x="734593" y="133883"/>
                  </a:moveTo>
                  <a:lnTo>
                    <a:pt x="723379" y="82562"/>
                  </a:lnTo>
                  <a:lnTo>
                    <a:pt x="692429" y="56997"/>
                  </a:lnTo>
                  <a:lnTo>
                    <a:pt x="692429" y="110261"/>
                  </a:lnTo>
                  <a:lnTo>
                    <a:pt x="637552" y="110261"/>
                  </a:lnTo>
                  <a:lnTo>
                    <a:pt x="641032" y="98971"/>
                  </a:lnTo>
                  <a:lnTo>
                    <a:pt x="647115" y="90220"/>
                  </a:lnTo>
                  <a:lnTo>
                    <a:pt x="655535" y="84569"/>
                  </a:lnTo>
                  <a:lnTo>
                    <a:pt x="666013" y="82562"/>
                  </a:lnTo>
                  <a:lnTo>
                    <a:pt x="676783" y="84543"/>
                  </a:lnTo>
                  <a:lnTo>
                    <a:pt x="685126" y="90131"/>
                  </a:lnTo>
                  <a:lnTo>
                    <a:pt x="690511" y="98869"/>
                  </a:lnTo>
                  <a:lnTo>
                    <a:pt x="692429" y="110261"/>
                  </a:lnTo>
                  <a:lnTo>
                    <a:pt x="692429" y="56997"/>
                  </a:lnTo>
                  <a:lnTo>
                    <a:pt x="636447" y="57124"/>
                  </a:lnTo>
                  <a:lnTo>
                    <a:pt x="599300" y="93573"/>
                  </a:lnTo>
                  <a:lnTo>
                    <a:pt x="594118" y="122453"/>
                  </a:lnTo>
                  <a:lnTo>
                    <a:pt x="599186" y="150914"/>
                  </a:lnTo>
                  <a:lnTo>
                    <a:pt x="613676" y="172885"/>
                  </a:lnTo>
                  <a:lnTo>
                    <a:pt x="636549" y="187045"/>
                  </a:lnTo>
                  <a:lnTo>
                    <a:pt x="666762" y="192062"/>
                  </a:lnTo>
                  <a:lnTo>
                    <a:pt x="684745" y="190436"/>
                  </a:lnTo>
                  <a:lnTo>
                    <a:pt x="700811" y="185712"/>
                  </a:lnTo>
                  <a:lnTo>
                    <a:pt x="714781" y="178142"/>
                  </a:lnTo>
                  <a:lnTo>
                    <a:pt x="726478" y="167932"/>
                  </a:lnTo>
                  <a:lnTo>
                    <a:pt x="717638" y="159296"/>
                  </a:lnTo>
                  <a:lnTo>
                    <a:pt x="703351" y="145326"/>
                  </a:lnTo>
                  <a:lnTo>
                    <a:pt x="696048" y="151371"/>
                  </a:lnTo>
                  <a:lnTo>
                    <a:pt x="688009" y="155740"/>
                  </a:lnTo>
                  <a:lnTo>
                    <a:pt x="679450" y="158407"/>
                  </a:lnTo>
                  <a:lnTo>
                    <a:pt x="670572" y="159296"/>
                  </a:lnTo>
                  <a:lnTo>
                    <a:pt x="659282" y="157619"/>
                  </a:lnTo>
                  <a:lnTo>
                    <a:pt x="649973" y="152692"/>
                  </a:lnTo>
                  <a:lnTo>
                    <a:pt x="642886" y="144729"/>
                  </a:lnTo>
                  <a:lnTo>
                    <a:pt x="638314" y="133883"/>
                  </a:lnTo>
                  <a:lnTo>
                    <a:pt x="734593" y="133883"/>
                  </a:lnTo>
                  <a:close/>
                </a:path>
                <a:path w="844550" h="193039">
                  <a:moveTo>
                    <a:pt x="844321" y="183184"/>
                  </a:moveTo>
                  <a:lnTo>
                    <a:pt x="835685" y="152704"/>
                  </a:lnTo>
                  <a:lnTo>
                    <a:pt x="829081" y="155486"/>
                  </a:lnTo>
                  <a:lnTo>
                    <a:pt x="823239" y="157264"/>
                  </a:lnTo>
                  <a:lnTo>
                    <a:pt x="810539" y="157518"/>
                  </a:lnTo>
                  <a:lnTo>
                    <a:pt x="805954" y="152958"/>
                  </a:lnTo>
                  <a:lnTo>
                    <a:pt x="805954" y="88684"/>
                  </a:lnTo>
                  <a:lnTo>
                    <a:pt x="841781" y="88684"/>
                  </a:lnTo>
                  <a:lnTo>
                    <a:pt x="841781" y="59715"/>
                  </a:lnTo>
                  <a:lnTo>
                    <a:pt x="805954" y="59715"/>
                  </a:lnTo>
                  <a:lnTo>
                    <a:pt x="805954" y="21856"/>
                  </a:lnTo>
                  <a:lnTo>
                    <a:pt x="762266" y="21856"/>
                  </a:lnTo>
                  <a:lnTo>
                    <a:pt x="762266" y="59969"/>
                  </a:lnTo>
                  <a:lnTo>
                    <a:pt x="743204" y="59969"/>
                  </a:lnTo>
                  <a:lnTo>
                    <a:pt x="743204" y="88684"/>
                  </a:lnTo>
                  <a:lnTo>
                    <a:pt x="762266" y="88684"/>
                  </a:lnTo>
                  <a:lnTo>
                    <a:pt x="762266" y="149136"/>
                  </a:lnTo>
                  <a:lnTo>
                    <a:pt x="765657" y="167932"/>
                  </a:lnTo>
                  <a:lnTo>
                    <a:pt x="775093" y="181533"/>
                  </a:lnTo>
                  <a:lnTo>
                    <a:pt x="789482" y="189788"/>
                  </a:lnTo>
                  <a:lnTo>
                    <a:pt x="807732" y="192582"/>
                  </a:lnTo>
                  <a:lnTo>
                    <a:pt x="817626" y="191935"/>
                  </a:lnTo>
                  <a:lnTo>
                    <a:pt x="827265" y="190068"/>
                  </a:lnTo>
                  <a:lnTo>
                    <a:pt x="836282" y="187109"/>
                  </a:lnTo>
                  <a:lnTo>
                    <a:pt x="844321" y="183184"/>
                  </a:lnTo>
                  <a:close/>
                </a:path>
              </a:pathLst>
            </a:custGeom>
            <a:solidFill>
              <a:srgbClr val="FFBD45"/>
            </a:solidFill>
          </p:spPr>
          <p:txBody>
            <a:bodyPr wrap="square" lIns="0" tIns="0" rIns="0" bIns="0" rtlCol="0"/>
            <a:lstStyle/>
            <a:p>
              <a:endParaRPr sz="1227"/>
            </a:p>
          </p:txBody>
        </p:sp>
        <p:sp>
          <p:nvSpPr>
            <p:cNvPr id="676" name="object 676"/>
            <p:cNvSpPr/>
            <p:nvPr/>
          </p:nvSpPr>
          <p:spPr>
            <a:xfrm>
              <a:off x="6307061" y="4118800"/>
              <a:ext cx="669290" cy="190500"/>
            </a:xfrm>
            <a:custGeom>
              <a:avLst/>
              <a:gdLst/>
              <a:ahLst/>
              <a:cxnLst/>
              <a:rect l="l" t="t" r="r" b="b"/>
              <a:pathLst>
                <a:path w="669290" h="190500">
                  <a:moveTo>
                    <a:pt x="131838" y="49542"/>
                  </a:moveTo>
                  <a:lnTo>
                    <a:pt x="128549" y="33032"/>
                  </a:lnTo>
                  <a:lnTo>
                    <a:pt x="127698" y="28727"/>
                  </a:lnTo>
                  <a:lnTo>
                    <a:pt x="116001" y="13157"/>
                  </a:lnTo>
                  <a:lnTo>
                    <a:pt x="97307" y="3390"/>
                  </a:lnTo>
                  <a:lnTo>
                    <a:pt x="72148" y="0"/>
                  </a:lnTo>
                  <a:lnTo>
                    <a:pt x="55575" y="1028"/>
                  </a:lnTo>
                  <a:lnTo>
                    <a:pt x="39814" y="4038"/>
                  </a:lnTo>
                  <a:lnTo>
                    <a:pt x="24345" y="8902"/>
                  </a:lnTo>
                  <a:lnTo>
                    <a:pt x="8636" y="15494"/>
                  </a:lnTo>
                  <a:lnTo>
                    <a:pt x="21082" y="44462"/>
                  </a:lnTo>
                  <a:lnTo>
                    <a:pt x="31978" y="39573"/>
                  </a:lnTo>
                  <a:lnTo>
                    <a:pt x="42672" y="35991"/>
                  </a:lnTo>
                  <a:lnTo>
                    <a:pt x="52806" y="33782"/>
                  </a:lnTo>
                  <a:lnTo>
                    <a:pt x="61976" y="33032"/>
                  </a:lnTo>
                  <a:lnTo>
                    <a:pt x="73647" y="34518"/>
                  </a:lnTo>
                  <a:lnTo>
                    <a:pt x="81991" y="38785"/>
                  </a:lnTo>
                  <a:lnTo>
                    <a:pt x="86995" y="45567"/>
                  </a:lnTo>
                  <a:lnTo>
                    <a:pt x="88658" y="54622"/>
                  </a:lnTo>
                  <a:lnTo>
                    <a:pt x="88658" y="56654"/>
                  </a:lnTo>
                  <a:lnTo>
                    <a:pt x="88658" y="80289"/>
                  </a:lnTo>
                  <a:lnTo>
                    <a:pt x="88658" y="92481"/>
                  </a:lnTo>
                  <a:lnTo>
                    <a:pt x="85001" y="100139"/>
                  </a:lnTo>
                  <a:lnTo>
                    <a:pt x="78651" y="106070"/>
                  </a:lnTo>
                  <a:lnTo>
                    <a:pt x="70256" y="109918"/>
                  </a:lnTo>
                  <a:lnTo>
                    <a:pt x="60452" y="111277"/>
                  </a:lnTo>
                  <a:lnTo>
                    <a:pt x="48260" y="111277"/>
                  </a:lnTo>
                  <a:lnTo>
                    <a:pt x="41160" y="104927"/>
                  </a:lnTo>
                  <a:lnTo>
                    <a:pt x="41160" y="84861"/>
                  </a:lnTo>
                  <a:lnTo>
                    <a:pt x="47752" y="80289"/>
                  </a:lnTo>
                  <a:lnTo>
                    <a:pt x="88658" y="80289"/>
                  </a:lnTo>
                  <a:lnTo>
                    <a:pt x="88658" y="56654"/>
                  </a:lnTo>
                  <a:lnTo>
                    <a:pt x="52578" y="56654"/>
                  </a:lnTo>
                  <a:lnTo>
                    <a:pt x="30010" y="59588"/>
                  </a:lnTo>
                  <a:lnTo>
                    <a:pt x="13525" y="67741"/>
                  </a:lnTo>
                  <a:lnTo>
                    <a:pt x="3429" y="80695"/>
                  </a:lnTo>
                  <a:lnTo>
                    <a:pt x="0" y="98069"/>
                  </a:lnTo>
                  <a:lnTo>
                    <a:pt x="3238" y="115392"/>
                  </a:lnTo>
                  <a:lnTo>
                    <a:pt x="12547" y="128968"/>
                  </a:lnTo>
                  <a:lnTo>
                    <a:pt x="27330" y="137833"/>
                  </a:lnTo>
                  <a:lnTo>
                    <a:pt x="47002" y="141008"/>
                  </a:lnTo>
                  <a:lnTo>
                    <a:pt x="60121" y="139877"/>
                  </a:lnTo>
                  <a:lnTo>
                    <a:pt x="71577" y="136499"/>
                  </a:lnTo>
                  <a:lnTo>
                    <a:pt x="81229" y="130937"/>
                  </a:lnTo>
                  <a:lnTo>
                    <a:pt x="88925" y="123215"/>
                  </a:lnTo>
                  <a:lnTo>
                    <a:pt x="88925" y="138976"/>
                  </a:lnTo>
                  <a:lnTo>
                    <a:pt x="131838" y="138976"/>
                  </a:lnTo>
                  <a:lnTo>
                    <a:pt x="131838" y="123215"/>
                  </a:lnTo>
                  <a:lnTo>
                    <a:pt x="131838" y="111277"/>
                  </a:lnTo>
                  <a:lnTo>
                    <a:pt x="131838" y="80289"/>
                  </a:lnTo>
                  <a:lnTo>
                    <a:pt x="131838" y="49542"/>
                  </a:lnTo>
                  <a:close/>
                </a:path>
                <a:path w="669290" h="190500">
                  <a:moveTo>
                    <a:pt x="380784" y="2044"/>
                  </a:moveTo>
                  <a:lnTo>
                    <a:pt x="337845" y="2044"/>
                  </a:lnTo>
                  <a:lnTo>
                    <a:pt x="310172" y="96799"/>
                  </a:lnTo>
                  <a:lnTo>
                    <a:pt x="281965" y="2044"/>
                  </a:lnTo>
                  <a:lnTo>
                    <a:pt x="240042" y="2044"/>
                  </a:lnTo>
                  <a:lnTo>
                    <a:pt x="212610" y="96799"/>
                  </a:lnTo>
                  <a:lnTo>
                    <a:pt x="184404" y="2044"/>
                  </a:lnTo>
                  <a:lnTo>
                    <a:pt x="139700" y="2044"/>
                  </a:lnTo>
                  <a:lnTo>
                    <a:pt x="189738" y="138976"/>
                  </a:lnTo>
                  <a:lnTo>
                    <a:pt x="233438" y="138976"/>
                  </a:lnTo>
                  <a:lnTo>
                    <a:pt x="260375" y="52095"/>
                  </a:lnTo>
                  <a:lnTo>
                    <a:pt x="287299" y="138976"/>
                  </a:lnTo>
                  <a:lnTo>
                    <a:pt x="330746" y="138976"/>
                  </a:lnTo>
                  <a:lnTo>
                    <a:pt x="380784" y="2044"/>
                  </a:lnTo>
                  <a:close/>
                </a:path>
                <a:path w="669290" h="190500">
                  <a:moveTo>
                    <a:pt x="510806" y="49542"/>
                  </a:moveTo>
                  <a:lnTo>
                    <a:pt x="507517" y="33032"/>
                  </a:lnTo>
                  <a:lnTo>
                    <a:pt x="506666" y="28727"/>
                  </a:lnTo>
                  <a:lnTo>
                    <a:pt x="494969" y="13157"/>
                  </a:lnTo>
                  <a:lnTo>
                    <a:pt x="476262" y="3390"/>
                  </a:lnTo>
                  <a:lnTo>
                    <a:pt x="451116" y="0"/>
                  </a:lnTo>
                  <a:lnTo>
                    <a:pt x="434543" y="1028"/>
                  </a:lnTo>
                  <a:lnTo>
                    <a:pt x="418782" y="4038"/>
                  </a:lnTo>
                  <a:lnTo>
                    <a:pt x="403313" y="8902"/>
                  </a:lnTo>
                  <a:lnTo>
                    <a:pt x="387604" y="15494"/>
                  </a:lnTo>
                  <a:lnTo>
                    <a:pt x="400050" y="44462"/>
                  </a:lnTo>
                  <a:lnTo>
                    <a:pt x="410933" y="39573"/>
                  </a:lnTo>
                  <a:lnTo>
                    <a:pt x="421640" y="35991"/>
                  </a:lnTo>
                  <a:lnTo>
                    <a:pt x="431761" y="33782"/>
                  </a:lnTo>
                  <a:lnTo>
                    <a:pt x="440944" y="33032"/>
                  </a:lnTo>
                  <a:lnTo>
                    <a:pt x="452615" y="34518"/>
                  </a:lnTo>
                  <a:lnTo>
                    <a:pt x="460959" y="38785"/>
                  </a:lnTo>
                  <a:lnTo>
                    <a:pt x="465963" y="45567"/>
                  </a:lnTo>
                  <a:lnTo>
                    <a:pt x="467626" y="54622"/>
                  </a:lnTo>
                  <a:lnTo>
                    <a:pt x="467626" y="56654"/>
                  </a:lnTo>
                  <a:lnTo>
                    <a:pt x="467626" y="80289"/>
                  </a:lnTo>
                  <a:lnTo>
                    <a:pt x="467626" y="92481"/>
                  </a:lnTo>
                  <a:lnTo>
                    <a:pt x="463969" y="100139"/>
                  </a:lnTo>
                  <a:lnTo>
                    <a:pt x="457619" y="106070"/>
                  </a:lnTo>
                  <a:lnTo>
                    <a:pt x="449224" y="109918"/>
                  </a:lnTo>
                  <a:lnTo>
                    <a:pt x="439420" y="111277"/>
                  </a:lnTo>
                  <a:lnTo>
                    <a:pt x="427228" y="111277"/>
                  </a:lnTo>
                  <a:lnTo>
                    <a:pt x="420128" y="104927"/>
                  </a:lnTo>
                  <a:lnTo>
                    <a:pt x="420128" y="84861"/>
                  </a:lnTo>
                  <a:lnTo>
                    <a:pt x="426720" y="80289"/>
                  </a:lnTo>
                  <a:lnTo>
                    <a:pt x="467626" y="80289"/>
                  </a:lnTo>
                  <a:lnTo>
                    <a:pt x="467626" y="56654"/>
                  </a:lnTo>
                  <a:lnTo>
                    <a:pt x="431546" y="56654"/>
                  </a:lnTo>
                  <a:lnTo>
                    <a:pt x="408965" y="59588"/>
                  </a:lnTo>
                  <a:lnTo>
                    <a:pt x="392493" y="67741"/>
                  </a:lnTo>
                  <a:lnTo>
                    <a:pt x="382397" y="80695"/>
                  </a:lnTo>
                  <a:lnTo>
                    <a:pt x="378968" y="98069"/>
                  </a:lnTo>
                  <a:lnTo>
                    <a:pt x="382206" y="115392"/>
                  </a:lnTo>
                  <a:lnTo>
                    <a:pt x="391515" y="128968"/>
                  </a:lnTo>
                  <a:lnTo>
                    <a:pt x="406298" y="137833"/>
                  </a:lnTo>
                  <a:lnTo>
                    <a:pt x="425970" y="141008"/>
                  </a:lnTo>
                  <a:lnTo>
                    <a:pt x="439089" y="139877"/>
                  </a:lnTo>
                  <a:lnTo>
                    <a:pt x="450545" y="136499"/>
                  </a:lnTo>
                  <a:lnTo>
                    <a:pt x="460197" y="130937"/>
                  </a:lnTo>
                  <a:lnTo>
                    <a:pt x="467893" y="123215"/>
                  </a:lnTo>
                  <a:lnTo>
                    <a:pt x="467893" y="138976"/>
                  </a:lnTo>
                  <a:lnTo>
                    <a:pt x="510806" y="138976"/>
                  </a:lnTo>
                  <a:lnTo>
                    <a:pt x="510806" y="123215"/>
                  </a:lnTo>
                  <a:lnTo>
                    <a:pt x="510806" y="111277"/>
                  </a:lnTo>
                  <a:lnTo>
                    <a:pt x="510806" y="80289"/>
                  </a:lnTo>
                  <a:lnTo>
                    <a:pt x="510806" y="49542"/>
                  </a:lnTo>
                  <a:close/>
                </a:path>
                <a:path w="669290" h="190500">
                  <a:moveTo>
                    <a:pt x="669048" y="2044"/>
                  </a:moveTo>
                  <a:lnTo>
                    <a:pt x="625360" y="2044"/>
                  </a:lnTo>
                  <a:lnTo>
                    <a:pt x="595630" y="92989"/>
                  </a:lnTo>
                  <a:lnTo>
                    <a:pt x="562089" y="2044"/>
                  </a:lnTo>
                  <a:lnTo>
                    <a:pt x="516877" y="2044"/>
                  </a:lnTo>
                  <a:lnTo>
                    <a:pt x="573786" y="135928"/>
                  </a:lnTo>
                  <a:lnTo>
                    <a:pt x="566928" y="150152"/>
                  </a:lnTo>
                  <a:lnTo>
                    <a:pt x="561340" y="153708"/>
                  </a:lnTo>
                  <a:lnTo>
                    <a:pt x="547116" y="153708"/>
                  </a:lnTo>
                  <a:lnTo>
                    <a:pt x="541782" y="151422"/>
                  </a:lnTo>
                  <a:lnTo>
                    <a:pt x="535432" y="146342"/>
                  </a:lnTo>
                  <a:lnTo>
                    <a:pt x="517131" y="176314"/>
                  </a:lnTo>
                  <a:lnTo>
                    <a:pt x="526364" y="182473"/>
                  </a:lnTo>
                  <a:lnTo>
                    <a:pt x="535940" y="186829"/>
                  </a:lnTo>
                  <a:lnTo>
                    <a:pt x="546074" y="189433"/>
                  </a:lnTo>
                  <a:lnTo>
                    <a:pt x="557022" y="190296"/>
                  </a:lnTo>
                  <a:lnTo>
                    <a:pt x="574560" y="187998"/>
                  </a:lnTo>
                  <a:lnTo>
                    <a:pt x="589153" y="181076"/>
                  </a:lnTo>
                  <a:lnTo>
                    <a:pt x="600887" y="169494"/>
                  </a:lnTo>
                  <a:lnTo>
                    <a:pt x="609854" y="153200"/>
                  </a:lnTo>
                  <a:lnTo>
                    <a:pt x="669048" y="2044"/>
                  </a:lnTo>
                  <a:close/>
                </a:path>
              </a:pathLst>
            </a:custGeom>
            <a:solidFill>
              <a:srgbClr val="FCFDFF"/>
            </a:solidFill>
          </p:spPr>
          <p:txBody>
            <a:bodyPr wrap="square" lIns="0" tIns="0" rIns="0" bIns="0" rtlCol="0"/>
            <a:lstStyle/>
            <a:p>
              <a:endParaRPr sz="1227"/>
            </a:p>
          </p:txBody>
        </p:sp>
        <p:sp>
          <p:nvSpPr>
            <p:cNvPr id="677" name="object 677"/>
            <p:cNvSpPr/>
            <p:nvPr/>
          </p:nvSpPr>
          <p:spPr>
            <a:xfrm>
              <a:off x="7768524" y="0"/>
              <a:ext cx="4445" cy="10058400"/>
            </a:xfrm>
            <a:custGeom>
              <a:avLst/>
              <a:gdLst/>
              <a:ahLst/>
              <a:cxnLst/>
              <a:rect l="l" t="t" r="r" b="b"/>
              <a:pathLst>
                <a:path w="4445" h="10058400">
                  <a:moveTo>
                    <a:pt x="3873" y="0"/>
                  </a:moveTo>
                  <a:lnTo>
                    <a:pt x="0" y="0"/>
                  </a:lnTo>
                  <a:lnTo>
                    <a:pt x="0" y="10058400"/>
                  </a:lnTo>
                  <a:lnTo>
                    <a:pt x="3873" y="10058400"/>
                  </a:lnTo>
                  <a:lnTo>
                    <a:pt x="3873" y="0"/>
                  </a:lnTo>
                  <a:close/>
                </a:path>
              </a:pathLst>
            </a:custGeom>
            <a:solidFill>
              <a:srgbClr val="4F4F4F"/>
            </a:solidFill>
          </p:spPr>
          <p:txBody>
            <a:bodyPr wrap="square" lIns="0" tIns="0" rIns="0" bIns="0" rtlCol="0"/>
            <a:lstStyle/>
            <a:p>
              <a:endParaRPr sz="1227"/>
            </a:p>
          </p:txBody>
        </p:sp>
        <p:sp>
          <p:nvSpPr>
            <p:cNvPr id="678" name="object 678"/>
            <p:cNvSpPr/>
            <p:nvPr/>
          </p:nvSpPr>
          <p:spPr>
            <a:xfrm>
              <a:off x="353782" y="4103301"/>
              <a:ext cx="735965" cy="913130"/>
            </a:xfrm>
            <a:custGeom>
              <a:avLst/>
              <a:gdLst/>
              <a:ahLst/>
              <a:cxnLst/>
              <a:rect l="l" t="t" r="r" b="b"/>
              <a:pathLst>
                <a:path w="735965" h="913129">
                  <a:moveTo>
                    <a:pt x="673519" y="0"/>
                  </a:moveTo>
                  <a:lnTo>
                    <a:pt x="20370" y="373875"/>
                  </a:lnTo>
                  <a:lnTo>
                    <a:pt x="0" y="409143"/>
                  </a:lnTo>
                  <a:lnTo>
                    <a:pt x="571" y="414324"/>
                  </a:lnTo>
                  <a:lnTo>
                    <a:pt x="324345" y="876693"/>
                  </a:lnTo>
                  <a:lnTo>
                    <a:pt x="385432" y="913053"/>
                  </a:lnTo>
                  <a:lnTo>
                    <a:pt x="383019" y="910615"/>
                  </a:lnTo>
                  <a:lnTo>
                    <a:pt x="62496" y="454456"/>
                  </a:lnTo>
                  <a:lnTo>
                    <a:pt x="58712" y="443052"/>
                  </a:lnTo>
                  <a:lnTo>
                    <a:pt x="59118" y="438022"/>
                  </a:lnTo>
                  <a:lnTo>
                    <a:pt x="724674" y="35267"/>
                  </a:lnTo>
                  <a:lnTo>
                    <a:pt x="731012" y="33845"/>
                  </a:lnTo>
                  <a:lnTo>
                    <a:pt x="732231" y="33921"/>
                  </a:lnTo>
                  <a:lnTo>
                    <a:pt x="735545" y="34747"/>
                  </a:lnTo>
                  <a:lnTo>
                    <a:pt x="676871" y="838"/>
                  </a:lnTo>
                  <a:lnTo>
                    <a:pt x="673519" y="0"/>
                  </a:lnTo>
                  <a:close/>
                </a:path>
              </a:pathLst>
            </a:custGeom>
            <a:solidFill>
              <a:srgbClr val="EFB01D"/>
            </a:solidFill>
          </p:spPr>
          <p:txBody>
            <a:bodyPr wrap="square" lIns="0" tIns="0" rIns="0" bIns="0" rtlCol="0"/>
            <a:lstStyle/>
            <a:p>
              <a:endParaRPr sz="1227"/>
            </a:p>
          </p:txBody>
        </p:sp>
        <p:sp>
          <p:nvSpPr>
            <p:cNvPr id="679" name="object 679"/>
            <p:cNvSpPr/>
            <p:nvPr/>
          </p:nvSpPr>
          <p:spPr>
            <a:xfrm>
              <a:off x="412484" y="4136915"/>
              <a:ext cx="683895" cy="881380"/>
            </a:xfrm>
            <a:custGeom>
              <a:avLst/>
              <a:gdLst/>
              <a:ahLst/>
              <a:cxnLst/>
              <a:rect l="l" t="t" r="r" b="b"/>
              <a:pathLst>
                <a:path w="683894" h="881379">
                  <a:moveTo>
                    <a:pt x="670344" y="0"/>
                  </a:moveTo>
                  <a:lnTo>
                    <a:pt x="20332" y="374167"/>
                  </a:lnTo>
                  <a:lnTo>
                    <a:pt x="0" y="409435"/>
                  </a:lnTo>
                  <a:lnTo>
                    <a:pt x="0" y="414515"/>
                  </a:lnTo>
                  <a:lnTo>
                    <a:pt x="1384" y="418426"/>
                  </a:lnTo>
                  <a:lnTo>
                    <a:pt x="3797" y="420839"/>
                  </a:lnTo>
                  <a:lnTo>
                    <a:pt x="324319" y="876998"/>
                  </a:lnTo>
                  <a:lnTo>
                    <a:pt x="329656" y="880874"/>
                  </a:lnTo>
                  <a:lnTo>
                    <a:pt x="336662" y="880765"/>
                  </a:lnTo>
                  <a:lnTo>
                    <a:pt x="344438" y="876896"/>
                  </a:lnTo>
                  <a:lnTo>
                    <a:pt x="352082" y="869492"/>
                  </a:lnTo>
                  <a:lnTo>
                    <a:pt x="355612" y="865009"/>
                  </a:lnTo>
                  <a:lnTo>
                    <a:pt x="358330" y="859993"/>
                  </a:lnTo>
                  <a:lnTo>
                    <a:pt x="360057" y="855027"/>
                  </a:lnTo>
                  <a:lnTo>
                    <a:pt x="680974" y="27901"/>
                  </a:lnTo>
                  <a:lnTo>
                    <a:pt x="683520" y="17614"/>
                  </a:lnTo>
                  <a:lnTo>
                    <a:pt x="682972" y="8997"/>
                  </a:lnTo>
                  <a:lnTo>
                    <a:pt x="679564" y="2934"/>
                  </a:lnTo>
                  <a:lnTo>
                    <a:pt x="673531" y="304"/>
                  </a:lnTo>
                  <a:lnTo>
                    <a:pt x="670344" y="0"/>
                  </a:lnTo>
                  <a:close/>
                </a:path>
              </a:pathLst>
            </a:custGeom>
            <a:solidFill>
              <a:srgbClr val="F9C13B"/>
            </a:solidFill>
          </p:spPr>
          <p:txBody>
            <a:bodyPr wrap="square" lIns="0" tIns="0" rIns="0" bIns="0" rtlCol="0"/>
            <a:lstStyle/>
            <a:p>
              <a:endParaRPr sz="1227"/>
            </a:p>
          </p:txBody>
        </p:sp>
        <p:sp>
          <p:nvSpPr>
            <p:cNvPr id="680" name="object 680"/>
            <p:cNvSpPr/>
            <p:nvPr/>
          </p:nvSpPr>
          <p:spPr>
            <a:xfrm>
              <a:off x="467967" y="4207125"/>
              <a:ext cx="573405" cy="738505"/>
            </a:xfrm>
            <a:custGeom>
              <a:avLst/>
              <a:gdLst/>
              <a:ahLst/>
              <a:cxnLst/>
              <a:rect l="l" t="t" r="r" b="b"/>
              <a:pathLst>
                <a:path w="573405" h="738504">
                  <a:moveTo>
                    <a:pt x="572795" y="0"/>
                  </a:moveTo>
                  <a:lnTo>
                    <a:pt x="0" y="330657"/>
                  </a:lnTo>
                  <a:lnTo>
                    <a:pt x="286423" y="738035"/>
                  </a:lnTo>
                  <a:lnTo>
                    <a:pt x="429590" y="369011"/>
                  </a:lnTo>
                  <a:lnTo>
                    <a:pt x="572795" y="0"/>
                  </a:lnTo>
                  <a:close/>
                </a:path>
              </a:pathLst>
            </a:custGeom>
            <a:solidFill>
              <a:srgbClr val="2C3D50"/>
            </a:solidFill>
          </p:spPr>
          <p:txBody>
            <a:bodyPr wrap="square" lIns="0" tIns="0" rIns="0" bIns="0" rtlCol="0"/>
            <a:lstStyle/>
            <a:p>
              <a:endParaRPr sz="1227"/>
            </a:p>
          </p:txBody>
        </p:sp>
        <p:sp>
          <p:nvSpPr>
            <p:cNvPr id="681" name="object 681"/>
            <p:cNvSpPr/>
            <p:nvPr/>
          </p:nvSpPr>
          <p:spPr>
            <a:xfrm>
              <a:off x="514539" y="4259512"/>
              <a:ext cx="480059" cy="618490"/>
            </a:xfrm>
            <a:custGeom>
              <a:avLst/>
              <a:gdLst/>
              <a:ahLst/>
              <a:cxnLst/>
              <a:rect l="l" t="t" r="r" b="b"/>
              <a:pathLst>
                <a:path w="480059" h="618489">
                  <a:moveTo>
                    <a:pt x="479666" y="0"/>
                  </a:moveTo>
                  <a:lnTo>
                    <a:pt x="0" y="276974"/>
                  </a:lnTo>
                  <a:lnTo>
                    <a:pt x="239852" y="618236"/>
                  </a:lnTo>
                  <a:lnTo>
                    <a:pt x="479666" y="0"/>
                  </a:lnTo>
                  <a:close/>
                </a:path>
              </a:pathLst>
            </a:custGeom>
            <a:solidFill>
              <a:srgbClr val="F9C13B"/>
            </a:solidFill>
          </p:spPr>
          <p:txBody>
            <a:bodyPr wrap="square" lIns="0" tIns="0" rIns="0" bIns="0" rtlCol="0"/>
            <a:lstStyle/>
            <a:p>
              <a:endParaRPr sz="1227"/>
            </a:p>
          </p:txBody>
        </p:sp>
        <p:sp>
          <p:nvSpPr>
            <p:cNvPr id="682" name="object 682"/>
            <p:cNvSpPr/>
            <p:nvPr/>
          </p:nvSpPr>
          <p:spPr>
            <a:xfrm>
              <a:off x="706183" y="4399370"/>
              <a:ext cx="139700" cy="368300"/>
            </a:xfrm>
            <a:custGeom>
              <a:avLst/>
              <a:gdLst/>
              <a:ahLst/>
              <a:cxnLst/>
              <a:rect l="l" t="t" r="r" b="b"/>
              <a:pathLst>
                <a:path w="139700" h="368300">
                  <a:moveTo>
                    <a:pt x="124358" y="0"/>
                  </a:moveTo>
                  <a:lnTo>
                    <a:pt x="0" y="71780"/>
                  </a:lnTo>
                  <a:lnTo>
                    <a:pt x="0" y="237020"/>
                  </a:lnTo>
                  <a:lnTo>
                    <a:pt x="35102" y="216763"/>
                  </a:lnTo>
                  <a:lnTo>
                    <a:pt x="35102" y="368249"/>
                  </a:lnTo>
                  <a:lnTo>
                    <a:pt x="139496" y="91681"/>
                  </a:lnTo>
                  <a:lnTo>
                    <a:pt x="75869" y="128371"/>
                  </a:lnTo>
                  <a:lnTo>
                    <a:pt x="124358" y="0"/>
                  </a:lnTo>
                  <a:close/>
                </a:path>
              </a:pathLst>
            </a:custGeom>
            <a:solidFill>
              <a:srgbClr val="343A49"/>
            </a:solidFill>
          </p:spPr>
          <p:txBody>
            <a:bodyPr wrap="square" lIns="0" tIns="0" rIns="0" bIns="0" rtlCol="0"/>
            <a:lstStyle/>
            <a:p>
              <a:endParaRPr sz="1227"/>
            </a:p>
          </p:txBody>
        </p:sp>
        <p:sp>
          <p:nvSpPr>
            <p:cNvPr id="683" name="object 683"/>
            <p:cNvSpPr/>
            <p:nvPr/>
          </p:nvSpPr>
          <p:spPr>
            <a:xfrm>
              <a:off x="353838" y="4512021"/>
              <a:ext cx="385445" cy="504825"/>
            </a:xfrm>
            <a:custGeom>
              <a:avLst/>
              <a:gdLst/>
              <a:ahLst/>
              <a:cxnLst/>
              <a:rect l="l" t="t" r="r" b="b"/>
              <a:pathLst>
                <a:path w="385445" h="504825">
                  <a:moveTo>
                    <a:pt x="0" y="0"/>
                  </a:moveTo>
                  <a:lnTo>
                    <a:pt x="324294" y="467982"/>
                  </a:lnTo>
                  <a:lnTo>
                    <a:pt x="385381" y="504329"/>
                  </a:lnTo>
                  <a:lnTo>
                    <a:pt x="382955" y="501891"/>
                  </a:lnTo>
                  <a:lnTo>
                    <a:pt x="62445" y="45732"/>
                  </a:lnTo>
                  <a:lnTo>
                    <a:pt x="60845" y="43611"/>
                  </a:lnTo>
                  <a:lnTo>
                    <a:pt x="59194" y="39535"/>
                  </a:lnTo>
                  <a:lnTo>
                    <a:pt x="58712" y="36169"/>
                  </a:lnTo>
                  <a:lnTo>
                    <a:pt x="58648" y="33858"/>
                  </a:lnTo>
                  <a:lnTo>
                    <a:pt x="0" y="0"/>
                  </a:lnTo>
                  <a:close/>
                </a:path>
              </a:pathLst>
            </a:custGeom>
            <a:solidFill>
              <a:srgbClr val="D19916"/>
            </a:solidFill>
          </p:spPr>
          <p:txBody>
            <a:bodyPr wrap="square" lIns="0" tIns="0" rIns="0" bIns="0" rtlCol="0"/>
            <a:lstStyle/>
            <a:p>
              <a:endParaRPr sz="1227"/>
            </a:p>
          </p:txBody>
        </p:sp>
        <p:pic>
          <p:nvPicPr>
            <p:cNvPr id="684" name="object 684"/>
            <p:cNvPicPr/>
            <p:nvPr/>
          </p:nvPicPr>
          <p:blipFill>
            <a:blip r:embed="rId277" cstate="print"/>
            <a:stretch>
              <a:fillRect/>
            </a:stretch>
          </p:blipFill>
          <p:spPr>
            <a:xfrm>
              <a:off x="614525" y="1139168"/>
              <a:ext cx="712241" cy="1036214"/>
            </a:xfrm>
            <a:prstGeom prst="rect">
              <a:avLst/>
            </a:prstGeom>
          </p:spPr>
        </p:pic>
        <p:sp>
          <p:nvSpPr>
            <p:cNvPr id="685" name="object 685"/>
            <p:cNvSpPr/>
            <p:nvPr/>
          </p:nvSpPr>
          <p:spPr>
            <a:xfrm>
              <a:off x="238531" y="6367907"/>
              <a:ext cx="414020" cy="910590"/>
            </a:xfrm>
            <a:custGeom>
              <a:avLst/>
              <a:gdLst/>
              <a:ahLst/>
              <a:cxnLst/>
              <a:rect l="l" t="t" r="r" b="b"/>
              <a:pathLst>
                <a:path w="414020" h="910590">
                  <a:moveTo>
                    <a:pt x="350710" y="0"/>
                  </a:moveTo>
                  <a:lnTo>
                    <a:pt x="1523" y="853579"/>
                  </a:lnTo>
                  <a:lnTo>
                    <a:pt x="0" y="863371"/>
                  </a:lnTo>
                  <a:lnTo>
                    <a:pt x="393" y="867892"/>
                  </a:lnTo>
                  <a:lnTo>
                    <a:pt x="1587" y="871601"/>
                  </a:lnTo>
                  <a:lnTo>
                    <a:pt x="3441" y="874458"/>
                  </a:lnTo>
                  <a:lnTo>
                    <a:pt x="5943" y="876477"/>
                  </a:lnTo>
                  <a:lnTo>
                    <a:pt x="64401" y="910247"/>
                  </a:lnTo>
                  <a:lnTo>
                    <a:pt x="61963" y="908215"/>
                  </a:lnTo>
                  <a:lnTo>
                    <a:pt x="60045" y="905344"/>
                  </a:lnTo>
                  <a:lnTo>
                    <a:pt x="58851" y="901598"/>
                  </a:lnTo>
                  <a:lnTo>
                    <a:pt x="58432" y="897128"/>
                  </a:lnTo>
                  <a:lnTo>
                    <a:pt x="58750" y="893318"/>
                  </a:lnTo>
                  <a:lnTo>
                    <a:pt x="381558" y="58229"/>
                  </a:lnTo>
                  <a:lnTo>
                    <a:pt x="409232" y="33756"/>
                  </a:lnTo>
                  <a:lnTo>
                    <a:pt x="411734" y="34302"/>
                  </a:lnTo>
                  <a:lnTo>
                    <a:pt x="413880" y="35369"/>
                  </a:lnTo>
                  <a:lnTo>
                    <a:pt x="355434" y="1625"/>
                  </a:lnTo>
                  <a:lnTo>
                    <a:pt x="353288" y="546"/>
                  </a:lnTo>
                  <a:lnTo>
                    <a:pt x="350710" y="0"/>
                  </a:lnTo>
                  <a:close/>
                </a:path>
              </a:pathLst>
            </a:custGeom>
            <a:solidFill>
              <a:srgbClr val="E67D21"/>
            </a:solidFill>
          </p:spPr>
          <p:txBody>
            <a:bodyPr wrap="square" lIns="0" tIns="0" rIns="0" bIns="0" rtlCol="0"/>
            <a:lstStyle/>
            <a:p>
              <a:endParaRPr sz="1227"/>
            </a:p>
          </p:txBody>
        </p:sp>
        <p:sp>
          <p:nvSpPr>
            <p:cNvPr id="686" name="object 686"/>
            <p:cNvSpPr/>
            <p:nvPr/>
          </p:nvSpPr>
          <p:spPr>
            <a:xfrm>
              <a:off x="296962" y="6401670"/>
              <a:ext cx="681355" cy="878205"/>
            </a:xfrm>
            <a:custGeom>
              <a:avLst/>
              <a:gdLst/>
              <a:ahLst/>
              <a:cxnLst/>
              <a:rect l="l" t="t" r="r" b="b"/>
              <a:pathLst>
                <a:path w="681355" h="878204">
                  <a:moveTo>
                    <a:pt x="350799" y="0"/>
                  </a:moveTo>
                  <a:lnTo>
                    <a:pt x="3822" y="847623"/>
                  </a:lnTo>
                  <a:lnTo>
                    <a:pt x="1447" y="852792"/>
                  </a:lnTo>
                  <a:lnTo>
                    <a:pt x="0" y="858291"/>
                  </a:lnTo>
                  <a:lnTo>
                    <a:pt x="0" y="863358"/>
                  </a:lnTo>
                  <a:lnTo>
                    <a:pt x="1600" y="871561"/>
                  </a:lnTo>
                  <a:lnTo>
                    <a:pt x="5959" y="876506"/>
                  </a:lnTo>
                  <a:lnTo>
                    <a:pt x="12408" y="877817"/>
                  </a:lnTo>
                  <a:lnTo>
                    <a:pt x="20281" y="875118"/>
                  </a:lnTo>
                  <a:lnTo>
                    <a:pt x="664387" y="503148"/>
                  </a:lnTo>
                  <a:lnTo>
                    <a:pt x="680995" y="467365"/>
                  </a:lnTo>
                  <a:lnTo>
                    <a:pt x="678459" y="460070"/>
                  </a:lnTo>
                  <a:lnTo>
                    <a:pt x="358736" y="5194"/>
                  </a:lnTo>
                  <a:lnTo>
                    <a:pt x="357073" y="2209"/>
                  </a:lnTo>
                  <a:lnTo>
                    <a:pt x="354317" y="304"/>
                  </a:lnTo>
                  <a:lnTo>
                    <a:pt x="350799" y="0"/>
                  </a:lnTo>
                  <a:close/>
                </a:path>
              </a:pathLst>
            </a:custGeom>
            <a:solidFill>
              <a:srgbClr val="F9C13B"/>
            </a:solidFill>
          </p:spPr>
          <p:txBody>
            <a:bodyPr wrap="square" lIns="0" tIns="0" rIns="0" bIns="0" rtlCol="0"/>
            <a:lstStyle/>
            <a:p>
              <a:endParaRPr sz="1227"/>
            </a:p>
          </p:txBody>
        </p:sp>
        <p:sp>
          <p:nvSpPr>
            <p:cNvPr id="687" name="object 687"/>
            <p:cNvSpPr/>
            <p:nvPr/>
          </p:nvSpPr>
          <p:spPr>
            <a:xfrm>
              <a:off x="352266" y="6474382"/>
              <a:ext cx="570865" cy="735965"/>
            </a:xfrm>
            <a:custGeom>
              <a:avLst/>
              <a:gdLst/>
              <a:ahLst/>
              <a:cxnLst/>
              <a:rect l="l" t="t" r="r" b="b"/>
              <a:pathLst>
                <a:path w="570865" h="735965">
                  <a:moveTo>
                    <a:pt x="285356" y="0"/>
                  </a:moveTo>
                  <a:lnTo>
                    <a:pt x="0" y="735342"/>
                  </a:lnTo>
                  <a:lnTo>
                    <a:pt x="570649" y="405853"/>
                  </a:lnTo>
                  <a:lnTo>
                    <a:pt x="285356" y="0"/>
                  </a:lnTo>
                  <a:close/>
                </a:path>
              </a:pathLst>
            </a:custGeom>
            <a:solidFill>
              <a:srgbClr val="2C3D50"/>
            </a:solidFill>
          </p:spPr>
          <p:txBody>
            <a:bodyPr wrap="square" lIns="0" tIns="0" rIns="0" bIns="0" rtlCol="0"/>
            <a:lstStyle/>
            <a:p>
              <a:endParaRPr sz="1227"/>
            </a:p>
          </p:txBody>
        </p:sp>
        <p:sp>
          <p:nvSpPr>
            <p:cNvPr id="688" name="object 688"/>
            <p:cNvSpPr/>
            <p:nvPr/>
          </p:nvSpPr>
          <p:spPr>
            <a:xfrm>
              <a:off x="398684" y="6541616"/>
              <a:ext cx="478155" cy="615950"/>
            </a:xfrm>
            <a:custGeom>
              <a:avLst/>
              <a:gdLst/>
              <a:ahLst/>
              <a:cxnLst/>
              <a:rect l="l" t="t" r="r" b="b"/>
              <a:pathLst>
                <a:path w="478155" h="615950">
                  <a:moveTo>
                    <a:pt x="238937" y="0"/>
                  </a:moveTo>
                  <a:lnTo>
                    <a:pt x="0" y="615861"/>
                  </a:lnTo>
                  <a:lnTo>
                    <a:pt x="477900" y="339928"/>
                  </a:lnTo>
                  <a:lnTo>
                    <a:pt x="238937" y="0"/>
                  </a:lnTo>
                  <a:close/>
                </a:path>
              </a:pathLst>
            </a:custGeom>
            <a:solidFill>
              <a:srgbClr val="F9C13B"/>
            </a:solidFill>
          </p:spPr>
          <p:txBody>
            <a:bodyPr wrap="square" lIns="0" tIns="0" rIns="0" bIns="0" rtlCol="0"/>
            <a:lstStyle/>
            <a:p>
              <a:endParaRPr sz="1227"/>
            </a:p>
          </p:txBody>
        </p:sp>
        <p:sp>
          <p:nvSpPr>
            <p:cNvPr id="689" name="object 689"/>
            <p:cNvSpPr/>
            <p:nvPr/>
          </p:nvSpPr>
          <p:spPr>
            <a:xfrm>
              <a:off x="611670" y="6645465"/>
              <a:ext cx="52069" cy="350520"/>
            </a:xfrm>
            <a:custGeom>
              <a:avLst/>
              <a:gdLst/>
              <a:ahLst/>
              <a:cxnLst/>
              <a:rect l="l" t="t" r="r" b="b"/>
              <a:pathLst>
                <a:path w="52070" h="350520">
                  <a:moveTo>
                    <a:pt x="49580" y="264109"/>
                  </a:moveTo>
                  <a:lnTo>
                    <a:pt x="2565" y="291198"/>
                  </a:lnTo>
                  <a:lnTo>
                    <a:pt x="2565" y="350266"/>
                  </a:lnTo>
                  <a:lnTo>
                    <a:pt x="49580" y="323113"/>
                  </a:lnTo>
                  <a:lnTo>
                    <a:pt x="49580" y="264109"/>
                  </a:lnTo>
                  <a:close/>
                </a:path>
                <a:path w="52070" h="350520">
                  <a:moveTo>
                    <a:pt x="51828" y="0"/>
                  </a:moveTo>
                  <a:lnTo>
                    <a:pt x="0" y="29946"/>
                  </a:lnTo>
                  <a:lnTo>
                    <a:pt x="2921" y="243166"/>
                  </a:lnTo>
                  <a:lnTo>
                    <a:pt x="48437" y="216928"/>
                  </a:lnTo>
                  <a:lnTo>
                    <a:pt x="51828" y="0"/>
                  </a:lnTo>
                  <a:close/>
                </a:path>
              </a:pathLst>
            </a:custGeom>
            <a:solidFill>
              <a:srgbClr val="2C3D50"/>
            </a:solidFill>
          </p:spPr>
          <p:txBody>
            <a:bodyPr wrap="square" lIns="0" tIns="0" rIns="0" bIns="0" rtlCol="0"/>
            <a:lstStyle/>
            <a:p>
              <a:endParaRPr sz="1227"/>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5172-E10A-A404-5E8E-2E6388E7FD4C}"/>
              </a:ext>
            </a:extLst>
          </p:cNvPr>
          <p:cNvSpPr>
            <a:spLocks noGrp="1"/>
          </p:cNvSpPr>
          <p:nvPr>
            <p:ph type="title"/>
          </p:nvPr>
        </p:nvSpPr>
        <p:spPr/>
        <p:txBody>
          <a:bodyPr/>
          <a:lstStyle/>
          <a:p>
            <a:endParaRPr lang="en-US" dirty="0"/>
          </a:p>
        </p:txBody>
      </p:sp>
      <p:pic>
        <p:nvPicPr>
          <p:cNvPr id="4" name="Content Placeholder 3" descr="An infographic about the dangers of lightning. Source: J S Jensenius,  National Weather Service/NOAA, 2014. Video… | Lightning, Physics projects,  Intermediate school">
            <a:extLst>
              <a:ext uri="{FF2B5EF4-FFF2-40B4-BE49-F238E27FC236}">
                <a16:creationId xmlns:a16="http://schemas.microsoft.com/office/drawing/2014/main" id="{9623478D-579A-213C-5D57-7958A9486A7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508" y="228600"/>
            <a:ext cx="5759124" cy="6472988"/>
          </a:xfrm>
          <a:prstGeom prst="rect">
            <a:avLst/>
          </a:prstGeom>
          <a:noFill/>
          <a:ln>
            <a:noFill/>
          </a:ln>
        </p:spPr>
      </p:pic>
      <p:pic>
        <p:nvPicPr>
          <p:cNvPr id="6" name="Picture 5" descr="5 striking facts versus myths about lightning you should know | National  Oceanic and Atmospheric Administration">
            <a:extLst>
              <a:ext uri="{FF2B5EF4-FFF2-40B4-BE49-F238E27FC236}">
                <a16:creationId xmlns:a16="http://schemas.microsoft.com/office/drawing/2014/main" id="{444AF519-D137-0C79-4E87-0FAE00DC44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1892" y="228599"/>
            <a:ext cx="5943600" cy="6472989"/>
          </a:xfrm>
          <a:prstGeom prst="rect">
            <a:avLst/>
          </a:prstGeom>
          <a:noFill/>
          <a:ln>
            <a:noFill/>
          </a:ln>
        </p:spPr>
      </p:pic>
    </p:spTree>
    <p:extLst>
      <p:ext uri="{BB962C8B-B14F-4D97-AF65-F5344CB8AC3E}">
        <p14:creationId xmlns:p14="http://schemas.microsoft.com/office/powerpoint/2010/main" val="3768885169"/>
      </p:ext>
    </p:extLst>
  </p:cSld>
  <p:clrMapOvr>
    <a:masterClrMapping/>
  </p:clrMapOvr>
</p:sld>
</file>

<file path=ppt/theme/theme1.xml><?xml version="1.0" encoding="utf-8"?>
<a:theme xmlns:a="http://schemas.openxmlformats.org/drawingml/2006/main" name="SketchLines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91</TotalTime>
  <Words>383</Words>
  <Application>Microsoft Office PowerPoint</Application>
  <PresentationFormat>Widescreen</PresentationFormat>
  <Paragraphs>48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Meiryo</vt:lpstr>
      <vt:lpstr>Arial</vt:lpstr>
      <vt:lpstr>Century Gothic</vt:lpstr>
      <vt:lpstr>Corbel</vt:lpstr>
      <vt:lpstr>Trebuchet MS</vt:lpstr>
      <vt:lpstr>SketchLinesVTI</vt:lpstr>
      <vt:lpstr>Electrical Safety </vt:lpstr>
      <vt:lpstr>Electrical Safety</vt:lpstr>
      <vt:lpstr>Electricity-Related Injuries</vt:lpstr>
      <vt:lpstr>Common Electrical Hazards</vt:lpstr>
      <vt:lpstr>PowerPoint Presentation</vt:lpstr>
      <vt:lpstr>PowerPoint Presentation</vt:lpstr>
      <vt:lpstr>A safe working distance depends on the voltage of the power lines. Always maintain a distance of at least 10 feet from overhead lines and more than 10 feet if the voltage to ground is over 50 kilovolts (50,000 volts). The higher the voltage, the greater the distance that is needed between the lines and the workers. </vt:lpstr>
      <vt:lpstr>PowerPoint Presentation</vt:lpstr>
      <vt:lpstr>PowerPoint Presentation</vt:lpstr>
      <vt:lpstr>PowerPoint Presentation</vt:lpstr>
      <vt:lpstr>Faulty Equipment</vt:lpstr>
      <vt:lpstr>PowerPoint Presentation</vt:lpstr>
      <vt:lpstr>Working on Energized Equipment </vt:lpstr>
      <vt:lpstr>PowerPoint Presentation</vt:lpstr>
      <vt:lpstr>PowerPoint Presentation</vt:lpstr>
      <vt:lpstr>Damaged Insulation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Safety</dc:title>
  <dc:creator>Don Laferriere</dc:creator>
  <cp:lastModifiedBy>Don Laferriere</cp:lastModifiedBy>
  <cp:revision>7</cp:revision>
  <dcterms:created xsi:type="dcterms:W3CDTF">2022-08-30T15:48:25Z</dcterms:created>
  <dcterms:modified xsi:type="dcterms:W3CDTF">2022-08-30T19:43:27Z</dcterms:modified>
</cp:coreProperties>
</file>